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1"/>
  </p:notesMasterIdLst>
  <p:sldIdLst>
    <p:sldId id="574" r:id="rId2"/>
    <p:sldId id="317" r:id="rId3"/>
    <p:sldId id="318" r:id="rId4"/>
    <p:sldId id="319" r:id="rId5"/>
    <p:sldId id="320" r:id="rId6"/>
    <p:sldId id="321" r:id="rId7"/>
    <p:sldId id="570" r:id="rId8"/>
    <p:sldId id="322" r:id="rId9"/>
    <p:sldId id="571" r:id="rId10"/>
    <p:sldId id="323" r:id="rId11"/>
    <p:sldId id="326" r:id="rId12"/>
    <p:sldId id="572" r:id="rId13"/>
    <p:sldId id="340" r:id="rId14"/>
    <p:sldId id="573" r:id="rId15"/>
    <p:sldId id="373" r:id="rId16"/>
    <p:sldId id="374" r:id="rId17"/>
    <p:sldId id="375" r:id="rId18"/>
    <p:sldId id="376" r:id="rId19"/>
    <p:sldId id="259" r:id="rId20"/>
    <p:sldId id="260" r:id="rId21"/>
    <p:sldId id="553" r:id="rId22"/>
    <p:sldId id="554" r:id="rId23"/>
    <p:sldId id="555" r:id="rId24"/>
    <p:sldId id="556" r:id="rId25"/>
    <p:sldId id="557" r:id="rId26"/>
    <p:sldId id="558" r:id="rId27"/>
    <p:sldId id="559" r:id="rId28"/>
    <p:sldId id="560" r:id="rId29"/>
    <p:sldId id="561" r:id="rId30"/>
    <p:sldId id="562" r:id="rId31"/>
    <p:sldId id="563" r:id="rId32"/>
    <p:sldId id="564" r:id="rId33"/>
    <p:sldId id="565" r:id="rId34"/>
    <p:sldId id="566" r:id="rId35"/>
    <p:sldId id="334" r:id="rId36"/>
    <p:sldId id="567" r:id="rId37"/>
    <p:sldId id="335" r:id="rId38"/>
    <p:sldId id="568" r:id="rId39"/>
    <p:sldId id="299" r:id="rId40"/>
    <p:sldId id="300" r:id="rId41"/>
    <p:sldId id="569" r:id="rId42"/>
    <p:sldId id="423" r:id="rId43"/>
    <p:sldId id="306" r:id="rId44"/>
    <p:sldId id="307" r:id="rId45"/>
    <p:sldId id="308" r:id="rId46"/>
    <p:sldId id="309" r:id="rId47"/>
    <p:sldId id="328" r:id="rId48"/>
    <p:sldId id="344" r:id="rId49"/>
    <p:sldId id="273" r:id="rId50"/>
    <p:sldId id="274" r:id="rId51"/>
    <p:sldId id="275" r:id="rId52"/>
    <p:sldId id="276" r:id="rId53"/>
    <p:sldId id="277" r:id="rId54"/>
    <p:sldId id="278" r:id="rId55"/>
    <p:sldId id="279" r:id="rId56"/>
    <p:sldId id="280" r:id="rId57"/>
    <p:sldId id="281" r:id="rId58"/>
    <p:sldId id="282" r:id="rId59"/>
    <p:sldId id="283" r:id="rId60"/>
    <p:sldId id="284" r:id="rId61"/>
    <p:sldId id="285" r:id="rId62"/>
    <p:sldId id="286" r:id="rId63"/>
    <p:sldId id="288" r:id="rId64"/>
    <p:sldId id="289" r:id="rId65"/>
    <p:sldId id="291" r:id="rId66"/>
    <p:sldId id="292" r:id="rId67"/>
    <p:sldId id="293" r:id="rId68"/>
    <p:sldId id="294" r:id="rId69"/>
    <p:sldId id="295" r:id="rId70"/>
    <p:sldId id="296" r:id="rId71"/>
    <p:sldId id="297" r:id="rId72"/>
    <p:sldId id="298" r:id="rId73"/>
    <p:sldId id="424" r:id="rId74"/>
    <p:sldId id="336" r:id="rId75"/>
    <p:sldId id="338" r:id="rId76"/>
    <p:sldId id="345" r:id="rId77"/>
    <p:sldId id="358" r:id="rId78"/>
    <p:sldId id="359" r:id="rId79"/>
    <p:sldId id="360" r:id="rId80"/>
    <p:sldId id="361" r:id="rId81"/>
    <p:sldId id="532" r:id="rId82"/>
    <p:sldId id="533" r:id="rId83"/>
    <p:sldId id="534" r:id="rId84"/>
    <p:sldId id="540" r:id="rId85"/>
    <p:sldId id="366" r:id="rId86"/>
    <p:sldId id="368" r:id="rId87"/>
    <p:sldId id="369" r:id="rId88"/>
    <p:sldId id="370" r:id="rId89"/>
    <p:sldId id="372" r:id="rId90"/>
    <p:sldId id="485" r:id="rId91"/>
    <p:sldId id="380" r:id="rId92"/>
    <p:sldId id="382" r:id="rId93"/>
    <p:sldId id="383" r:id="rId94"/>
    <p:sldId id="384" r:id="rId95"/>
    <p:sldId id="385" r:id="rId96"/>
    <p:sldId id="386" r:id="rId97"/>
    <p:sldId id="387" r:id="rId98"/>
    <p:sldId id="388" r:id="rId99"/>
    <p:sldId id="389" r:id="rId100"/>
    <p:sldId id="390" r:id="rId101"/>
    <p:sldId id="392" r:id="rId102"/>
    <p:sldId id="393" r:id="rId103"/>
    <p:sldId id="394" r:id="rId104"/>
    <p:sldId id="395" r:id="rId105"/>
    <p:sldId id="402" r:id="rId106"/>
    <p:sldId id="406" r:id="rId107"/>
    <p:sldId id="418" r:id="rId108"/>
    <p:sldId id="419" r:id="rId109"/>
    <p:sldId id="420" r:id="rId110"/>
    <p:sldId id="422" r:id="rId111"/>
    <p:sldId id="541" r:id="rId112"/>
    <p:sldId id="542" r:id="rId113"/>
    <p:sldId id="425" r:id="rId114"/>
    <p:sldId id="426" r:id="rId115"/>
    <p:sldId id="450" r:id="rId116"/>
    <p:sldId id="451" r:id="rId117"/>
    <p:sldId id="452" r:id="rId118"/>
    <p:sldId id="453" r:id="rId119"/>
    <p:sldId id="454" r:id="rId120"/>
    <p:sldId id="462" r:id="rId121"/>
    <p:sldId id="463" r:id="rId122"/>
    <p:sldId id="464" r:id="rId123"/>
    <p:sldId id="467" r:id="rId124"/>
    <p:sldId id="468" r:id="rId125"/>
    <p:sldId id="261" r:id="rId126"/>
    <p:sldId id="262" r:id="rId127"/>
    <p:sldId id="263" r:id="rId128"/>
    <p:sldId id="264" r:id="rId129"/>
    <p:sldId id="265" r:id="rId130"/>
    <p:sldId id="266" r:id="rId131"/>
    <p:sldId id="267" r:id="rId132"/>
    <p:sldId id="268" r:id="rId133"/>
    <p:sldId id="269" r:id="rId134"/>
    <p:sldId id="270" r:id="rId135"/>
    <p:sldId id="271" r:id="rId136"/>
    <p:sldId id="272" r:id="rId137"/>
    <p:sldId id="543" r:id="rId138"/>
    <p:sldId id="544" r:id="rId139"/>
    <p:sldId id="545" r:id="rId140"/>
    <p:sldId id="546" r:id="rId141"/>
    <p:sldId id="547" r:id="rId142"/>
    <p:sldId id="548" r:id="rId143"/>
    <p:sldId id="287" r:id="rId144"/>
    <p:sldId id="549" r:id="rId145"/>
    <p:sldId id="550" r:id="rId146"/>
    <p:sldId id="311" r:id="rId147"/>
    <p:sldId id="551" r:id="rId148"/>
    <p:sldId id="290" r:id="rId149"/>
    <p:sldId id="552" r:id="rId15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10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9.emf"/><Relationship Id="rId1" Type="http://schemas.openxmlformats.org/officeDocument/2006/relationships/image" Target="../media/image678.emf"/></Relationships>
</file>

<file path=ppt/drawings/_rels/vmlDrawing10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7.emf"/><Relationship Id="rId3" Type="http://schemas.openxmlformats.org/officeDocument/2006/relationships/image" Target="../media/image682.emf"/><Relationship Id="rId7" Type="http://schemas.openxmlformats.org/officeDocument/2006/relationships/image" Target="../media/image686.emf"/><Relationship Id="rId2" Type="http://schemas.openxmlformats.org/officeDocument/2006/relationships/image" Target="../media/image681.emf"/><Relationship Id="rId1" Type="http://schemas.openxmlformats.org/officeDocument/2006/relationships/image" Target="../media/image680.emf"/><Relationship Id="rId6" Type="http://schemas.openxmlformats.org/officeDocument/2006/relationships/image" Target="../media/image685.emf"/><Relationship Id="rId5" Type="http://schemas.openxmlformats.org/officeDocument/2006/relationships/image" Target="../media/image684.emf"/><Relationship Id="rId4" Type="http://schemas.openxmlformats.org/officeDocument/2006/relationships/image" Target="../media/image683.emf"/></Relationships>
</file>

<file path=ppt/drawings/_rels/vmlDrawing10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2.emf"/><Relationship Id="rId2" Type="http://schemas.openxmlformats.org/officeDocument/2006/relationships/image" Target="../media/image691.emf"/><Relationship Id="rId1" Type="http://schemas.openxmlformats.org/officeDocument/2006/relationships/image" Target="../media/image690.emf"/><Relationship Id="rId6" Type="http://schemas.openxmlformats.org/officeDocument/2006/relationships/image" Target="../media/image695.emf"/><Relationship Id="rId5" Type="http://schemas.openxmlformats.org/officeDocument/2006/relationships/image" Target="../media/image694.emf"/><Relationship Id="rId4" Type="http://schemas.openxmlformats.org/officeDocument/2006/relationships/image" Target="../media/image693.emf"/></Relationships>
</file>

<file path=ppt/drawings/_rels/vmlDrawing10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9.png"/><Relationship Id="rId7" Type="http://schemas.openxmlformats.org/officeDocument/2006/relationships/image" Target="../media/image703.emf"/><Relationship Id="rId2" Type="http://schemas.openxmlformats.org/officeDocument/2006/relationships/image" Target="../media/image698.emf"/><Relationship Id="rId1" Type="http://schemas.openxmlformats.org/officeDocument/2006/relationships/image" Target="../media/image688.png"/><Relationship Id="rId6" Type="http://schemas.openxmlformats.org/officeDocument/2006/relationships/image" Target="../media/image702.emf"/><Relationship Id="rId5" Type="http://schemas.openxmlformats.org/officeDocument/2006/relationships/image" Target="../media/image701.emf"/><Relationship Id="rId4" Type="http://schemas.openxmlformats.org/officeDocument/2006/relationships/image" Target="../media/image700.emf"/></Relationships>
</file>

<file path=ppt/drawings/_rels/vmlDrawing10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8.emf"/><Relationship Id="rId2" Type="http://schemas.openxmlformats.org/officeDocument/2006/relationships/image" Target="../media/image707.emf"/><Relationship Id="rId1" Type="http://schemas.openxmlformats.org/officeDocument/2006/relationships/image" Target="../media/image706.emf"/><Relationship Id="rId6" Type="http://schemas.openxmlformats.org/officeDocument/2006/relationships/image" Target="../media/image711.emf"/><Relationship Id="rId5" Type="http://schemas.openxmlformats.org/officeDocument/2006/relationships/image" Target="../media/image710.emf"/><Relationship Id="rId4" Type="http://schemas.openxmlformats.org/officeDocument/2006/relationships/image" Target="../media/image709.emf"/></Relationships>
</file>

<file path=ppt/drawings/_rels/vmlDrawing10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6.emf"/><Relationship Id="rId2" Type="http://schemas.openxmlformats.org/officeDocument/2006/relationships/image" Target="../media/image715.emf"/><Relationship Id="rId1" Type="http://schemas.openxmlformats.org/officeDocument/2006/relationships/image" Target="../media/image714.emf"/><Relationship Id="rId5" Type="http://schemas.openxmlformats.org/officeDocument/2006/relationships/image" Target="../media/image718.emf"/><Relationship Id="rId4" Type="http://schemas.openxmlformats.org/officeDocument/2006/relationships/image" Target="../media/image717.png"/></Relationships>
</file>

<file path=ppt/drawings/_rels/vmlDrawing10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7.png"/><Relationship Id="rId2" Type="http://schemas.openxmlformats.org/officeDocument/2006/relationships/image" Target="../media/image721.emf"/><Relationship Id="rId1" Type="http://schemas.openxmlformats.org/officeDocument/2006/relationships/image" Target="../media/image720.emf"/><Relationship Id="rId4" Type="http://schemas.openxmlformats.org/officeDocument/2006/relationships/image" Target="../media/image722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5.emf"/></Relationships>
</file>

<file path=ppt/drawings/_rels/vmlDrawing10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9.emf"/><Relationship Id="rId2" Type="http://schemas.openxmlformats.org/officeDocument/2006/relationships/image" Target="../media/image728.emf"/><Relationship Id="rId1" Type="http://schemas.openxmlformats.org/officeDocument/2006/relationships/image" Target="../media/image727.emf"/><Relationship Id="rId6" Type="http://schemas.openxmlformats.org/officeDocument/2006/relationships/image" Target="../media/image732.emf"/><Relationship Id="rId5" Type="http://schemas.openxmlformats.org/officeDocument/2006/relationships/image" Target="../media/image731.emf"/><Relationship Id="rId4" Type="http://schemas.openxmlformats.org/officeDocument/2006/relationships/image" Target="../media/image730.emf"/></Relationships>
</file>

<file path=ppt/drawings/_rels/vmlDrawing10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5.emf"/><Relationship Id="rId2" Type="http://schemas.openxmlformats.org/officeDocument/2006/relationships/image" Target="../media/image734.emf"/><Relationship Id="rId1" Type="http://schemas.openxmlformats.org/officeDocument/2006/relationships/image" Target="../media/image733.emf"/><Relationship Id="rId5" Type="http://schemas.openxmlformats.org/officeDocument/2006/relationships/image" Target="../media/image737.emf"/><Relationship Id="rId4" Type="http://schemas.openxmlformats.org/officeDocument/2006/relationships/image" Target="../media/image73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0.emf"/><Relationship Id="rId2" Type="http://schemas.openxmlformats.org/officeDocument/2006/relationships/image" Target="../media/image739.emf"/><Relationship Id="rId1" Type="http://schemas.openxmlformats.org/officeDocument/2006/relationships/image" Target="../media/image738.emf"/><Relationship Id="rId4" Type="http://schemas.openxmlformats.org/officeDocument/2006/relationships/image" Target="../media/image741.emf"/></Relationships>
</file>

<file path=ppt/drawings/_rels/vmlDrawing1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5.emf"/><Relationship Id="rId2" Type="http://schemas.openxmlformats.org/officeDocument/2006/relationships/image" Target="../media/image744.emf"/><Relationship Id="rId1" Type="http://schemas.openxmlformats.org/officeDocument/2006/relationships/image" Target="../media/image743.emf"/><Relationship Id="rId5" Type="http://schemas.openxmlformats.org/officeDocument/2006/relationships/image" Target="../media/image747.emf"/><Relationship Id="rId4" Type="http://schemas.openxmlformats.org/officeDocument/2006/relationships/image" Target="../media/image746.emf"/></Relationships>
</file>

<file path=ppt/drawings/_rels/vmlDrawing1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5.wmf"/><Relationship Id="rId13" Type="http://schemas.openxmlformats.org/officeDocument/2006/relationships/image" Target="../media/image760.wmf"/><Relationship Id="rId18" Type="http://schemas.openxmlformats.org/officeDocument/2006/relationships/image" Target="../media/image765.emf"/><Relationship Id="rId3" Type="http://schemas.openxmlformats.org/officeDocument/2006/relationships/image" Target="../media/image750.emf"/><Relationship Id="rId7" Type="http://schemas.openxmlformats.org/officeDocument/2006/relationships/image" Target="../media/image754.emf"/><Relationship Id="rId12" Type="http://schemas.openxmlformats.org/officeDocument/2006/relationships/image" Target="../media/image759.wmf"/><Relationship Id="rId17" Type="http://schemas.openxmlformats.org/officeDocument/2006/relationships/image" Target="../media/image764.emf"/><Relationship Id="rId2" Type="http://schemas.openxmlformats.org/officeDocument/2006/relationships/image" Target="../media/image749.emf"/><Relationship Id="rId16" Type="http://schemas.openxmlformats.org/officeDocument/2006/relationships/image" Target="../media/image763.emf"/><Relationship Id="rId20" Type="http://schemas.openxmlformats.org/officeDocument/2006/relationships/image" Target="../media/image767.emf"/><Relationship Id="rId1" Type="http://schemas.openxmlformats.org/officeDocument/2006/relationships/image" Target="../media/image748.emf"/><Relationship Id="rId6" Type="http://schemas.openxmlformats.org/officeDocument/2006/relationships/image" Target="../media/image753.png"/><Relationship Id="rId11" Type="http://schemas.openxmlformats.org/officeDocument/2006/relationships/image" Target="../media/image758.wmf"/><Relationship Id="rId5" Type="http://schemas.openxmlformats.org/officeDocument/2006/relationships/image" Target="../media/image752.emf"/><Relationship Id="rId15" Type="http://schemas.openxmlformats.org/officeDocument/2006/relationships/image" Target="../media/image762.emf"/><Relationship Id="rId10" Type="http://schemas.openxmlformats.org/officeDocument/2006/relationships/image" Target="../media/image757.wmf"/><Relationship Id="rId19" Type="http://schemas.openxmlformats.org/officeDocument/2006/relationships/image" Target="../media/image766.emf"/><Relationship Id="rId4" Type="http://schemas.openxmlformats.org/officeDocument/2006/relationships/image" Target="../media/image751.emf"/><Relationship Id="rId9" Type="http://schemas.openxmlformats.org/officeDocument/2006/relationships/image" Target="../media/image756.wmf"/><Relationship Id="rId14" Type="http://schemas.openxmlformats.org/officeDocument/2006/relationships/image" Target="../media/image761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8.emf"/></Relationships>
</file>

<file path=ppt/drawings/_rels/vmlDrawing1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emf"/><Relationship Id="rId2" Type="http://schemas.openxmlformats.org/officeDocument/2006/relationships/image" Target="../media/image769.emf"/><Relationship Id="rId1" Type="http://schemas.openxmlformats.org/officeDocument/2006/relationships/image" Target="../media/image753.png"/><Relationship Id="rId6" Type="http://schemas.openxmlformats.org/officeDocument/2006/relationships/image" Target="../media/image773.emf"/><Relationship Id="rId5" Type="http://schemas.openxmlformats.org/officeDocument/2006/relationships/image" Target="../media/image772.emf"/><Relationship Id="rId4" Type="http://schemas.openxmlformats.org/officeDocument/2006/relationships/image" Target="../media/image771.emf"/></Relationships>
</file>

<file path=ppt/drawings/_rels/vmlDrawing1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7.emf"/><Relationship Id="rId2" Type="http://schemas.openxmlformats.org/officeDocument/2006/relationships/image" Target="../media/image776.emf"/><Relationship Id="rId1" Type="http://schemas.openxmlformats.org/officeDocument/2006/relationships/image" Target="../media/image775.emf"/></Relationships>
</file>

<file path=ppt/drawings/_rels/vmlDrawing1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0.emf"/><Relationship Id="rId2" Type="http://schemas.openxmlformats.org/officeDocument/2006/relationships/image" Target="../media/image779.emf"/><Relationship Id="rId1" Type="http://schemas.openxmlformats.org/officeDocument/2006/relationships/image" Target="../media/image778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1.emf"/></Relationships>
</file>

<file path=ppt/drawings/_rels/vmlDrawing1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4.emf"/><Relationship Id="rId2" Type="http://schemas.openxmlformats.org/officeDocument/2006/relationships/image" Target="../media/image783.emf"/><Relationship Id="rId1" Type="http://schemas.openxmlformats.org/officeDocument/2006/relationships/image" Target="../media/image782.emf"/></Relationships>
</file>

<file path=ppt/drawings/_rels/vmlDrawing1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8.emf"/><Relationship Id="rId2" Type="http://schemas.openxmlformats.org/officeDocument/2006/relationships/image" Target="../media/image787.emf"/><Relationship Id="rId1" Type="http://schemas.openxmlformats.org/officeDocument/2006/relationships/image" Target="../media/image786.emf"/><Relationship Id="rId4" Type="http://schemas.openxmlformats.org/officeDocument/2006/relationships/image" Target="../media/image789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1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2.emf"/><Relationship Id="rId2" Type="http://schemas.openxmlformats.org/officeDocument/2006/relationships/image" Target="../media/image791.emf"/><Relationship Id="rId1" Type="http://schemas.openxmlformats.org/officeDocument/2006/relationships/image" Target="../media/image790.emf"/><Relationship Id="rId6" Type="http://schemas.openxmlformats.org/officeDocument/2006/relationships/image" Target="../media/image795.emf"/><Relationship Id="rId5" Type="http://schemas.openxmlformats.org/officeDocument/2006/relationships/image" Target="../media/image794.emf"/><Relationship Id="rId4" Type="http://schemas.openxmlformats.org/officeDocument/2006/relationships/image" Target="../media/image793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image" Target="../media/image81.gi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emf"/><Relationship Id="rId1" Type="http://schemas.openxmlformats.org/officeDocument/2006/relationships/image" Target="../media/image92.emf"/><Relationship Id="rId5" Type="http://schemas.openxmlformats.org/officeDocument/2006/relationships/image" Target="../media/image96.emf"/><Relationship Id="rId4" Type="http://schemas.openxmlformats.org/officeDocument/2006/relationships/image" Target="../media/image95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image" Target="../media/image100.emf"/><Relationship Id="rId1" Type="http://schemas.openxmlformats.org/officeDocument/2006/relationships/image" Target="../media/image99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emf"/><Relationship Id="rId1" Type="http://schemas.openxmlformats.org/officeDocument/2006/relationships/image" Target="../media/image102.emf"/><Relationship Id="rId5" Type="http://schemas.openxmlformats.org/officeDocument/2006/relationships/image" Target="../media/image106.emf"/><Relationship Id="rId4" Type="http://schemas.openxmlformats.org/officeDocument/2006/relationships/image" Target="../media/image105.e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emf"/><Relationship Id="rId1" Type="http://schemas.openxmlformats.org/officeDocument/2006/relationships/image" Target="../media/image111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10" Type="http://schemas.openxmlformats.org/officeDocument/2006/relationships/image" Target="../media/image26.emf"/><Relationship Id="rId4" Type="http://schemas.openxmlformats.org/officeDocument/2006/relationships/image" Target="../media/image20.emf"/><Relationship Id="rId9" Type="http://schemas.openxmlformats.org/officeDocument/2006/relationships/image" Target="../media/image2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7.e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emf"/><Relationship Id="rId1" Type="http://schemas.openxmlformats.org/officeDocument/2006/relationships/image" Target="../media/image118.e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emf"/><Relationship Id="rId2" Type="http://schemas.openxmlformats.org/officeDocument/2006/relationships/image" Target="../media/image124.emf"/><Relationship Id="rId1" Type="http://schemas.openxmlformats.org/officeDocument/2006/relationships/image" Target="../media/image123.emf"/><Relationship Id="rId4" Type="http://schemas.openxmlformats.org/officeDocument/2006/relationships/image" Target="../media/image12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2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6.e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2" Type="http://schemas.openxmlformats.org/officeDocument/2006/relationships/image" Target="../media/image141.emf"/><Relationship Id="rId1" Type="http://schemas.openxmlformats.org/officeDocument/2006/relationships/image" Target="../media/image140.emf"/><Relationship Id="rId6" Type="http://schemas.openxmlformats.org/officeDocument/2006/relationships/image" Target="../media/image145.emf"/><Relationship Id="rId5" Type="http://schemas.openxmlformats.org/officeDocument/2006/relationships/image" Target="../media/image144.emf"/><Relationship Id="rId4" Type="http://schemas.openxmlformats.org/officeDocument/2006/relationships/image" Target="../media/image143.e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emf"/><Relationship Id="rId3" Type="http://schemas.openxmlformats.org/officeDocument/2006/relationships/image" Target="../media/image148.emf"/><Relationship Id="rId7" Type="http://schemas.openxmlformats.org/officeDocument/2006/relationships/image" Target="../media/image152.emf"/><Relationship Id="rId2" Type="http://schemas.openxmlformats.org/officeDocument/2006/relationships/image" Target="../media/image147.emf"/><Relationship Id="rId1" Type="http://schemas.openxmlformats.org/officeDocument/2006/relationships/image" Target="../media/image146.emf"/><Relationship Id="rId6" Type="http://schemas.openxmlformats.org/officeDocument/2006/relationships/image" Target="../media/image151.emf"/><Relationship Id="rId5" Type="http://schemas.openxmlformats.org/officeDocument/2006/relationships/image" Target="../media/image150.emf"/><Relationship Id="rId4" Type="http://schemas.openxmlformats.org/officeDocument/2006/relationships/image" Target="../media/image149.emf"/><Relationship Id="rId9" Type="http://schemas.openxmlformats.org/officeDocument/2006/relationships/image" Target="../media/image154.e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emf"/><Relationship Id="rId3" Type="http://schemas.openxmlformats.org/officeDocument/2006/relationships/image" Target="../media/image157.emf"/><Relationship Id="rId7" Type="http://schemas.openxmlformats.org/officeDocument/2006/relationships/image" Target="../media/image161.emf"/><Relationship Id="rId2" Type="http://schemas.openxmlformats.org/officeDocument/2006/relationships/image" Target="../media/image156.emf"/><Relationship Id="rId1" Type="http://schemas.openxmlformats.org/officeDocument/2006/relationships/image" Target="../media/image155.emf"/><Relationship Id="rId6" Type="http://schemas.openxmlformats.org/officeDocument/2006/relationships/image" Target="../media/image160.emf"/><Relationship Id="rId5" Type="http://schemas.openxmlformats.org/officeDocument/2006/relationships/image" Target="../media/image159.emf"/><Relationship Id="rId4" Type="http://schemas.openxmlformats.org/officeDocument/2006/relationships/image" Target="../media/image158.emf"/><Relationship Id="rId9" Type="http://schemas.openxmlformats.org/officeDocument/2006/relationships/image" Target="../media/image163.e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emf"/><Relationship Id="rId3" Type="http://schemas.openxmlformats.org/officeDocument/2006/relationships/image" Target="../media/image165.emf"/><Relationship Id="rId7" Type="http://schemas.openxmlformats.org/officeDocument/2006/relationships/image" Target="../media/image169.emf"/><Relationship Id="rId2" Type="http://schemas.openxmlformats.org/officeDocument/2006/relationships/image" Target="../media/image164.emf"/><Relationship Id="rId1" Type="http://schemas.openxmlformats.org/officeDocument/2006/relationships/image" Target="../media/image81.gif"/><Relationship Id="rId6" Type="http://schemas.openxmlformats.org/officeDocument/2006/relationships/image" Target="../media/image168.emf"/><Relationship Id="rId5" Type="http://schemas.openxmlformats.org/officeDocument/2006/relationships/image" Target="../media/image167.emf"/><Relationship Id="rId10" Type="http://schemas.openxmlformats.org/officeDocument/2006/relationships/image" Target="../media/image172.emf"/><Relationship Id="rId4" Type="http://schemas.openxmlformats.org/officeDocument/2006/relationships/image" Target="../media/image166.emf"/><Relationship Id="rId9" Type="http://schemas.openxmlformats.org/officeDocument/2006/relationships/image" Target="../media/image17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emf"/><Relationship Id="rId3" Type="http://schemas.openxmlformats.org/officeDocument/2006/relationships/image" Target="../media/image176.emf"/><Relationship Id="rId7" Type="http://schemas.openxmlformats.org/officeDocument/2006/relationships/image" Target="../media/image180.emf"/><Relationship Id="rId2" Type="http://schemas.openxmlformats.org/officeDocument/2006/relationships/image" Target="../media/image175.emf"/><Relationship Id="rId1" Type="http://schemas.openxmlformats.org/officeDocument/2006/relationships/image" Target="../media/image174.emf"/><Relationship Id="rId6" Type="http://schemas.openxmlformats.org/officeDocument/2006/relationships/image" Target="../media/image179.emf"/><Relationship Id="rId5" Type="http://schemas.openxmlformats.org/officeDocument/2006/relationships/image" Target="../media/image178.emf"/><Relationship Id="rId10" Type="http://schemas.openxmlformats.org/officeDocument/2006/relationships/image" Target="../media/image183.emf"/><Relationship Id="rId4" Type="http://schemas.openxmlformats.org/officeDocument/2006/relationships/image" Target="../media/image177.emf"/><Relationship Id="rId9" Type="http://schemas.openxmlformats.org/officeDocument/2006/relationships/image" Target="../media/image182.gi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emf"/><Relationship Id="rId13" Type="http://schemas.openxmlformats.org/officeDocument/2006/relationships/image" Target="../media/image196.emf"/><Relationship Id="rId18" Type="http://schemas.openxmlformats.org/officeDocument/2006/relationships/image" Target="../media/image201.emf"/><Relationship Id="rId3" Type="http://schemas.openxmlformats.org/officeDocument/2006/relationships/image" Target="../media/image186.emf"/><Relationship Id="rId7" Type="http://schemas.openxmlformats.org/officeDocument/2006/relationships/image" Target="../media/image190.emf"/><Relationship Id="rId12" Type="http://schemas.openxmlformats.org/officeDocument/2006/relationships/image" Target="../media/image195.emf"/><Relationship Id="rId17" Type="http://schemas.openxmlformats.org/officeDocument/2006/relationships/image" Target="../media/image200.emf"/><Relationship Id="rId2" Type="http://schemas.openxmlformats.org/officeDocument/2006/relationships/image" Target="../media/image185.emf"/><Relationship Id="rId16" Type="http://schemas.openxmlformats.org/officeDocument/2006/relationships/image" Target="../media/image199.emf"/><Relationship Id="rId1" Type="http://schemas.openxmlformats.org/officeDocument/2006/relationships/image" Target="../media/image184.emf"/><Relationship Id="rId6" Type="http://schemas.openxmlformats.org/officeDocument/2006/relationships/image" Target="../media/image189.emf"/><Relationship Id="rId11" Type="http://schemas.openxmlformats.org/officeDocument/2006/relationships/image" Target="../media/image194.emf"/><Relationship Id="rId5" Type="http://schemas.openxmlformats.org/officeDocument/2006/relationships/image" Target="../media/image188.emf"/><Relationship Id="rId15" Type="http://schemas.openxmlformats.org/officeDocument/2006/relationships/image" Target="../media/image198.emf"/><Relationship Id="rId10" Type="http://schemas.openxmlformats.org/officeDocument/2006/relationships/image" Target="../media/image193.emf"/><Relationship Id="rId19" Type="http://schemas.openxmlformats.org/officeDocument/2006/relationships/image" Target="../media/image202.emf"/><Relationship Id="rId4" Type="http://schemas.openxmlformats.org/officeDocument/2006/relationships/image" Target="../media/image187.emf"/><Relationship Id="rId9" Type="http://schemas.openxmlformats.org/officeDocument/2006/relationships/image" Target="../media/image192.emf"/><Relationship Id="rId14" Type="http://schemas.openxmlformats.org/officeDocument/2006/relationships/image" Target="../media/image197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3.emf"/></Relationships>
</file>

<file path=ppt/drawings/_rels/vmlDrawing3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2.emf"/><Relationship Id="rId3" Type="http://schemas.openxmlformats.org/officeDocument/2006/relationships/image" Target="../media/image207.emf"/><Relationship Id="rId7" Type="http://schemas.openxmlformats.org/officeDocument/2006/relationships/image" Target="../media/image211.emf"/><Relationship Id="rId2" Type="http://schemas.openxmlformats.org/officeDocument/2006/relationships/image" Target="../media/image206.emf"/><Relationship Id="rId1" Type="http://schemas.openxmlformats.org/officeDocument/2006/relationships/image" Target="../media/image205.emf"/><Relationship Id="rId6" Type="http://schemas.openxmlformats.org/officeDocument/2006/relationships/image" Target="../media/image210.emf"/><Relationship Id="rId5" Type="http://schemas.openxmlformats.org/officeDocument/2006/relationships/image" Target="../media/image209.emf"/><Relationship Id="rId4" Type="http://schemas.openxmlformats.org/officeDocument/2006/relationships/image" Target="../media/image208.emf"/></Relationships>
</file>

<file path=ppt/drawings/_rels/vmlDrawing3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emf"/><Relationship Id="rId3" Type="http://schemas.openxmlformats.org/officeDocument/2006/relationships/image" Target="../media/image215.emf"/><Relationship Id="rId7" Type="http://schemas.openxmlformats.org/officeDocument/2006/relationships/image" Target="../media/image219.emf"/><Relationship Id="rId2" Type="http://schemas.openxmlformats.org/officeDocument/2006/relationships/image" Target="../media/image214.emf"/><Relationship Id="rId1" Type="http://schemas.openxmlformats.org/officeDocument/2006/relationships/image" Target="../media/image213.emf"/><Relationship Id="rId6" Type="http://schemas.openxmlformats.org/officeDocument/2006/relationships/image" Target="../media/image218.emf"/><Relationship Id="rId5" Type="http://schemas.openxmlformats.org/officeDocument/2006/relationships/image" Target="../media/image217.emf"/><Relationship Id="rId4" Type="http://schemas.openxmlformats.org/officeDocument/2006/relationships/image" Target="../media/image216.emf"/></Relationships>
</file>

<file path=ppt/drawings/_rels/vmlDrawing3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emf"/><Relationship Id="rId3" Type="http://schemas.openxmlformats.org/officeDocument/2006/relationships/image" Target="../media/image223.emf"/><Relationship Id="rId7" Type="http://schemas.openxmlformats.org/officeDocument/2006/relationships/image" Target="../media/image226.emf"/><Relationship Id="rId2" Type="http://schemas.openxmlformats.org/officeDocument/2006/relationships/image" Target="../media/image222.gif"/><Relationship Id="rId1" Type="http://schemas.openxmlformats.org/officeDocument/2006/relationships/image" Target="../media/image221.emf"/><Relationship Id="rId6" Type="http://schemas.openxmlformats.org/officeDocument/2006/relationships/image" Target="../media/image225.emf"/><Relationship Id="rId5" Type="http://schemas.openxmlformats.org/officeDocument/2006/relationships/image" Target="../media/image224.emf"/><Relationship Id="rId4" Type="http://schemas.openxmlformats.org/officeDocument/2006/relationships/image" Target="../media/image81.gif"/></Relationships>
</file>

<file path=ppt/drawings/_rels/vmlDrawing3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5.emf"/><Relationship Id="rId3" Type="http://schemas.openxmlformats.org/officeDocument/2006/relationships/image" Target="../media/image230.emf"/><Relationship Id="rId7" Type="http://schemas.openxmlformats.org/officeDocument/2006/relationships/image" Target="../media/image234.emf"/><Relationship Id="rId2" Type="http://schemas.openxmlformats.org/officeDocument/2006/relationships/image" Target="../media/image229.emf"/><Relationship Id="rId1" Type="http://schemas.openxmlformats.org/officeDocument/2006/relationships/image" Target="../media/image228.emf"/><Relationship Id="rId6" Type="http://schemas.openxmlformats.org/officeDocument/2006/relationships/image" Target="../media/image233.emf"/><Relationship Id="rId5" Type="http://schemas.openxmlformats.org/officeDocument/2006/relationships/image" Target="../media/image232.emf"/><Relationship Id="rId4" Type="http://schemas.openxmlformats.org/officeDocument/2006/relationships/image" Target="../media/image231.e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6.emf"/><Relationship Id="rId1" Type="http://schemas.openxmlformats.org/officeDocument/2006/relationships/image" Target="../media/image81.gi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emf"/><Relationship Id="rId2" Type="http://schemas.openxmlformats.org/officeDocument/2006/relationships/image" Target="../media/image238.emf"/><Relationship Id="rId1" Type="http://schemas.openxmlformats.org/officeDocument/2006/relationships/image" Target="../media/image81.gi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emf"/><Relationship Id="rId2" Type="http://schemas.openxmlformats.org/officeDocument/2006/relationships/image" Target="../media/image241.emf"/><Relationship Id="rId1" Type="http://schemas.openxmlformats.org/officeDocument/2006/relationships/image" Target="../media/image240.emf"/><Relationship Id="rId4" Type="http://schemas.openxmlformats.org/officeDocument/2006/relationships/image" Target="../media/image24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emf"/><Relationship Id="rId2" Type="http://schemas.openxmlformats.org/officeDocument/2006/relationships/image" Target="../media/image245.emf"/><Relationship Id="rId1" Type="http://schemas.openxmlformats.org/officeDocument/2006/relationships/image" Target="../media/image244.emf"/><Relationship Id="rId6" Type="http://schemas.openxmlformats.org/officeDocument/2006/relationships/image" Target="../media/image249.emf"/><Relationship Id="rId5" Type="http://schemas.openxmlformats.org/officeDocument/2006/relationships/image" Target="../media/image248.emf"/><Relationship Id="rId4" Type="http://schemas.openxmlformats.org/officeDocument/2006/relationships/image" Target="../media/image247.e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2.wmf"/><Relationship Id="rId2" Type="http://schemas.openxmlformats.org/officeDocument/2006/relationships/image" Target="../media/image251.emf"/><Relationship Id="rId1" Type="http://schemas.openxmlformats.org/officeDocument/2006/relationships/image" Target="../media/image250.emf"/><Relationship Id="rId4" Type="http://schemas.openxmlformats.org/officeDocument/2006/relationships/image" Target="../media/image253.e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6.emf"/><Relationship Id="rId2" Type="http://schemas.openxmlformats.org/officeDocument/2006/relationships/image" Target="../media/image255.emf"/><Relationship Id="rId1" Type="http://schemas.openxmlformats.org/officeDocument/2006/relationships/image" Target="../media/image254.emf"/><Relationship Id="rId4" Type="http://schemas.openxmlformats.org/officeDocument/2006/relationships/image" Target="../media/image257.e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2.emf"/><Relationship Id="rId2" Type="http://schemas.openxmlformats.org/officeDocument/2006/relationships/image" Target="../media/image261.emf"/><Relationship Id="rId1" Type="http://schemas.openxmlformats.org/officeDocument/2006/relationships/image" Target="../media/image260.emf"/><Relationship Id="rId5" Type="http://schemas.openxmlformats.org/officeDocument/2006/relationships/image" Target="../media/image264.emf"/><Relationship Id="rId4" Type="http://schemas.openxmlformats.org/officeDocument/2006/relationships/image" Target="../media/image263.e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6.emf"/><Relationship Id="rId1" Type="http://schemas.openxmlformats.org/officeDocument/2006/relationships/image" Target="../media/image265.e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8.emf"/><Relationship Id="rId1" Type="http://schemas.openxmlformats.org/officeDocument/2006/relationships/image" Target="../media/image267.e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4.emf"/><Relationship Id="rId7" Type="http://schemas.openxmlformats.org/officeDocument/2006/relationships/image" Target="../media/image278.emf"/><Relationship Id="rId2" Type="http://schemas.openxmlformats.org/officeDocument/2006/relationships/image" Target="../media/image273.emf"/><Relationship Id="rId1" Type="http://schemas.openxmlformats.org/officeDocument/2006/relationships/image" Target="../media/image272.emf"/><Relationship Id="rId6" Type="http://schemas.openxmlformats.org/officeDocument/2006/relationships/image" Target="../media/image277.emf"/><Relationship Id="rId5" Type="http://schemas.openxmlformats.org/officeDocument/2006/relationships/image" Target="../media/image276.emf"/><Relationship Id="rId4" Type="http://schemas.openxmlformats.org/officeDocument/2006/relationships/image" Target="../media/image275.e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3.emf"/><Relationship Id="rId2" Type="http://schemas.openxmlformats.org/officeDocument/2006/relationships/image" Target="../media/image282.emf"/><Relationship Id="rId1" Type="http://schemas.openxmlformats.org/officeDocument/2006/relationships/image" Target="../media/image281.emf"/><Relationship Id="rId4" Type="http://schemas.openxmlformats.org/officeDocument/2006/relationships/image" Target="../media/image284.e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8.emf"/><Relationship Id="rId7" Type="http://schemas.openxmlformats.org/officeDocument/2006/relationships/image" Target="../media/image292.emf"/><Relationship Id="rId2" Type="http://schemas.openxmlformats.org/officeDocument/2006/relationships/image" Target="../media/image287.emf"/><Relationship Id="rId1" Type="http://schemas.openxmlformats.org/officeDocument/2006/relationships/image" Target="../media/image286.emf"/><Relationship Id="rId6" Type="http://schemas.openxmlformats.org/officeDocument/2006/relationships/image" Target="../media/image291.emf"/><Relationship Id="rId5" Type="http://schemas.openxmlformats.org/officeDocument/2006/relationships/image" Target="../media/image290.emf"/><Relationship Id="rId4" Type="http://schemas.openxmlformats.org/officeDocument/2006/relationships/image" Target="../media/image289.emf"/></Relationships>
</file>

<file path=ppt/drawings/_rels/vmlDrawing4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emf"/><Relationship Id="rId13" Type="http://schemas.openxmlformats.org/officeDocument/2006/relationships/image" Target="../media/image305.emf"/><Relationship Id="rId3" Type="http://schemas.openxmlformats.org/officeDocument/2006/relationships/image" Target="../media/image295.emf"/><Relationship Id="rId7" Type="http://schemas.openxmlformats.org/officeDocument/2006/relationships/image" Target="../media/image299.emf"/><Relationship Id="rId12" Type="http://schemas.openxmlformats.org/officeDocument/2006/relationships/image" Target="../media/image304.emf"/><Relationship Id="rId2" Type="http://schemas.openxmlformats.org/officeDocument/2006/relationships/image" Target="../media/image294.emf"/><Relationship Id="rId1" Type="http://schemas.openxmlformats.org/officeDocument/2006/relationships/image" Target="../media/image293.emf"/><Relationship Id="rId6" Type="http://schemas.openxmlformats.org/officeDocument/2006/relationships/image" Target="../media/image298.emf"/><Relationship Id="rId11" Type="http://schemas.openxmlformats.org/officeDocument/2006/relationships/image" Target="../media/image303.emf"/><Relationship Id="rId5" Type="http://schemas.openxmlformats.org/officeDocument/2006/relationships/image" Target="../media/image297.emf"/><Relationship Id="rId10" Type="http://schemas.openxmlformats.org/officeDocument/2006/relationships/image" Target="../media/image302.emf"/><Relationship Id="rId4" Type="http://schemas.openxmlformats.org/officeDocument/2006/relationships/image" Target="../media/image296.emf"/><Relationship Id="rId9" Type="http://schemas.openxmlformats.org/officeDocument/2006/relationships/image" Target="../media/image301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image" Target="../media/image42.emf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12" Type="http://schemas.openxmlformats.org/officeDocument/2006/relationships/image" Target="../media/image41.emf"/><Relationship Id="rId2" Type="http://schemas.openxmlformats.org/officeDocument/2006/relationships/image" Target="../media/image31.emf"/><Relationship Id="rId1" Type="http://schemas.openxmlformats.org/officeDocument/2006/relationships/image" Target="../media/image30.emf"/><Relationship Id="rId6" Type="http://schemas.openxmlformats.org/officeDocument/2006/relationships/image" Target="../media/image35.emf"/><Relationship Id="rId11" Type="http://schemas.openxmlformats.org/officeDocument/2006/relationships/image" Target="../media/image40.emf"/><Relationship Id="rId5" Type="http://schemas.openxmlformats.org/officeDocument/2006/relationships/image" Target="../media/image34.emf"/><Relationship Id="rId15" Type="http://schemas.openxmlformats.org/officeDocument/2006/relationships/image" Target="../media/image44.emf"/><Relationship Id="rId10" Type="http://schemas.openxmlformats.org/officeDocument/2006/relationships/image" Target="../media/image39.emf"/><Relationship Id="rId4" Type="http://schemas.openxmlformats.org/officeDocument/2006/relationships/image" Target="../media/image33.emf"/><Relationship Id="rId9" Type="http://schemas.openxmlformats.org/officeDocument/2006/relationships/image" Target="../media/image38.emf"/><Relationship Id="rId14" Type="http://schemas.openxmlformats.org/officeDocument/2006/relationships/image" Target="../media/image43.e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8.wmf"/><Relationship Id="rId1" Type="http://schemas.openxmlformats.org/officeDocument/2006/relationships/image" Target="../media/image307.wmf"/></Relationships>
</file>

<file path=ppt/drawings/_rels/vmlDrawing5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8.emf"/><Relationship Id="rId3" Type="http://schemas.openxmlformats.org/officeDocument/2006/relationships/image" Target="../media/image313.wmf"/><Relationship Id="rId7" Type="http://schemas.openxmlformats.org/officeDocument/2006/relationships/image" Target="../media/image317.png"/><Relationship Id="rId2" Type="http://schemas.openxmlformats.org/officeDocument/2006/relationships/image" Target="../media/image312.emf"/><Relationship Id="rId1" Type="http://schemas.openxmlformats.org/officeDocument/2006/relationships/image" Target="../media/image311.emf"/><Relationship Id="rId6" Type="http://schemas.openxmlformats.org/officeDocument/2006/relationships/image" Target="../media/image316.emf"/><Relationship Id="rId5" Type="http://schemas.openxmlformats.org/officeDocument/2006/relationships/image" Target="../media/image315.emf"/><Relationship Id="rId4" Type="http://schemas.openxmlformats.org/officeDocument/2006/relationships/image" Target="../media/image314.wmf"/><Relationship Id="rId9" Type="http://schemas.openxmlformats.org/officeDocument/2006/relationships/image" Target="../media/image319.emf"/></Relationships>
</file>

<file path=ppt/drawings/_rels/vmlDrawing5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8.emf"/><Relationship Id="rId3" Type="http://schemas.openxmlformats.org/officeDocument/2006/relationships/image" Target="../media/image323.wmf"/><Relationship Id="rId7" Type="http://schemas.openxmlformats.org/officeDocument/2006/relationships/image" Target="../media/image327.wmf"/><Relationship Id="rId2" Type="http://schemas.openxmlformats.org/officeDocument/2006/relationships/image" Target="../media/image322.wmf"/><Relationship Id="rId1" Type="http://schemas.openxmlformats.org/officeDocument/2006/relationships/image" Target="../media/image321.emf"/><Relationship Id="rId6" Type="http://schemas.openxmlformats.org/officeDocument/2006/relationships/image" Target="../media/image326.wmf"/><Relationship Id="rId5" Type="http://schemas.openxmlformats.org/officeDocument/2006/relationships/image" Target="../media/image325.wmf"/><Relationship Id="rId4" Type="http://schemas.openxmlformats.org/officeDocument/2006/relationships/image" Target="../media/image324.wmf"/><Relationship Id="rId9" Type="http://schemas.openxmlformats.org/officeDocument/2006/relationships/image" Target="../media/image329.emf"/></Relationships>
</file>

<file path=ppt/drawings/_rels/vmlDrawing5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8.emf"/><Relationship Id="rId3" Type="http://schemas.openxmlformats.org/officeDocument/2006/relationships/image" Target="../media/image333.emf"/><Relationship Id="rId7" Type="http://schemas.openxmlformats.org/officeDocument/2006/relationships/image" Target="../media/image337.emf"/><Relationship Id="rId2" Type="http://schemas.openxmlformats.org/officeDocument/2006/relationships/image" Target="../media/image332.wmf"/><Relationship Id="rId1" Type="http://schemas.openxmlformats.org/officeDocument/2006/relationships/image" Target="../media/image331.wmf"/><Relationship Id="rId6" Type="http://schemas.openxmlformats.org/officeDocument/2006/relationships/image" Target="../media/image336.emf"/><Relationship Id="rId11" Type="http://schemas.openxmlformats.org/officeDocument/2006/relationships/image" Target="../media/image341.wmf"/><Relationship Id="rId5" Type="http://schemas.openxmlformats.org/officeDocument/2006/relationships/image" Target="../media/image335.wmf"/><Relationship Id="rId10" Type="http://schemas.openxmlformats.org/officeDocument/2006/relationships/image" Target="../media/image340.wmf"/><Relationship Id="rId4" Type="http://schemas.openxmlformats.org/officeDocument/2006/relationships/image" Target="../media/image334.wmf"/><Relationship Id="rId9" Type="http://schemas.openxmlformats.org/officeDocument/2006/relationships/image" Target="../media/image339.emf"/></Relationships>
</file>

<file path=ppt/drawings/_rels/vmlDrawing5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5.wmf"/><Relationship Id="rId2" Type="http://schemas.openxmlformats.org/officeDocument/2006/relationships/image" Target="../media/image344.wmf"/><Relationship Id="rId1" Type="http://schemas.openxmlformats.org/officeDocument/2006/relationships/image" Target="../media/image343.wmf"/><Relationship Id="rId5" Type="http://schemas.openxmlformats.org/officeDocument/2006/relationships/image" Target="../media/image347.wmf"/><Relationship Id="rId4" Type="http://schemas.openxmlformats.org/officeDocument/2006/relationships/image" Target="../media/image346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2.wmf"/><Relationship Id="rId2" Type="http://schemas.openxmlformats.org/officeDocument/2006/relationships/image" Target="../media/image351.wmf"/><Relationship Id="rId1" Type="http://schemas.openxmlformats.org/officeDocument/2006/relationships/image" Target="../media/image350.wmf"/><Relationship Id="rId6" Type="http://schemas.openxmlformats.org/officeDocument/2006/relationships/image" Target="../media/image355.emf"/><Relationship Id="rId5" Type="http://schemas.openxmlformats.org/officeDocument/2006/relationships/image" Target="../media/image354.emf"/><Relationship Id="rId4" Type="http://schemas.openxmlformats.org/officeDocument/2006/relationships/image" Target="../media/image353.emf"/></Relationships>
</file>

<file path=ppt/drawings/_rels/vmlDrawing5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emf"/><Relationship Id="rId2" Type="http://schemas.openxmlformats.org/officeDocument/2006/relationships/image" Target="../media/image359.emf"/><Relationship Id="rId1" Type="http://schemas.openxmlformats.org/officeDocument/2006/relationships/image" Target="../media/image358.wmf"/><Relationship Id="rId6" Type="http://schemas.openxmlformats.org/officeDocument/2006/relationships/image" Target="../media/image363.wmf"/><Relationship Id="rId5" Type="http://schemas.openxmlformats.org/officeDocument/2006/relationships/image" Target="../media/image362.wmf"/><Relationship Id="rId4" Type="http://schemas.openxmlformats.org/officeDocument/2006/relationships/image" Target="../media/image361.wmf"/></Relationships>
</file>

<file path=ppt/drawings/_rels/vmlDrawing5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4.emf"/><Relationship Id="rId3" Type="http://schemas.openxmlformats.org/officeDocument/2006/relationships/image" Target="../media/image369.png"/><Relationship Id="rId7" Type="http://schemas.openxmlformats.org/officeDocument/2006/relationships/image" Target="../media/image373.emf"/><Relationship Id="rId2" Type="http://schemas.openxmlformats.org/officeDocument/2006/relationships/image" Target="../media/image368.emf"/><Relationship Id="rId1" Type="http://schemas.openxmlformats.org/officeDocument/2006/relationships/image" Target="../media/image367.png"/><Relationship Id="rId6" Type="http://schemas.openxmlformats.org/officeDocument/2006/relationships/image" Target="../media/image372.wmf"/><Relationship Id="rId5" Type="http://schemas.openxmlformats.org/officeDocument/2006/relationships/image" Target="../media/image371.emf"/><Relationship Id="rId10" Type="http://schemas.openxmlformats.org/officeDocument/2006/relationships/image" Target="../media/image376.emf"/><Relationship Id="rId4" Type="http://schemas.openxmlformats.org/officeDocument/2006/relationships/image" Target="../media/image370.emf"/><Relationship Id="rId9" Type="http://schemas.openxmlformats.org/officeDocument/2006/relationships/image" Target="../media/image375.emf"/></Relationships>
</file>

<file path=ppt/drawings/_rels/vmlDrawing5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9.wmf"/><Relationship Id="rId2" Type="http://schemas.openxmlformats.org/officeDocument/2006/relationships/image" Target="../media/image378.wmf"/><Relationship Id="rId1" Type="http://schemas.openxmlformats.org/officeDocument/2006/relationships/image" Target="../media/image377.wmf"/><Relationship Id="rId4" Type="http://schemas.openxmlformats.org/officeDocument/2006/relationships/image" Target="../media/image380.wmf"/></Relationships>
</file>

<file path=ppt/drawings/_rels/vmlDrawing5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3.wmf"/><Relationship Id="rId2" Type="http://schemas.openxmlformats.org/officeDocument/2006/relationships/image" Target="../media/image382.wmf"/><Relationship Id="rId1" Type="http://schemas.openxmlformats.org/officeDocument/2006/relationships/image" Target="../media/image38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6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2.wmf"/><Relationship Id="rId2" Type="http://schemas.openxmlformats.org/officeDocument/2006/relationships/image" Target="../media/image391.wmf"/><Relationship Id="rId1" Type="http://schemas.openxmlformats.org/officeDocument/2006/relationships/image" Target="../media/image390.png"/></Relationships>
</file>

<file path=ppt/drawings/_rels/vmlDrawing6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5.wmf"/><Relationship Id="rId2" Type="http://schemas.openxmlformats.org/officeDocument/2006/relationships/image" Target="../media/image394.wmf"/><Relationship Id="rId1" Type="http://schemas.openxmlformats.org/officeDocument/2006/relationships/image" Target="../media/image393.wmf"/><Relationship Id="rId4" Type="http://schemas.openxmlformats.org/officeDocument/2006/relationships/image" Target="../media/image396.wmf"/></Relationships>
</file>

<file path=ppt/drawings/_rels/vmlDrawing6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9.wmf"/><Relationship Id="rId2" Type="http://schemas.openxmlformats.org/officeDocument/2006/relationships/image" Target="../media/image398.emf"/><Relationship Id="rId1" Type="http://schemas.openxmlformats.org/officeDocument/2006/relationships/image" Target="../media/image397.emf"/><Relationship Id="rId6" Type="http://schemas.openxmlformats.org/officeDocument/2006/relationships/image" Target="../media/image402.emf"/><Relationship Id="rId5" Type="http://schemas.openxmlformats.org/officeDocument/2006/relationships/image" Target="../media/image401.wmf"/><Relationship Id="rId4" Type="http://schemas.openxmlformats.org/officeDocument/2006/relationships/image" Target="../media/image400.wmf"/></Relationships>
</file>

<file path=ppt/drawings/_rels/vmlDrawing6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2.emf"/><Relationship Id="rId3" Type="http://schemas.openxmlformats.org/officeDocument/2006/relationships/image" Target="../media/image407.emf"/><Relationship Id="rId7" Type="http://schemas.openxmlformats.org/officeDocument/2006/relationships/image" Target="../media/image411.wmf"/><Relationship Id="rId2" Type="http://schemas.openxmlformats.org/officeDocument/2006/relationships/image" Target="../media/image406.png"/><Relationship Id="rId1" Type="http://schemas.openxmlformats.org/officeDocument/2006/relationships/image" Target="../media/image405.emf"/><Relationship Id="rId6" Type="http://schemas.openxmlformats.org/officeDocument/2006/relationships/image" Target="../media/image410.wmf"/><Relationship Id="rId5" Type="http://schemas.openxmlformats.org/officeDocument/2006/relationships/image" Target="../media/image409.emf"/><Relationship Id="rId10" Type="http://schemas.openxmlformats.org/officeDocument/2006/relationships/image" Target="../media/image414.emf"/><Relationship Id="rId4" Type="http://schemas.openxmlformats.org/officeDocument/2006/relationships/image" Target="../media/image408.emf"/><Relationship Id="rId9" Type="http://schemas.openxmlformats.org/officeDocument/2006/relationships/image" Target="../media/image413.emf"/></Relationships>
</file>

<file path=ppt/drawings/_rels/vmlDrawing6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416.wmf"/><Relationship Id="rId1" Type="http://schemas.openxmlformats.org/officeDocument/2006/relationships/image" Target="../media/image415.wmf"/><Relationship Id="rId6" Type="http://schemas.openxmlformats.org/officeDocument/2006/relationships/image" Target="../media/image419.wmf"/><Relationship Id="rId5" Type="http://schemas.openxmlformats.org/officeDocument/2006/relationships/image" Target="../media/image418.wmf"/><Relationship Id="rId4" Type="http://schemas.openxmlformats.org/officeDocument/2006/relationships/image" Target="../media/image417.wmf"/></Relationships>
</file>

<file path=ppt/drawings/_rels/vmlDrawing6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3.wmf"/><Relationship Id="rId2" Type="http://schemas.openxmlformats.org/officeDocument/2006/relationships/image" Target="../media/image420.wmf"/><Relationship Id="rId1" Type="http://schemas.openxmlformats.org/officeDocument/2006/relationships/image" Target="../media/image381.wmf"/></Relationships>
</file>

<file path=ppt/drawings/_rels/vmlDrawing6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3.emf"/><Relationship Id="rId13" Type="http://schemas.openxmlformats.org/officeDocument/2006/relationships/image" Target="../media/image392.wmf"/><Relationship Id="rId18" Type="http://schemas.openxmlformats.org/officeDocument/2006/relationships/image" Target="../media/image442.emf"/><Relationship Id="rId3" Type="http://schemas.openxmlformats.org/officeDocument/2006/relationships/image" Target="../media/image428.emf"/><Relationship Id="rId7" Type="http://schemas.openxmlformats.org/officeDocument/2006/relationships/image" Target="../media/image432.emf"/><Relationship Id="rId12" Type="http://schemas.openxmlformats.org/officeDocument/2006/relationships/image" Target="../media/image437.wmf"/><Relationship Id="rId17" Type="http://schemas.openxmlformats.org/officeDocument/2006/relationships/image" Target="../media/image441.emf"/><Relationship Id="rId2" Type="http://schemas.openxmlformats.org/officeDocument/2006/relationships/image" Target="../media/image427.wmf"/><Relationship Id="rId16" Type="http://schemas.openxmlformats.org/officeDocument/2006/relationships/image" Target="../media/image440.emf"/><Relationship Id="rId1" Type="http://schemas.openxmlformats.org/officeDocument/2006/relationships/image" Target="../media/image426.emf"/><Relationship Id="rId6" Type="http://schemas.openxmlformats.org/officeDocument/2006/relationships/image" Target="../media/image431.emf"/><Relationship Id="rId11" Type="http://schemas.openxmlformats.org/officeDocument/2006/relationships/image" Target="../media/image436.wmf"/><Relationship Id="rId5" Type="http://schemas.openxmlformats.org/officeDocument/2006/relationships/image" Target="../media/image430.wmf"/><Relationship Id="rId15" Type="http://schemas.openxmlformats.org/officeDocument/2006/relationships/image" Target="../media/image439.emf"/><Relationship Id="rId10" Type="http://schemas.openxmlformats.org/officeDocument/2006/relationships/image" Target="../media/image435.emf"/><Relationship Id="rId4" Type="http://schemas.openxmlformats.org/officeDocument/2006/relationships/image" Target="../media/image429.wmf"/><Relationship Id="rId9" Type="http://schemas.openxmlformats.org/officeDocument/2006/relationships/image" Target="../media/image434.emf"/><Relationship Id="rId14" Type="http://schemas.openxmlformats.org/officeDocument/2006/relationships/image" Target="../media/image438.wmf"/></Relationships>
</file>

<file path=ppt/drawings/_rels/vmlDrawing6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7.wmf"/><Relationship Id="rId1" Type="http://schemas.openxmlformats.org/officeDocument/2006/relationships/image" Target="../media/image446.wmf"/></Relationships>
</file>

<file path=ppt/drawings/_rels/vmlDrawing6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1.wmf"/><Relationship Id="rId7" Type="http://schemas.openxmlformats.org/officeDocument/2006/relationships/image" Target="../media/image455.wmf"/><Relationship Id="rId2" Type="http://schemas.openxmlformats.org/officeDocument/2006/relationships/image" Target="../media/image450.wmf"/><Relationship Id="rId1" Type="http://schemas.openxmlformats.org/officeDocument/2006/relationships/image" Target="../media/image449.wmf"/><Relationship Id="rId6" Type="http://schemas.openxmlformats.org/officeDocument/2006/relationships/image" Target="../media/image454.wmf"/><Relationship Id="rId5" Type="http://schemas.openxmlformats.org/officeDocument/2006/relationships/image" Target="../media/image453.wmf"/><Relationship Id="rId4" Type="http://schemas.openxmlformats.org/officeDocument/2006/relationships/image" Target="../media/image452.wmf"/></Relationships>
</file>

<file path=ppt/drawings/_rels/vmlDrawing6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wmf"/><Relationship Id="rId7" Type="http://schemas.openxmlformats.org/officeDocument/2006/relationships/image" Target="../media/image463.emf"/><Relationship Id="rId2" Type="http://schemas.openxmlformats.org/officeDocument/2006/relationships/image" Target="../media/image330.png"/><Relationship Id="rId1" Type="http://schemas.openxmlformats.org/officeDocument/2006/relationships/image" Target="../media/image459.wmf"/><Relationship Id="rId6" Type="http://schemas.openxmlformats.org/officeDocument/2006/relationships/image" Target="../media/image462.png"/><Relationship Id="rId5" Type="http://schemas.openxmlformats.org/officeDocument/2006/relationships/image" Target="../media/image461.wmf"/><Relationship Id="rId4" Type="http://schemas.openxmlformats.org/officeDocument/2006/relationships/image" Target="../media/image369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image" Target="../media/image47.emf"/></Relationships>
</file>

<file path=ppt/drawings/_rels/vmlDrawing7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7.wmf"/><Relationship Id="rId2" Type="http://schemas.openxmlformats.org/officeDocument/2006/relationships/image" Target="../media/image330.png"/><Relationship Id="rId1" Type="http://schemas.openxmlformats.org/officeDocument/2006/relationships/image" Target="../media/image466.wmf"/><Relationship Id="rId5" Type="http://schemas.openxmlformats.org/officeDocument/2006/relationships/image" Target="../media/image469.wmf"/><Relationship Id="rId4" Type="http://schemas.openxmlformats.org/officeDocument/2006/relationships/image" Target="../media/image468.wmf"/></Relationships>
</file>

<file path=ppt/drawings/_rels/vmlDrawing7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7.emf"/><Relationship Id="rId13" Type="http://schemas.openxmlformats.org/officeDocument/2006/relationships/image" Target="../media/image482.emf"/><Relationship Id="rId3" Type="http://schemas.openxmlformats.org/officeDocument/2006/relationships/image" Target="../media/image473.wmf"/><Relationship Id="rId7" Type="http://schemas.openxmlformats.org/officeDocument/2006/relationships/image" Target="../media/image476.emf"/><Relationship Id="rId12" Type="http://schemas.openxmlformats.org/officeDocument/2006/relationships/image" Target="../media/image481.wmf"/><Relationship Id="rId2" Type="http://schemas.openxmlformats.org/officeDocument/2006/relationships/image" Target="../media/image472.emf"/><Relationship Id="rId16" Type="http://schemas.openxmlformats.org/officeDocument/2006/relationships/image" Target="../media/image485.emf"/><Relationship Id="rId1" Type="http://schemas.openxmlformats.org/officeDocument/2006/relationships/image" Target="../media/image471.wmf"/><Relationship Id="rId6" Type="http://schemas.openxmlformats.org/officeDocument/2006/relationships/image" Target="../media/image330.png"/><Relationship Id="rId11" Type="http://schemas.openxmlformats.org/officeDocument/2006/relationships/image" Target="../media/image480.wmf"/><Relationship Id="rId5" Type="http://schemas.openxmlformats.org/officeDocument/2006/relationships/image" Target="../media/image475.wmf"/><Relationship Id="rId15" Type="http://schemas.openxmlformats.org/officeDocument/2006/relationships/image" Target="../media/image484.emf"/><Relationship Id="rId10" Type="http://schemas.openxmlformats.org/officeDocument/2006/relationships/image" Target="../media/image479.emf"/><Relationship Id="rId4" Type="http://schemas.openxmlformats.org/officeDocument/2006/relationships/image" Target="../media/image474.emf"/><Relationship Id="rId9" Type="http://schemas.openxmlformats.org/officeDocument/2006/relationships/image" Target="../media/image478.emf"/><Relationship Id="rId14" Type="http://schemas.openxmlformats.org/officeDocument/2006/relationships/image" Target="../media/image483.emf"/></Relationships>
</file>

<file path=ppt/drawings/_rels/vmlDrawing7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2.wmf"/><Relationship Id="rId13" Type="http://schemas.openxmlformats.org/officeDocument/2006/relationships/image" Target="../media/image495.wmf"/><Relationship Id="rId3" Type="http://schemas.openxmlformats.org/officeDocument/2006/relationships/image" Target="../media/image488.wmf"/><Relationship Id="rId7" Type="http://schemas.openxmlformats.org/officeDocument/2006/relationships/image" Target="../media/image491.emf"/><Relationship Id="rId12" Type="http://schemas.openxmlformats.org/officeDocument/2006/relationships/image" Target="../media/image494.wmf"/><Relationship Id="rId2" Type="http://schemas.openxmlformats.org/officeDocument/2006/relationships/image" Target="../media/image487.wmf"/><Relationship Id="rId1" Type="http://schemas.openxmlformats.org/officeDocument/2006/relationships/image" Target="../media/image456.png"/><Relationship Id="rId6" Type="http://schemas.openxmlformats.org/officeDocument/2006/relationships/image" Target="../media/image490.emf"/><Relationship Id="rId11" Type="http://schemas.openxmlformats.org/officeDocument/2006/relationships/image" Target="../media/image480.wmf"/><Relationship Id="rId5" Type="http://schemas.openxmlformats.org/officeDocument/2006/relationships/image" Target="../media/image489.emf"/><Relationship Id="rId15" Type="http://schemas.openxmlformats.org/officeDocument/2006/relationships/image" Target="../media/image497.emf"/><Relationship Id="rId10" Type="http://schemas.openxmlformats.org/officeDocument/2006/relationships/image" Target="../media/image493.emf"/><Relationship Id="rId4" Type="http://schemas.openxmlformats.org/officeDocument/2006/relationships/image" Target="../media/image330.png"/><Relationship Id="rId9" Type="http://schemas.openxmlformats.org/officeDocument/2006/relationships/image" Target="../media/image473.wmf"/><Relationship Id="rId14" Type="http://schemas.openxmlformats.org/officeDocument/2006/relationships/image" Target="../media/image496.wmf"/></Relationships>
</file>

<file path=ppt/drawings/_rels/vmlDrawing7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1.wmf"/><Relationship Id="rId2" Type="http://schemas.openxmlformats.org/officeDocument/2006/relationships/image" Target="../media/image500.emf"/><Relationship Id="rId1" Type="http://schemas.openxmlformats.org/officeDocument/2006/relationships/image" Target="../media/image499.wmf"/></Relationships>
</file>

<file path=ppt/drawings/_rels/vmlDrawing7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4.wmf"/><Relationship Id="rId2" Type="http://schemas.openxmlformats.org/officeDocument/2006/relationships/image" Target="../media/image503.emf"/><Relationship Id="rId1" Type="http://schemas.openxmlformats.org/officeDocument/2006/relationships/image" Target="../media/image502.png"/></Relationships>
</file>

<file path=ppt/drawings/_rels/vmlDrawing7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3.emf"/><Relationship Id="rId3" Type="http://schemas.openxmlformats.org/officeDocument/2006/relationships/image" Target="../media/image509.png"/><Relationship Id="rId7" Type="http://schemas.openxmlformats.org/officeDocument/2006/relationships/image" Target="../media/image475.wmf"/><Relationship Id="rId2" Type="http://schemas.openxmlformats.org/officeDocument/2006/relationships/image" Target="../media/image508.emf"/><Relationship Id="rId1" Type="http://schemas.openxmlformats.org/officeDocument/2006/relationships/image" Target="../media/image502.png"/><Relationship Id="rId6" Type="http://schemas.openxmlformats.org/officeDocument/2006/relationships/image" Target="../media/image512.emf"/><Relationship Id="rId5" Type="http://schemas.openxmlformats.org/officeDocument/2006/relationships/image" Target="../media/image511.emf"/><Relationship Id="rId4" Type="http://schemas.openxmlformats.org/officeDocument/2006/relationships/image" Target="../media/image510.emf"/><Relationship Id="rId9" Type="http://schemas.openxmlformats.org/officeDocument/2006/relationships/image" Target="../media/image514.wmf"/></Relationships>
</file>

<file path=ppt/drawings/_rels/vmlDrawing7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516.emf"/><Relationship Id="rId1" Type="http://schemas.openxmlformats.org/officeDocument/2006/relationships/image" Target="../media/image465.png"/><Relationship Id="rId5" Type="http://schemas.openxmlformats.org/officeDocument/2006/relationships/image" Target="../media/image518.wmf"/><Relationship Id="rId4" Type="http://schemas.openxmlformats.org/officeDocument/2006/relationships/image" Target="../media/image517.emf"/></Relationships>
</file>

<file path=ppt/drawings/_rels/vmlDrawing7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1.wmf"/><Relationship Id="rId2" Type="http://schemas.openxmlformats.org/officeDocument/2006/relationships/image" Target="../media/image520.wmf"/><Relationship Id="rId1" Type="http://schemas.openxmlformats.org/officeDocument/2006/relationships/image" Target="../media/image519.wmf"/><Relationship Id="rId5" Type="http://schemas.openxmlformats.org/officeDocument/2006/relationships/image" Target="../media/image523.wmf"/><Relationship Id="rId4" Type="http://schemas.openxmlformats.org/officeDocument/2006/relationships/image" Target="../media/image522.wmf"/></Relationships>
</file>

<file path=ppt/drawings/_rels/vmlDrawing7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1.wmf"/><Relationship Id="rId3" Type="http://schemas.openxmlformats.org/officeDocument/2006/relationships/image" Target="../media/image526.wmf"/><Relationship Id="rId7" Type="http://schemas.openxmlformats.org/officeDocument/2006/relationships/image" Target="../media/image530.wmf"/><Relationship Id="rId2" Type="http://schemas.openxmlformats.org/officeDocument/2006/relationships/image" Target="../media/image525.wmf"/><Relationship Id="rId1" Type="http://schemas.openxmlformats.org/officeDocument/2006/relationships/image" Target="../media/image524.wmf"/><Relationship Id="rId6" Type="http://schemas.openxmlformats.org/officeDocument/2006/relationships/image" Target="../media/image529.wmf"/><Relationship Id="rId5" Type="http://schemas.openxmlformats.org/officeDocument/2006/relationships/image" Target="../media/image528.wmf"/><Relationship Id="rId4" Type="http://schemas.openxmlformats.org/officeDocument/2006/relationships/image" Target="../media/image527.wmf"/></Relationships>
</file>

<file path=ppt/drawings/_rels/vmlDrawing7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9.emf"/><Relationship Id="rId13" Type="http://schemas.openxmlformats.org/officeDocument/2006/relationships/image" Target="../media/image544.wmf"/><Relationship Id="rId3" Type="http://schemas.openxmlformats.org/officeDocument/2006/relationships/image" Target="../media/image534.emf"/><Relationship Id="rId7" Type="http://schemas.openxmlformats.org/officeDocument/2006/relationships/image" Target="../media/image538.emf"/><Relationship Id="rId12" Type="http://schemas.openxmlformats.org/officeDocument/2006/relationships/image" Target="../media/image543.wmf"/><Relationship Id="rId2" Type="http://schemas.openxmlformats.org/officeDocument/2006/relationships/image" Target="../media/image533.wmf"/><Relationship Id="rId1" Type="http://schemas.openxmlformats.org/officeDocument/2006/relationships/image" Target="../media/image532.wmf"/><Relationship Id="rId6" Type="http://schemas.openxmlformats.org/officeDocument/2006/relationships/image" Target="../media/image537.emf"/><Relationship Id="rId11" Type="http://schemas.openxmlformats.org/officeDocument/2006/relationships/image" Target="../media/image542.emf"/><Relationship Id="rId5" Type="http://schemas.openxmlformats.org/officeDocument/2006/relationships/image" Target="../media/image536.emf"/><Relationship Id="rId10" Type="http://schemas.openxmlformats.org/officeDocument/2006/relationships/image" Target="../media/image541.wmf"/><Relationship Id="rId4" Type="http://schemas.openxmlformats.org/officeDocument/2006/relationships/image" Target="../media/image535.emf"/><Relationship Id="rId9" Type="http://schemas.openxmlformats.org/officeDocument/2006/relationships/image" Target="../media/image540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image" Target="../media/image56.emf"/></Relationships>
</file>

<file path=ppt/drawings/_rels/vmlDrawing8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8.wmf"/><Relationship Id="rId7" Type="http://schemas.openxmlformats.org/officeDocument/2006/relationships/image" Target="../media/image552.wmf"/><Relationship Id="rId2" Type="http://schemas.openxmlformats.org/officeDocument/2006/relationships/image" Target="../media/image547.wmf"/><Relationship Id="rId1" Type="http://schemas.openxmlformats.org/officeDocument/2006/relationships/image" Target="../media/image546.wmf"/><Relationship Id="rId6" Type="http://schemas.openxmlformats.org/officeDocument/2006/relationships/image" Target="../media/image551.wmf"/><Relationship Id="rId5" Type="http://schemas.openxmlformats.org/officeDocument/2006/relationships/image" Target="../media/image550.wmf"/><Relationship Id="rId4" Type="http://schemas.openxmlformats.org/officeDocument/2006/relationships/image" Target="../media/image549.wmf"/></Relationships>
</file>

<file path=ppt/drawings/_rels/vmlDrawing8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5.emf"/><Relationship Id="rId7" Type="http://schemas.openxmlformats.org/officeDocument/2006/relationships/image" Target="../media/image559.emf"/><Relationship Id="rId2" Type="http://schemas.openxmlformats.org/officeDocument/2006/relationships/image" Target="../media/image554.emf"/><Relationship Id="rId1" Type="http://schemas.openxmlformats.org/officeDocument/2006/relationships/image" Target="../media/image553.emf"/><Relationship Id="rId6" Type="http://schemas.openxmlformats.org/officeDocument/2006/relationships/image" Target="../media/image558.emf"/><Relationship Id="rId5" Type="http://schemas.openxmlformats.org/officeDocument/2006/relationships/image" Target="../media/image557.wmf"/><Relationship Id="rId4" Type="http://schemas.openxmlformats.org/officeDocument/2006/relationships/image" Target="../media/image556.emf"/></Relationships>
</file>

<file path=ppt/drawings/_rels/vmlDrawing8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9.emf"/><Relationship Id="rId3" Type="http://schemas.openxmlformats.org/officeDocument/2006/relationships/image" Target="../media/image564.wmf"/><Relationship Id="rId7" Type="http://schemas.openxmlformats.org/officeDocument/2006/relationships/image" Target="../media/image568.emf"/><Relationship Id="rId2" Type="http://schemas.openxmlformats.org/officeDocument/2006/relationships/image" Target="../media/image563.emf"/><Relationship Id="rId1" Type="http://schemas.openxmlformats.org/officeDocument/2006/relationships/image" Target="../media/image562.emf"/><Relationship Id="rId6" Type="http://schemas.openxmlformats.org/officeDocument/2006/relationships/image" Target="../media/image567.wmf"/><Relationship Id="rId5" Type="http://schemas.openxmlformats.org/officeDocument/2006/relationships/image" Target="../media/image566.emf"/><Relationship Id="rId4" Type="http://schemas.openxmlformats.org/officeDocument/2006/relationships/image" Target="../media/image565.wmf"/></Relationships>
</file>

<file path=ppt/drawings/_rels/vmlDrawing8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1.wmf"/><Relationship Id="rId1" Type="http://schemas.openxmlformats.org/officeDocument/2006/relationships/image" Target="../media/image506.png"/></Relationships>
</file>

<file path=ppt/drawings/_rels/vmlDrawing8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4.wmf"/><Relationship Id="rId2" Type="http://schemas.openxmlformats.org/officeDocument/2006/relationships/image" Target="../media/image573.wmf"/><Relationship Id="rId1" Type="http://schemas.openxmlformats.org/officeDocument/2006/relationships/image" Target="../media/image572.wmf"/></Relationships>
</file>

<file path=ppt/drawings/_rels/vmlDrawing8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8.wmf"/><Relationship Id="rId7" Type="http://schemas.openxmlformats.org/officeDocument/2006/relationships/image" Target="../media/image582.wmf"/><Relationship Id="rId2" Type="http://schemas.openxmlformats.org/officeDocument/2006/relationships/image" Target="../media/image577.wmf"/><Relationship Id="rId1" Type="http://schemas.openxmlformats.org/officeDocument/2006/relationships/image" Target="../media/image576.wmf"/><Relationship Id="rId6" Type="http://schemas.openxmlformats.org/officeDocument/2006/relationships/image" Target="../media/image581.wmf"/><Relationship Id="rId5" Type="http://schemas.openxmlformats.org/officeDocument/2006/relationships/image" Target="../media/image580.wmf"/><Relationship Id="rId4" Type="http://schemas.openxmlformats.org/officeDocument/2006/relationships/image" Target="../media/image579.wmf"/></Relationships>
</file>

<file path=ppt/drawings/_rels/vmlDrawing8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6.wmf"/><Relationship Id="rId2" Type="http://schemas.openxmlformats.org/officeDocument/2006/relationships/image" Target="../media/image585.emf"/><Relationship Id="rId1" Type="http://schemas.openxmlformats.org/officeDocument/2006/relationships/image" Target="../media/image584.wmf"/><Relationship Id="rId5" Type="http://schemas.openxmlformats.org/officeDocument/2006/relationships/image" Target="../media/image588.wmf"/><Relationship Id="rId4" Type="http://schemas.openxmlformats.org/officeDocument/2006/relationships/image" Target="../media/image587.wmf"/></Relationships>
</file>

<file path=ppt/drawings/_rels/vmlDrawing8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1.wmf"/><Relationship Id="rId2" Type="http://schemas.openxmlformats.org/officeDocument/2006/relationships/image" Target="../media/image590.wmf"/><Relationship Id="rId1" Type="http://schemas.openxmlformats.org/officeDocument/2006/relationships/image" Target="../media/image589.wmf"/></Relationships>
</file>

<file path=ppt/drawings/_rels/vmlDrawing8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9.emf"/><Relationship Id="rId3" Type="http://schemas.openxmlformats.org/officeDocument/2006/relationships/image" Target="../media/image594.wmf"/><Relationship Id="rId7" Type="http://schemas.openxmlformats.org/officeDocument/2006/relationships/image" Target="../media/image598.emf"/><Relationship Id="rId2" Type="http://schemas.openxmlformats.org/officeDocument/2006/relationships/image" Target="../media/image593.wmf"/><Relationship Id="rId1" Type="http://schemas.openxmlformats.org/officeDocument/2006/relationships/image" Target="../media/image592.emf"/><Relationship Id="rId6" Type="http://schemas.openxmlformats.org/officeDocument/2006/relationships/image" Target="../media/image597.wmf"/><Relationship Id="rId11" Type="http://schemas.openxmlformats.org/officeDocument/2006/relationships/image" Target="../media/image602.emf"/><Relationship Id="rId5" Type="http://schemas.openxmlformats.org/officeDocument/2006/relationships/image" Target="../media/image596.emf"/><Relationship Id="rId10" Type="http://schemas.openxmlformats.org/officeDocument/2006/relationships/image" Target="../media/image601.emf"/><Relationship Id="rId4" Type="http://schemas.openxmlformats.org/officeDocument/2006/relationships/image" Target="../media/image595.emf"/><Relationship Id="rId9" Type="http://schemas.openxmlformats.org/officeDocument/2006/relationships/image" Target="../media/image600.emf"/></Relationships>
</file>

<file path=ppt/drawings/_rels/vmlDrawing89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9.wmf"/><Relationship Id="rId3" Type="http://schemas.openxmlformats.org/officeDocument/2006/relationships/image" Target="../media/image593.wmf"/><Relationship Id="rId7" Type="http://schemas.openxmlformats.org/officeDocument/2006/relationships/image" Target="../media/image608.emf"/><Relationship Id="rId2" Type="http://schemas.openxmlformats.org/officeDocument/2006/relationships/image" Target="../media/image604.emf"/><Relationship Id="rId1" Type="http://schemas.openxmlformats.org/officeDocument/2006/relationships/image" Target="../media/image603.emf"/><Relationship Id="rId6" Type="http://schemas.openxmlformats.org/officeDocument/2006/relationships/image" Target="../media/image607.emf"/><Relationship Id="rId5" Type="http://schemas.openxmlformats.org/officeDocument/2006/relationships/image" Target="../media/image606.emf"/><Relationship Id="rId4" Type="http://schemas.openxmlformats.org/officeDocument/2006/relationships/image" Target="../media/image605.emf"/><Relationship Id="rId9" Type="http://schemas.openxmlformats.org/officeDocument/2006/relationships/image" Target="../media/image61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drawings/_rels/vmlDrawing9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2.emf"/><Relationship Id="rId2" Type="http://schemas.openxmlformats.org/officeDocument/2006/relationships/image" Target="../media/image506.png"/><Relationship Id="rId1" Type="http://schemas.openxmlformats.org/officeDocument/2006/relationships/image" Target="../media/image611.emf"/><Relationship Id="rId6" Type="http://schemas.openxmlformats.org/officeDocument/2006/relationships/image" Target="../media/image615.emf"/><Relationship Id="rId5" Type="http://schemas.openxmlformats.org/officeDocument/2006/relationships/image" Target="../media/image614.wmf"/><Relationship Id="rId4" Type="http://schemas.openxmlformats.org/officeDocument/2006/relationships/image" Target="../media/image613.emf"/></Relationships>
</file>

<file path=ppt/drawings/_rels/vmlDrawing9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8.emf"/><Relationship Id="rId2" Type="http://schemas.openxmlformats.org/officeDocument/2006/relationships/image" Target="../media/image617.emf"/><Relationship Id="rId1" Type="http://schemas.openxmlformats.org/officeDocument/2006/relationships/image" Target="../media/image616.png"/><Relationship Id="rId4" Type="http://schemas.openxmlformats.org/officeDocument/2006/relationships/image" Target="../media/image619.wmf"/></Relationships>
</file>

<file path=ppt/drawings/_rels/vmlDrawing9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6.emf"/><Relationship Id="rId3" Type="http://schemas.openxmlformats.org/officeDocument/2006/relationships/image" Target="../media/image622.emf"/><Relationship Id="rId7" Type="http://schemas.openxmlformats.org/officeDocument/2006/relationships/image" Target="../media/image625.emf"/><Relationship Id="rId2" Type="http://schemas.openxmlformats.org/officeDocument/2006/relationships/image" Target="../media/image621.emf"/><Relationship Id="rId1" Type="http://schemas.openxmlformats.org/officeDocument/2006/relationships/image" Target="../media/image620.emf"/><Relationship Id="rId6" Type="http://schemas.openxmlformats.org/officeDocument/2006/relationships/image" Target="../media/image505.png"/><Relationship Id="rId5" Type="http://schemas.openxmlformats.org/officeDocument/2006/relationships/image" Target="../media/image624.emf"/><Relationship Id="rId4" Type="http://schemas.openxmlformats.org/officeDocument/2006/relationships/image" Target="../media/image623.emf"/></Relationships>
</file>

<file path=ppt/drawings/_rels/vmlDrawing9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9.wmf"/><Relationship Id="rId7" Type="http://schemas.openxmlformats.org/officeDocument/2006/relationships/image" Target="../media/image632.wmf"/><Relationship Id="rId2" Type="http://schemas.openxmlformats.org/officeDocument/2006/relationships/image" Target="../media/image628.wmf"/><Relationship Id="rId1" Type="http://schemas.openxmlformats.org/officeDocument/2006/relationships/image" Target="../media/image627.wmf"/><Relationship Id="rId6" Type="http://schemas.openxmlformats.org/officeDocument/2006/relationships/image" Target="../media/image631.emf"/><Relationship Id="rId5" Type="http://schemas.openxmlformats.org/officeDocument/2006/relationships/image" Target="../media/image630.emf"/><Relationship Id="rId4" Type="http://schemas.openxmlformats.org/officeDocument/2006/relationships/image" Target="../media/image330.png"/></Relationships>
</file>

<file path=ppt/drawings/_rels/vmlDrawing9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5.emf"/><Relationship Id="rId2" Type="http://schemas.openxmlformats.org/officeDocument/2006/relationships/image" Target="../media/image634.emf"/><Relationship Id="rId1" Type="http://schemas.openxmlformats.org/officeDocument/2006/relationships/image" Target="../media/image633.wmf"/></Relationships>
</file>

<file path=ppt/drawings/_rels/vmlDrawing9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2.wmf"/><Relationship Id="rId3" Type="http://schemas.openxmlformats.org/officeDocument/2006/relationships/image" Target="../media/image465.png"/><Relationship Id="rId7" Type="http://schemas.openxmlformats.org/officeDocument/2006/relationships/image" Target="../media/image641.emf"/><Relationship Id="rId2" Type="http://schemas.openxmlformats.org/officeDocument/2006/relationships/image" Target="../media/image637.emf"/><Relationship Id="rId1" Type="http://schemas.openxmlformats.org/officeDocument/2006/relationships/image" Target="../media/image385.png"/><Relationship Id="rId6" Type="http://schemas.openxmlformats.org/officeDocument/2006/relationships/image" Target="../media/image640.emf"/><Relationship Id="rId5" Type="http://schemas.openxmlformats.org/officeDocument/2006/relationships/image" Target="../media/image639.png"/><Relationship Id="rId4" Type="http://schemas.openxmlformats.org/officeDocument/2006/relationships/image" Target="../media/image638.wmf"/></Relationships>
</file>

<file path=ppt/drawings/_rels/vmlDrawing9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9.emf"/><Relationship Id="rId3" Type="http://schemas.openxmlformats.org/officeDocument/2006/relationships/image" Target="../media/image645.emf"/><Relationship Id="rId7" Type="http://schemas.openxmlformats.org/officeDocument/2006/relationships/image" Target="../media/image330.png"/><Relationship Id="rId2" Type="http://schemas.openxmlformats.org/officeDocument/2006/relationships/image" Target="../media/image644.wmf"/><Relationship Id="rId1" Type="http://schemas.openxmlformats.org/officeDocument/2006/relationships/image" Target="../media/image643.wmf"/><Relationship Id="rId6" Type="http://schemas.openxmlformats.org/officeDocument/2006/relationships/image" Target="../media/image648.wmf"/><Relationship Id="rId5" Type="http://schemas.openxmlformats.org/officeDocument/2006/relationships/image" Target="../media/image647.emf"/><Relationship Id="rId4" Type="http://schemas.openxmlformats.org/officeDocument/2006/relationships/image" Target="../media/image646.wmf"/></Relationships>
</file>

<file path=ppt/drawings/_rels/vmlDrawing9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6.wmf"/><Relationship Id="rId3" Type="http://schemas.openxmlformats.org/officeDocument/2006/relationships/image" Target="../media/image651.emf"/><Relationship Id="rId7" Type="http://schemas.openxmlformats.org/officeDocument/2006/relationships/image" Target="../media/image655.wmf"/><Relationship Id="rId2" Type="http://schemas.openxmlformats.org/officeDocument/2006/relationships/image" Target="../media/image610.wmf"/><Relationship Id="rId1" Type="http://schemas.openxmlformats.org/officeDocument/2006/relationships/image" Target="../media/image650.wmf"/><Relationship Id="rId6" Type="http://schemas.openxmlformats.org/officeDocument/2006/relationships/image" Target="../media/image654.emf"/><Relationship Id="rId11" Type="http://schemas.openxmlformats.org/officeDocument/2006/relationships/image" Target="../media/image659.emf"/><Relationship Id="rId5" Type="http://schemas.openxmlformats.org/officeDocument/2006/relationships/image" Target="../media/image653.emf"/><Relationship Id="rId10" Type="http://schemas.openxmlformats.org/officeDocument/2006/relationships/image" Target="../media/image658.emf"/><Relationship Id="rId4" Type="http://schemas.openxmlformats.org/officeDocument/2006/relationships/image" Target="../media/image652.wmf"/><Relationship Id="rId9" Type="http://schemas.openxmlformats.org/officeDocument/2006/relationships/image" Target="../media/image657.emf"/></Relationships>
</file>

<file path=ppt/drawings/_rels/vmlDrawing9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7.wmf"/><Relationship Id="rId3" Type="http://schemas.openxmlformats.org/officeDocument/2006/relationships/image" Target="../media/image662.wmf"/><Relationship Id="rId7" Type="http://schemas.openxmlformats.org/officeDocument/2006/relationships/image" Target="../media/image666.wmf"/><Relationship Id="rId2" Type="http://schemas.openxmlformats.org/officeDocument/2006/relationships/image" Target="../media/image661.wmf"/><Relationship Id="rId1" Type="http://schemas.openxmlformats.org/officeDocument/2006/relationships/image" Target="../media/image660.wmf"/><Relationship Id="rId6" Type="http://schemas.openxmlformats.org/officeDocument/2006/relationships/image" Target="../media/image665.wmf"/><Relationship Id="rId5" Type="http://schemas.openxmlformats.org/officeDocument/2006/relationships/image" Target="../media/image664.wmf"/><Relationship Id="rId10" Type="http://schemas.openxmlformats.org/officeDocument/2006/relationships/image" Target="../media/image669.wmf"/><Relationship Id="rId4" Type="http://schemas.openxmlformats.org/officeDocument/2006/relationships/image" Target="../media/image663.wmf"/><Relationship Id="rId9" Type="http://schemas.openxmlformats.org/officeDocument/2006/relationships/image" Target="../media/image668.wmf"/></Relationships>
</file>

<file path=ppt/drawings/_rels/vmlDrawing9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2.wmf"/><Relationship Id="rId2" Type="http://schemas.openxmlformats.org/officeDocument/2006/relationships/image" Target="../media/image671.wmf"/><Relationship Id="rId1" Type="http://schemas.openxmlformats.org/officeDocument/2006/relationships/image" Target="../media/image670.wmf"/><Relationship Id="rId6" Type="http://schemas.openxmlformats.org/officeDocument/2006/relationships/image" Target="../media/image675.emf"/><Relationship Id="rId5" Type="http://schemas.openxmlformats.org/officeDocument/2006/relationships/image" Target="../media/image674.emf"/><Relationship Id="rId4" Type="http://schemas.openxmlformats.org/officeDocument/2006/relationships/image" Target="../media/image67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C8210-9F4C-4953-8A43-E7B877957C5D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12247-20B8-4336-9329-850303164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570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>
            <a:extLst>
              <a:ext uri="{FF2B5EF4-FFF2-40B4-BE49-F238E27FC236}">
                <a16:creationId xmlns:a16="http://schemas.microsoft.com/office/drawing/2014/main" id="{49CE5A0E-76D7-41F6-8961-0530D2A234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3CA9FCC-D96E-4A3A-B5C0-5ACC522310C4}" type="slidenum">
              <a:rPr lang="en-US" altLang="zh-CN" smtClean="0">
                <a:ea typeface="楷体_GB2312" pitchFamily="49" charset="-122"/>
              </a:rPr>
              <a:pPr>
                <a:spcBef>
                  <a:spcPct val="0"/>
                </a:spcBef>
              </a:pPr>
              <a:t>13</a:t>
            </a:fld>
            <a:endParaRPr lang="en-US" altLang="zh-CN">
              <a:ea typeface="楷体_GB2312" pitchFamily="49" charset="-122"/>
            </a:endParaRPr>
          </a:p>
        </p:txBody>
      </p:sp>
      <p:sp>
        <p:nvSpPr>
          <p:cNvPr id="72707" name="Rectangle 2">
            <a:extLst>
              <a:ext uri="{FF2B5EF4-FFF2-40B4-BE49-F238E27FC236}">
                <a16:creationId xmlns:a16="http://schemas.microsoft.com/office/drawing/2014/main" id="{F6932EFA-1C5C-444A-A5B9-CC034DAE51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>
            <a:extLst>
              <a:ext uri="{FF2B5EF4-FFF2-40B4-BE49-F238E27FC236}">
                <a16:creationId xmlns:a16="http://schemas.microsoft.com/office/drawing/2014/main" id="{19030197-3242-4DE4-8FB9-B3EEC69040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>
            <a:extLst>
              <a:ext uri="{FF2B5EF4-FFF2-40B4-BE49-F238E27FC236}">
                <a16:creationId xmlns:a16="http://schemas.microsoft.com/office/drawing/2014/main" id="{FCED367F-370A-45C1-9C16-59253A3F810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备注占位符 2">
            <a:extLst>
              <a:ext uri="{FF2B5EF4-FFF2-40B4-BE49-F238E27FC236}">
                <a16:creationId xmlns:a16="http://schemas.microsoft.com/office/drawing/2014/main" id="{92E99130-5696-4367-8C43-1EFADD67B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0" name="灯片编号占位符 3">
            <a:extLst>
              <a:ext uri="{FF2B5EF4-FFF2-40B4-BE49-F238E27FC236}">
                <a16:creationId xmlns:a16="http://schemas.microsoft.com/office/drawing/2014/main" id="{3B56C583-F36F-400F-A483-62B6475422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D408F836-8008-447B-9C1B-F93577BDF270}" type="slidenum">
              <a:rPr lang="en-US" altLang="zh-CN"/>
              <a:pPr>
                <a:spcBef>
                  <a:spcPct val="0"/>
                </a:spcBef>
              </a:pPr>
              <a:t>24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>
            <a:extLst>
              <a:ext uri="{FF2B5EF4-FFF2-40B4-BE49-F238E27FC236}">
                <a16:creationId xmlns:a16="http://schemas.microsoft.com/office/drawing/2014/main" id="{468842F4-3413-4811-BD2A-FA717F335F9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备注占位符 2">
            <a:extLst>
              <a:ext uri="{FF2B5EF4-FFF2-40B4-BE49-F238E27FC236}">
                <a16:creationId xmlns:a16="http://schemas.microsoft.com/office/drawing/2014/main" id="{9EE90268-883B-4936-87B2-9F8F1A985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2" name="灯片编号占位符 3">
            <a:extLst>
              <a:ext uri="{FF2B5EF4-FFF2-40B4-BE49-F238E27FC236}">
                <a16:creationId xmlns:a16="http://schemas.microsoft.com/office/drawing/2014/main" id="{38A99FAD-B0C9-46A6-9435-60F2C9B7D0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B9CF8B35-A2C4-4348-AE8C-9A0CDDD1CD1F}" type="slidenum">
              <a:rPr lang="en-US" altLang="zh-CN"/>
              <a:pPr>
                <a:spcBef>
                  <a:spcPct val="0"/>
                </a:spcBef>
              </a:pPr>
              <a:t>26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>
            <a:extLst>
              <a:ext uri="{FF2B5EF4-FFF2-40B4-BE49-F238E27FC236}">
                <a16:creationId xmlns:a16="http://schemas.microsoft.com/office/drawing/2014/main" id="{5CB8BFF5-9EF9-4BE6-B9E7-EDA3E67623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备注占位符 2">
            <a:extLst>
              <a:ext uri="{FF2B5EF4-FFF2-40B4-BE49-F238E27FC236}">
                <a16:creationId xmlns:a16="http://schemas.microsoft.com/office/drawing/2014/main" id="{FFA2B9A9-71E7-4ECE-B193-0F96826FD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64" name="灯片编号占位符 3">
            <a:extLst>
              <a:ext uri="{FF2B5EF4-FFF2-40B4-BE49-F238E27FC236}">
                <a16:creationId xmlns:a16="http://schemas.microsoft.com/office/drawing/2014/main" id="{CC76D882-9280-4CA6-8FC2-00A7A9F83C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5C9B914E-E6FE-4DEB-8919-7391A2260618}" type="slidenum">
              <a:rPr lang="en-US" altLang="zh-CN"/>
              <a:pPr>
                <a:spcBef>
                  <a:spcPct val="0"/>
                </a:spcBef>
              </a:pPr>
              <a:t>46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>
            <a:extLst>
              <a:ext uri="{FF2B5EF4-FFF2-40B4-BE49-F238E27FC236}">
                <a16:creationId xmlns:a16="http://schemas.microsoft.com/office/drawing/2014/main" id="{84E6E8EA-D04F-4FC3-B921-E21EE2ACBEA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备注占位符 2">
            <a:extLst>
              <a:ext uri="{FF2B5EF4-FFF2-40B4-BE49-F238E27FC236}">
                <a16:creationId xmlns:a16="http://schemas.microsoft.com/office/drawing/2014/main" id="{C1114EF9-F6B5-4AA3-85A9-67E3904F9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540" name="灯片编号占位符 3">
            <a:extLst>
              <a:ext uri="{FF2B5EF4-FFF2-40B4-BE49-F238E27FC236}">
                <a16:creationId xmlns:a16="http://schemas.microsoft.com/office/drawing/2014/main" id="{C7F7F89D-6EC9-44B9-9123-A304760403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DAE08168-F698-449E-8505-AAFE590F0C60}" type="slidenum">
              <a:rPr lang="en-US" altLang="zh-CN" sz="1200" smtClean="0"/>
              <a:pPr/>
              <a:t>68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>
            <a:extLst>
              <a:ext uri="{FF2B5EF4-FFF2-40B4-BE49-F238E27FC236}">
                <a16:creationId xmlns:a16="http://schemas.microsoft.com/office/drawing/2014/main" id="{39BBA028-EFA7-44B2-A56A-E900C5F1B90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备注占位符 2">
            <a:extLst>
              <a:ext uri="{FF2B5EF4-FFF2-40B4-BE49-F238E27FC236}">
                <a16:creationId xmlns:a16="http://schemas.microsoft.com/office/drawing/2014/main" id="{A7EF1776-87FE-41DA-B4AE-91E3BD9E2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684" name="灯片编号占位符 3">
            <a:extLst>
              <a:ext uri="{FF2B5EF4-FFF2-40B4-BE49-F238E27FC236}">
                <a16:creationId xmlns:a16="http://schemas.microsoft.com/office/drawing/2014/main" id="{F3AC0C81-7338-40F1-85E3-1FBC2FC724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7ED60600-4CBC-418D-9686-36208AE3CD6F}" type="slidenum">
              <a:rPr lang="en-US" altLang="zh-CN" sz="1200" smtClean="0"/>
              <a:pPr/>
              <a:t>73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9B5C0376-4622-40A4-9E03-D821D85EF0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420F2B5-9B86-461C-8F79-5B64306B79AD}" type="slidenum">
              <a:rPr lang="en-US" altLang="zh-CN" smtClean="0"/>
              <a:pPr>
                <a:spcBef>
                  <a:spcPct val="0"/>
                </a:spcBef>
              </a:pPr>
              <a:t>125</a:t>
            </a:fld>
            <a:endParaRPr lang="en-US" altLang="zh-CN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D248CB50-0FE6-46DF-8C26-ADB09AC862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256DB278-A921-46D5-99B5-1BA02B2EB3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>
            <a:extLst>
              <a:ext uri="{FF2B5EF4-FFF2-40B4-BE49-F238E27FC236}">
                <a16:creationId xmlns:a16="http://schemas.microsoft.com/office/drawing/2014/main" id="{919FF317-A588-4926-833D-23C768FA6C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备注占位符 2">
            <a:extLst>
              <a:ext uri="{FF2B5EF4-FFF2-40B4-BE49-F238E27FC236}">
                <a16:creationId xmlns:a16="http://schemas.microsoft.com/office/drawing/2014/main" id="{2D9714B2-394F-4AB4-B73D-E0B32563B2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8372" name="灯片编号占位符 3">
            <a:extLst>
              <a:ext uri="{FF2B5EF4-FFF2-40B4-BE49-F238E27FC236}">
                <a16:creationId xmlns:a16="http://schemas.microsoft.com/office/drawing/2014/main" id="{EACB3C58-8B03-45E0-97F9-0B56924CB3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F85D71C3-2E34-4CAF-BD3C-BB08143F0667}" type="slidenum">
              <a:rPr lang="en-US" altLang="zh-CN" sz="1200" smtClean="0"/>
              <a:pPr/>
              <a:t>146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F039FB-6642-4A6A-A0A3-33F001EAA4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9747E67-047C-4D81-8755-BB285BAE4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0DC6CB-C3C1-44D7-8F4D-97D2FCEED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2CADD9E-4E38-468D-A8CE-45418F474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D657D4B-2FA9-4485-A203-198849D87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25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08AE54-3F97-482E-8BA3-D32EDA57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1204884-704A-4B3F-8D48-F59BBD565A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D545A2-177E-452E-A631-4AEA05323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D438BF-4833-4914-91CC-5A615F509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D9EF12-0AB2-4FB9-9345-BF18EF089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307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E5257C0-F8A7-4371-9187-D3C35DADFD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C3C4549-17A7-4355-9F1B-6EC916A42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3A9450-CB6C-4E08-BC31-2A4E400E6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4459B2A-E7A7-4AA1-A004-AEF254742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C078D82-45E6-41FC-AAD8-0678874F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47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E78CEB-8007-4943-B611-49A6C2CC9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E6EB76-9AE3-4131-9928-E35E3592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0832A1-4C09-4F60-AD3B-6FD953084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4E2F59-4056-4DDC-AEE2-E484879C2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CDC43A-1088-4AF4-9C38-A4B7C4FCF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26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FA1387-AD19-4C78-BC9D-AE3931CF0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B1AFD7C-FA19-4589-B50F-BBF6BFB40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1805D9A-AD9A-4002-8267-BD1163C4C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8483CF-D0F1-4441-9810-84819C7A5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252A5D-E972-4672-B63F-32D7BDCBD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10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AC0433-DF36-4D40-B0D9-AC6897B6A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AA4411-EDFC-4040-AC3F-05D7CFF872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D8F2A5-7573-4F35-972C-ADABA6E915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F4E34D-D58B-445D-A0E5-7B446E3E6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B27D05A-923B-44F3-8F8C-245AAEFD9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29EF2FD-24F3-4494-969E-40A6C32FF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131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E9932D-0E23-46B4-B0D5-0CE39EE6C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764B2B0-2853-41E1-A8BF-032515419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07574D-7DC7-475B-8F70-2501906B8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57C301F-409A-4356-A5E7-59B3FE23D6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0783F2F-EFCB-4D62-A3D7-3786DF99A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116A99A-6C54-47EE-9E7E-DC44CF024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DA01B0C-5C2A-477B-973C-4BDE77929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7230528-5F3C-4F6F-AC63-339CA398B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71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BFD495-A1E5-4595-BD53-CF7781A00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80BAE2B-724B-4B88-BAA1-FE73466F8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A8D057F-BAD2-452B-8570-5B9734EC1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22BE630-8901-4923-B289-A3A810A0B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99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9C5690F-66BF-4516-B465-CE83771F1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CF53C46-1D93-4B1A-9730-EAA68FBE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0588F7-44A3-4261-AFAF-AC8B7E803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882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C24DDE-FA46-4FD5-A550-335BB6932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ECFF926-AD46-4756-BEF1-30295E61A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1E32778-6016-4391-9B93-43D21A9879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993E05C-D75F-440E-BA01-E743556D6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1BB4E7D-12E4-4E7C-8672-2BAC76FB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275FAD1-D919-4B47-97CA-D12F5DF0B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984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AD8F48-8FBC-4547-8BA3-16E1B7273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6DB5ABC-9A46-4189-90B9-0136230F54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D2D25E6-1370-4423-9579-107735D90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B79639E-91DB-4D01-BF13-83B7C740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1B082B0-9298-4AFC-A3F6-27C26E53F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A2329DD-F8B7-4DD7-8777-5AD54DAC9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929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BE45E3A-FA49-42AA-BD1F-D891AF953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27416D7-51B8-44A2-BAAD-A321CEE0D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97C6BE-7142-4C0F-9866-35BC8F2937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0C03B-0D0D-4ED5-BCE7-3810688CBB1B}" type="datetimeFigureOut">
              <a:rPr lang="zh-CN" altLang="en-US" smtClean="0"/>
              <a:t>2019/12/27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E8DA7E-A039-4D6A-A497-1F3363288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3214B5-4372-4EB7-9796-38ECC6534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86EB8-125D-446A-ABB0-6EBA80B2F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11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7.e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40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6.vml"/><Relationship Id="rId6" Type="http://schemas.openxmlformats.org/officeDocument/2006/relationships/image" Target="../media/image465.png"/><Relationship Id="rId11" Type="http://schemas.openxmlformats.org/officeDocument/2006/relationships/image" Target="../media/image518.wmf"/><Relationship Id="rId5" Type="http://schemas.openxmlformats.org/officeDocument/2006/relationships/image" Target="../media/image516.emf"/><Relationship Id="rId10" Type="http://schemas.openxmlformats.org/officeDocument/2006/relationships/oleObject" Target="../embeddings/oleObject410.bin"/><Relationship Id="rId4" Type="http://schemas.openxmlformats.org/officeDocument/2006/relationships/oleObject" Target="../embeddings/oleObject408.bin"/><Relationship Id="rId9" Type="http://schemas.openxmlformats.org/officeDocument/2006/relationships/image" Target="../media/image330.png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3.bin"/><Relationship Id="rId13" Type="http://schemas.openxmlformats.org/officeDocument/2006/relationships/image" Target="../media/image523.wmf"/><Relationship Id="rId3" Type="http://schemas.openxmlformats.org/officeDocument/2006/relationships/image" Target="../media/image1.jpg"/><Relationship Id="rId7" Type="http://schemas.openxmlformats.org/officeDocument/2006/relationships/image" Target="../media/image520.wmf"/><Relationship Id="rId12" Type="http://schemas.openxmlformats.org/officeDocument/2006/relationships/oleObject" Target="../embeddings/oleObject4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7.vml"/><Relationship Id="rId6" Type="http://schemas.openxmlformats.org/officeDocument/2006/relationships/oleObject" Target="../embeddings/oleObject412.bin"/><Relationship Id="rId11" Type="http://schemas.openxmlformats.org/officeDocument/2006/relationships/image" Target="../media/image522.wmf"/><Relationship Id="rId5" Type="http://schemas.openxmlformats.org/officeDocument/2006/relationships/image" Target="../media/image519.wmf"/><Relationship Id="rId10" Type="http://schemas.openxmlformats.org/officeDocument/2006/relationships/oleObject" Target="../embeddings/oleObject414.bin"/><Relationship Id="rId4" Type="http://schemas.openxmlformats.org/officeDocument/2006/relationships/oleObject" Target="../embeddings/oleObject411.bin"/><Relationship Id="rId9" Type="http://schemas.openxmlformats.org/officeDocument/2006/relationships/image" Target="../media/image521.wmf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8.bin"/><Relationship Id="rId13" Type="http://schemas.openxmlformats.org/officeDocument/2006/relationships/image" Target="../media/image528.wmf"/><Relationship Id="rId18" Type="http://schemas.openxmlformats.org/officeDocument/2006/relationships/oleObject" Target="../embeddings/oleObject423.bin"/><Relationship Id="rId3" Type="http://schemas.openxmlformats.org/officeDocument/2006/relationships/image" Target="../media/image1.jpg"/><Relationship Id="rId7" Type="http://schemas.openxmlformats.org/officeDocument/2006/relationships/image" Target="../media/image525.wmf"/><Relationship Id="rId12" Type="http://schemas.openxmlformats.org/officeDocument/2006/relationships/oleObject" Target="../embeddings/oleObject420.bin"/><Relationship Id="rId17" Type="http://schemas.openxmlformats.org/officeDocument/2006/relationships/image" Target="../media/image530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22.bin"/><Relationship Id="rId1" Type="http://schemas.openxmlformats.org/officeDocument/2006/relationships/vmlDrawing" Target="../drawings/vmlDrawing78.vml"/><Relationship Id="rId6" Type="http://schemas.openxmlformats.org/officeDocument/2006/relationships/oleObject" Target="../embeddings/oleObject417.bin"/><Relationship Id="rId11" Type="http://schemas.openxmlformats.org/officeDocument/2006/relationships/image" Target="../media/image527.wmf"/><Relationship Id="rId5" Type="http://schemas.openxmlformats.org/officeDocument/2006/relationships/image" Target="../media/image524.wmf"/><Relationship Id="rId15" Type="http://schemas.openxmlformats.org/officeDocument/2006/relationships/image" Target="../media/image529.wmf"/><Relationship Id="rId10" Type="http://schemas.openxmlformats.org/officeDocument/2006/relationships/oleObject" Target="../embeddings/oleObject419.bin"/><Relationship Id="rId19" Type="http://schemas.openxmlformats.org/officeDocument/2006/relationships/image" Target="../media/image531.wmf"/><Relationship Id="rId4" Type="http://schemas.openxmlformats.org/officeDocument/2006/relationships/oleObject" Target="../embeddings/oleObject416.bin"/><Relationship Id="rId9" Type="http://schemas.openxmlformats.org/officeDocument/2006/relationships/image" Target="../media/image526.wmf"/><Relationship Id="rId14" Type="http://schemas.openxmlformats.org/officeDocument/2006/relationships/oleObject" Target="../embeddings/oleObject421.bin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6.bin"/><Relationship Id="rId13" Type="http://schemas.openxmlformats.org/officeDocument/2006/relationships/image" Target="../media/image536.emf"/><Relationship Id="rId18" Type="http://schemas.openxmlformats.org/officeDocument/2006/relationships/oleObject" Target="../embeddings/oleObject431.bin"/><Relationship Id="rId26" Type="http://schemas.openxmlformats.org/officeDocument/2006/relationships/image" Target="../media/image545.png"/><Relationship Id="rId3" Type="http://schemas.openxmlformats.org/officeDocument/2006/relationships/image" Target="../media/image1.jpg"/><Relationship Id="rId21" Type="http://schemas.openxmlformats.org/officeDocument/2006/relationships/image" Target="../media/image540.emf"/><Relationship Id="rId7" Type="http://schemas.openxmlformats.org/officeDocument/2006/relationships/image" Target="../media/image533.wmf"/><Relationship Id="rId12" Type="http://schemas.openxmlformats.org/officeDocument/2006/relationships/oleObject" Target="../embeddings/oleObject428.bin"/><Relationship Id="rId17" Type="http://schemas.openxmlformats.org/officeDocument/2006/relationships/image" Target="../media/image538.emf"/><Relationship Id="rId25" Type="http://schemas.openxmlformats.org/officeDocument/2006/relationships/image" Target="../media/image542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30.bin"/><Relationship Id="rId20" Type="http://schemas.openxmlformats.org/officeDocument/2006/relationships/oleObject" Target="../embeddings/oleObject432.bin"/><Relationship Id="rId29" Type="http://schemas.openxmlformats.org/officeDocument/2006/relationships/oleObject" Target="../embeddings/oleObject436.bin"/><Relationship Id="rId1" Type="http://schemas.openxmlformats.org/officeDocument/2006/relationships/vmlDrawing" Target="../drawings/vmlDrawing79.vml"/><Relationship Id="rId6" Type="http://schemas.openxmlformats.org/officeDocument/2006/relationships/oleObject" Target="../embeddings/oleObject425.bin"/><Relationship Id="rId11" Type="http://schemas.openxmlformats.org/officeDocument/2006/relationships/image" Target="../media/image535.emf"/><Relationship Id="rId24" Type="http://schemas.openxmlformats.org/officeDocument/2006/relationships/oleObject" Target="../embeddings/oleObject434.bin"/><Relationship Id="rId5" Type="http://schemas.openxmlformats.org/officeDocument/2006/relationships/image" Target="../media/image532.wmf"/><Relationship Id="rId15" Type="http://schemas.openxmlformats.org/officeDocument/2006/relationships/image" Target="../media/image537.emf"/><Relationship Id="rId23" Type="http://schemas.openxmlformats.org/officeDocument/2006/relationships/image" Target="../media/image541.wmf"/><Relationship Id="rId28" Type="http://schemas.openxmlformats.org/officeDocument/2006/relationships/image" Target="../media/image543.wmf"/><Relationship Id="rId10" Type="http://schemas.openxmlformats.org/officeDocument/2006/relationships/oleObject" Target="../embeddings/oleObject427.bin"/><Relationship Id="rId19" Type="http://schemas.openxmlformats.org/officeDocument/2006/relationships/image" Target="../media/image539.emf"/><Relationship Id="rId4" Type="http://schemas.openxmlformats.org/officeDocument/2006/relationships/oleObject" Target="../embeddings/oleObject424.bin"/><Relationship Id="rId9" Type="http://schemas.openxmlformats.org/officeDocument/2006/relationships/image" Target="../media/image534.emf"/><Relationship Id="rId14" Type="http://schemas.openxmlformats.org/officeDocument/2006/relationships/oleObject" Target="../embeddings/oleObject429.bin"/><Relationship Id="rId22" Type="http://schemas.openxmlformats.org/officeDocument/2006/relationships/oleObject" Target="../embeddings/oleObject433.bin"/><Relationship Id="rId27" Type="http://schemas.openxmlformats.org/officeDocument/2006/relationships/oleObject" Target="../embeddings/oleObject435.bin"/><Relationship Id="rId30" Type="http://schemas.openxmlformats.org/officeDocument/2006/relationships/image" Target="../media/image544.wmf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9.bin"/><Relationship Id="rId13" Type="http://schemas.openxmlformats.org/officeDocument/2006/relationships/image" Target="../media/image550.wmf"/><Relationship Id="rId3" Type="http://schemas.openxmlformats.org/officeDocument/2006/relationships/image" Target="../media/image1.jpg"/><Relationship Id="rId7" Type="http://schemas.openxmlformats.org/officeDocument/2006/relationships/image" Target="../media/image547.wmf"/><Relationship Id="rId12" Type="http://schemas.openxmlformats.org/officeDocument/2006/relationships/oleObject" Target="../embeddings/oleObject441.bin"/><Relationship Id="rId17" Type="http://schemas.openxmlformats.org/officeDocument/2006/relationships/image" Target="../media/image55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43.bin"/><Relationship Id="rId1" Type="http://schemas.openxmlformats.org/officeDocument/2006/relationships/vmlDrawing" Target="../drawings/vmlDrawing80.vml"/><Relationship Id="rId6" Type="http://schemas.openxmlformats.org/officeDocument/2006/relationships/oleObject" Target="../embeddings/oleObject438.bin"/><Relationship Id="rId11" Type="http://schemas.openxmlformats.org/officeDocument/2006/relationships/image" Target="../media/image549.wmf"/><Relationship Id="rId5" Type="http://schemas.openxmlformats.org/officeDocument/2006/relationships/image" Target="../media/image546.wmf"/><Relationship Id="rId15" Type="http://schemas.openxmlformats.org/officeDocument/2006/relationships/image" Target="../media/image551.wmf"/><Relationship Id="rId10" Type="http://schemas.openxmlformats.org/officeDocument/2006/relationships/oleObject" Target="../embeddings/oleObject440.bin"/><Relationship Id="rId4" Type="http://schemas.openxmlformats.org/officeDocument/2006/relationships/oleObject" Target="../embeddings/oleObject437.bin"/><Relationship Id="rId9" Type="http://schemas.openxmlformats.org/officeDocument/2006/relationships/image" Target="../media/image548.wmf"/><Relationship Id="rId14" Type="http://schemas.openxmlformats.org/officeDocument/2006/relationships/oleObject" Target="../embeddings/oleObject442.bin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6.bin"/><Relationship Id="rId13" Type="http://schemas.openxmlformats.org/officeDocument/2006/relationships/image" Target="../media/image557.wmf"/><Relationship Id="rId18" Type="http://schemas.openxmlformats.org/officeDocument/2006/relationships/image" Target="../media/image560.emf"/><Relationship Id="rId3" Type="http://schemas.openxmlformats.org/officeDocument/2006/relationships/image" Target="../media/image1.jpg"/><Relationship Id="rId7" Type="http://schemas.openxmlformats.org/officeDocument/2006/relationships/image" Target="../media/image554.emf"/><Relationship Id="rId12" Type="http://schemas.openxmlformats.org/officeDocument/2006/relationships/oleObject" Target="../embeddings/oleObject448.bin"/><Relationship Id="rId17" Type="http://schemas.openxmlformats.org/officeDocument/2006/relationships/image" Target="../media/image559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450.bin"/><Relationship Id="rId1" Type="http://schemas.openxmlformats.org/officeDocument/2006/relationships/vmlDrawing" Target="../drawings/vmlDrawing81.vml"/><Relationship Id="rId6" Type="http://schemas.openxmlformats.org/officeDocument/2006/relationships/oleObject" Target="../embeddings/oleObject445.bin"/><Relationship Id="rId11" Type="http://schemas.openxmlformats.org/officeDocument/2006/relationships/image" Target="../media/image556.emf"/><Relationship Id="rId5" Type="http://schemas.openxmlformats.org/officeDocument/2006/relationships/image" Target="../media/image553.emf"/><Relationship Id="rId15" Type="http://schemas.openxmlformats.org/officeDocument/2006/relationships/image" Target="../media/image558.emf"/><Relationship Id="rId10" Type="http://schemas.openxmlformats.org/officeDocument/2006/relationships/oleObject" Target="../embeddings/oleObject447.bin"/><Relationship Id="rId19" Type="http://schemas.openxmlformats.org/officeDocument/2006/relationships/image" Target="../media/image561.emf"/><Relationship Id="rId4" Type="http://schemas.openxmlformats.org/officeDocument/2006/relationships/oleObject" Target="../embeddings/oleObject444.bin"/><Relationship Id="rId9" Type="http://schemas.openxmlformats.org/officeDocument/2006/relationships/image" Target="../media/image555.emf"/><Relationship Id="rId14" Type="http://schemas.openxmlformats.org/officeDocument/2006/relationships/oleObject" Target="../embeddings/oleObject449.bin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3.bin"/><Relationship Id="rId13" Type="http://schemas.openxmlformats.org/officeDocument/2006/relationships/image" Target="../media/image566.emf"/><Relationship Id="rId18" Type="http://schemas.openxmlformats.org/officeDocument/2006/relationships/oleObject" Target="../embeddings/oleObject458.bin"/><Relationship Id="rId3" Type="http://schemas.openxmlformats.org/officeDocument/2006/relationships/image" Target="../media/image1.jpg"/><Relationship Id="rId21" Type="http://schemas.openxmlformats.org/officeDocument/2006/relationships/image" Target="../media/image561.emf"/><Relationship Id="rId7" Type="http://schemas.openxmlformats.org/officeDocument/2006/relationships/image" Target="../media/image563.emf"/><Relationship Id="rId12" Type="http://schemas.openxmlformats.org/officeDocument/2006/relationships/oleObject" Target="../embeddings/oleObject455.bin"/><Relationship Id="rId17" Type="http://schemas.openxmlformats.org/officeDocument/2006/relationships/image" Target="../media/image568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57.bin"/><Relationship Id="rId20" Type="http://schemas.openxmlformats.org/officeDocument/2006/relationships/image" Target="../media/image570.emf"/><Relationship Id="rId1" Type="http://schemas.openxmlformats.org/officeDocument/2006/relationships/vmlDrawing" Target="../drawings/vmlDrawing82.vml"/><Relationship Id="rId6" Type="http://schemas.openxmlformats.org/officeDocument/2006/relationships/oleObject" Target="../embeddings/oleObject452.bin"/><Relationship Id="rId11" Type="http://schemas.openxmlformats.org/officeDocument/2006/relationships/image" Target="../media/image565.wmf"/><Relationship Id="rId5" Type="http://schemas.openxmlformats.org/officeDocument/2006/relationships/image" Target="../media/image562.emf"/><Relationship Id="rId15" Type="http://schemas.openxmlformats.org/officeDocument/2006/relationships/image" Target="../media/image567.wmf"/><Relationship Id="rId10" Type="http://schemas.openxmlformats.org/officeDocument/2006/relationships/oleObject" Target="../embeddings/oleObject454.bin"/><Relationship Id="rId19" Type="http://schemas.openxmlformats.org/officeDocument/2006/relationships/image" Target="../media/image569.emf"/><Relationship Id="rId4" Type="http://schemas.openxmlformats.org/officeDocument/2006/relationships/oleObject" Target="../embeddings/oleObject451.bin"/><Relationship Id="rId9" Type="http://schemas.openxmlformats.org/officeDocument/2006/relationships/image" Target="../media/image564.wmf"/><Relationship Id="rId14" Type="http://schemas.openxmlformats.org/officeDocument/2006/relationships/oleObject" Target="../embeddings/oleObject456.bin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506.png"/><Relationship Id="rId5" Type="http://schemas.openxmlformats.org/officeDocument/2006/relationships/image" Target="../media/image571.wmf"/><Relationship Id="rId4" Type="http://schemas.openxmlformats.org/officeDocument/2006/relationships/oleObject" Target="../embeddings/oleObject459.bin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2.bin"/><Relationship Id="rId3" Type="http://schemas.openxmlformats.org/officeDocument/2006/relationships/image" Target="../media/image1.jpg"/><Relationship Id="rId7" Type="http://schemas.openxmlformats.org/officeDocument/2006/relationships/image" Target="../media/image57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4.vml"/><Relationship Id="rId6" Type="http://schemas.openxmlformats.org/officeDocument/2006/relationships/oleObject" Target="../embeddings/oleObject461.bin"/><Relationship Id="rId5" Type="http://schemas.openxmlformats.org/officeDocument/2006/relationships/image" Target="../media/image572.wmf"/><Relationship Id="rId10" Type="http://schemas.openxmlformats.org/officeDocument/2006/relationships/image" Target="../media/image575.emf"/><Relationship Id="rId4" Type="http://schemas.openxmlformats.org/officeDocument/2006/relationships/oleObject" Target="../embeddings/oleObject460.bin"/><Relationship Id="rId9" Type="http://schemas.openxmlformats.org/officeDocument/2006/relationships/image" Target="../media/image574.wmf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5.bin"/><Relationship Id="rId13" Type="http://schemas.openxmlformats.org/officeDocument/2006/relationships/image" Target="../media/image580.wmf"/><Relationship Id="rId18" Type="http://schemas.openxmlformats.org/officeDocument/2006/relationships/image" Target="../media/image575.emf"/><Relationship Id="rId3" Type="http://schemas.openxmlformats.org/officeDocument/2006/relationships/image" Target="../media/image1.jpg"/><Relationship Id="rId7" Type="http://schemas.openxmlformats.org/officeDocument/2006/relationships/image" Target="../media/image577.wmf"/><Relationship Id="rId12" Type="http://schemas.openxmlformats.org/officeDocument/2006/relationships/oleObject" Target="../embeddings/oleObject467.bin"/><Relationship Id="rId17" Type="http://schemas.openxmlformats.org/officeDocument/2006/relationships/image" Target="../media/image58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69.bin"/><Relationship Id="rId1" Type="http://schemas.openxmlformats.org/officeDocument/2006/relationships/vmlDrawing" Target="../drawings/vmlDrawing85.vml"/><Relationship Id="rId6" Type="http://schemas.openxmlformats.org/officeDocument/2006/relationships/oleObject" Target="../embeddings/oleObject464.bin"/><Relationship Id="rId11" Type="http://schemas.openxmlformats.org/officeDocument/2006/relationships/image" Target="../media/image579.wmf"/><Relationship Id="rId5" Type="http://schemas.openxmlformats.org/officeDocument/2006/relationships/image" Target="../media/image576.wmf"/><Relationship Id="rId15" Type="http://schemas.openxmlformats.org/officeDocument/2006/relationships/image" Target="../media/image581.wmf"/><Relationship Id="rId10" Type="http://schemas.openxmlformats.org/officeDocument/2006/relationships/oleObject" Target="../embeddings/oleObject466.bin"/><Relationship Id="rId4" Type="http://schemas.openxmlformats.org/officeDocument/2006/relationships/oleObject" Target="../embeddings/oleObject463.bin"/><Relationship Id="rId9" Type="http://schemas.openxmlformats.org/officeDocument/2006/relationships/image" Target="../media/image578.wmf"/><Relationship Id="rId14" Type="http://schemas.openxmlformats.org/officeDocument/2006/relationships/oleObject" Target="../embeddings/oleObject46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32.emf"/><Relationship Id="rId18" Type="http://schemas.openxmlformats.org/officeDocument/2006/relationships/oleObject" Target="../embeddings/oleObject28.bin"/><Relationship Id="rId26" Type="http://schemas.openxmlformats.org/officeDocument/2006/relationships/oleObject" Target="../embeddings/oleObject32.bin"/><Relationship Id="rId3" Type="http://schemas.openxmlformats.org/officeDocument/2006/relationships/image" Target="../media/image1.jpg"/><Relationship Id="rId21" Type="http://schemas.openxmlformats.org/officeDocument/2006/relationships/image" Target="../media/image36.emf"/><Relationship Id="rId34" Type="http://schemas.openxmlformats.org/officeDocument/2006/relationships/oleObject" Target="../embeddings/oleObject36.bin"/><Relationship Id="rId7" Type="http://schemas.openxmlformats.org/officeDocument/2006/relationships/image" Target="../media/image31.e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34.emf"/><Relationship Id="rId25" Type="http://schemas.openxmlformats.org/officeDocument/2006/relationships/image" Target="../media/image38.emf"/><Relationship Id="rId33" Type="http://schemas.openxmlformats.org/officeDocument/2006/relationships/image" Target="../media/image42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29.bin"/><Relationship Id="rId29" Type="http://schemas.openxmlformats.org/officeDocument/2006/relationships/image" Target="../media/image40.e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5.png"/><Relationship Id="rId24" Type="http://schemas.openxmlformats.org/officeDocument/2006/relationships/oleObject" Target="../embeddings/oleObject31.bin"/><Relationship Id="rId32" Type="http://schemas.openxmlformats.org/officeDocument/2006/relationships/oleObject" Target="../embeddings/oleObject35.bin"/><Relationship Id="rId37" Type="http://schemas.openxmlformats.org/officeDocument/2006/relationships/image" Target="../media/image44.emf"/><Relationship Id="rId5" Type="http://schemas.openxmlformats.org/officeDocument/2006/relationships/image" Target="../media/image30.emf"/><Relationship Id="rId15" Type="http://schemas.openxmlformats.org/officeDocument/2006/relationships/image" Target="../media/image33.emf"/><Relationship Id="rId23" Type="http://schemas.openxmlformats.org/officeDocument/2006/relationships/image" Target="../media/image37.emf"/><Relationship Id="rId28" Type="http://schemas.openxmlformats.org/officeDocument/2006/relationships/oleObject" Target="../embeddings/oleObject33.bin"/><Relationship Id="rId36" Type="http://schemas.openxmlformats.org/officeDocument/2006/relationships/oleObject" Target="../embeddings/oleObject37.bin"/><Relationship Id="rId10" Type="http://schemas.openxmlformats.org/officeDocument/2006/relationships/image" Target="../media/image4.png"/><Relationship Id="rId19" Type="http://schemas.openxmlformats.org/officeDocument/2006/relationships/image" Target="../media/image35.emf"/><Relationship Id="rId31" Type="http://schemas.openxmlformats.org/officeDocument/2006/relationships/image" Target="../media/image41.e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3.png"/><Relationship Id="rId14" Type="http://schemas.openxmlformats.org/officeDocument/2006/relationships/oleObject" Target="../embeddings/oleObject26.bin"/><Relationship Id="rId22" Type="http://schemas.openxmlformats.org/officeDocument/2006/relationships/oleObject" Target="../embeddings/oleObject30.bin"/><Relationship Id="rId27" Type="http://schemas.openxmlformats.org/officeDocument/2006/relationships/image" Target="../media/image39.emf"/><Relationship Id="rId30" Type="http://schemas.openxmlformats.org/officeDocument/2006/relationships/oleObject" Target="../embeddings/oleObject34.bin"/><Relationship Id="rId35" Type="http://schemas.openxmlformats.org/officeDocument/2006/relationships/image" Target="../media/image43.emf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2.bin"/><Relationship Id="rId13" Type="http://schemas.openxmlformats.org/officeDocument/2006/relationships/image" Target="../media/image588.wmf"/><Relationship Id="rId3" Type="http://schemas.openxmlformats.org/officeDocument/2006/relationships/image" Target="../media/image1.jpg"/><Relationship Id="rId7" Type="http://schemas.openxmlformats.org/officeDocument/2006/relationships/image" Target="../media/image585.emf"/><Relationship Id="rId12" Type="http://schemas.openxmlformats.org/officeDocument/2006/relationships/oleObject" Target="../embeddings/oleObject47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6.vml"/><Relationship Id="rId6" Type="http://schemas.openxmlformats.org/officeDocument/2006/relationships/oleObject" Target="../embeddings/oleObject471.bin"/><Relationship Id="rId11" Type="http://schemas.openxmlformats.org/officeDocument/2006/relationships/image" Target="../media/image587.wmf"/><Relationship Id="rId5" Type="http://schemas.openxmlformats.org/officeDocument/2006/relationships/image" Target="../media/image584.wmf"/><Relationship Id="rId10" Type="http://schemas.openxmlformats.org/officeDocument/2006/relationships/oleObject" Target="../embeddings/oleObject473.bin"/><Relationship Id="rId4" Type="http://schemas.openxmlformats.org/officeDocument/2006/relationships/oleObject" Target="../embeddings/oleObject470.bin"/><Relationship Id="rId9" Type="http://schemas.openxmlformats.org/officeDocument/2006/relationships/image" Target="../media/image586.wmf"/><Relationship Id="rId14" Type="http://schemas.openxmlformats.org/officeDocument/2006/relationships/image" Target="../media/image583.emf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7.bin"/><Relationship Id="rId3" Type="http://schemas.openxmlformats.org/officeDocument/2006/relationships/image" Target="../media/image1.jpg"/><Relationship Id="rId7" Type="http://schemas.openxmlformats.org/officeDocument/2006/relationships/image" Target="../media/image59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7.vml"/><Relationship Id="rId6" Type="http://schemas.openxmlformats.org/officeDocument/2006/relationships/oleObject" Target="../embeddings/oleObject476.bin"/><Relationship Id="rId5" Type="http://schemas.openxmlformats.org/officeDocument/2006/relationships/image" Target="../media/image589.wmf"/><Relationship Id="rId10" Type="http://schemas.openxmlformats.org/officeDocument/2006/relationships/image" Target="../media/image583.emf"/><Relationship Id="rId4" Type="http://schemas.openxmlformats.org/officeDocument/2006/relationships/oleObject" Target="../embeddings/oleObject475.bin"/><Relationship Id="rId9" Type="http://schemas.openxmlformats.org/officeDocument/2006/relationships/image" Target="../media/image591.wmf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0.bin"/><Relationship Id="rId13" Type="http://schemas.openxmlformats.org/officeDocument/2006/relationships/image" Target="../media/image596.emf"/><Relationship Id="rId18" Type="http://schemas.openxmlformats.org/officeDocument/2006/relationships/oleObject" Target="../embeddings/oleObject485.bin"/><Relationship Id="rId26" Type="http://schemas.openxmlformats.org/officeDocument/2006/relationships/image" Target="../media/image583.emf"/><Relationship Id="rId3" Type="http://schemas.openxmlformats.org/officeDocument/2006/relationships/image" Target="../media/image1.jpg"/><Relationship Id="rId21" Type="http://schemas.openxmlformats.org/officeDocument/2006/relationships/image" Target="../media/image600.emf"/><Relationship Id="rId7" Type="http://schemas.openxmlformats.org/officeDocument/2006/relationships/image" Target="../media/image593.wmf"/><Relationship Id="rId12" Type="http://schemas.openxmlformats.org/officeDocument/2006/relationships/oleObject" Target="../embeddings/oleObject482.bin"/><Relationship Id="rId17" Type="http://schemas.openxmlformats.org/officeDocument/2006/relationships/image" Target="../media/image598.emf"/><Relationship Id="rId25" Type="http://schemas.openxmlformats.org/officeDocument/2006/relationships/image" Target="../media/image602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84.bin"/><Relationship Id="rId20" Type="http://schemas.openxmlformats.org/officeDocument/2006/relationships/oleObject" Target="../embeddings/oleObject486.bin"/><Relationship Id="rId1" Type="http://schemas.openxmlformats.org/officeDocument/2006/relationships/vmlDrawing" Target="../drawings/vmlDrawing88.vml"/><Relationship Id="rId6" Type="http://schemas.openxmlformats.org/officeDocument/2006/relationships/oleObject" Target="../embeddings/oleObject479.bin"/><Relationship Id="rId11" Type="http://schemas.openxmlformats.org/officeDocument/2006/relationships/image" Target="../media/image595.emf"/><Relationship Id="rId24" Type="http://schemas.openxmlformats.org/officeDocument/2006/relationships/oleObject" Target="../embeddings/oleObject488.bin"/><Relationship Id="rId5" Type="http://schemas.openxmlformats.org/officeDocument/2006/relationships/image" Target="../media/image592.emf"/><Relationship Id="rId15" Type="http://schemas.openxmlformats.org/officeDocument/2006/relationships/image" Target="../media/image597.wmf"/><Relationship Id="rId23" Type="http://schemas.openxmlformats.org/officeDocument/2006/relationships/image" Target="../media/image601.emf"/><Relationship Id="rId10" Type="http://schemas.openxmlformats.org/officeDocument/2006/relationships/oleObject" Target="../embeddings/oleObject481.bin"/><Relationship Id="rId19" Type="http://schemas.openxmlformats.org/officeDocument/2006/relationships/image" Target="../media/image599.emf"/><Relationship Id="rId4" Type="http://schemas.openxmlformats.org/officeDocument/2006/relationships/oleObject" Target="../embeddings/oleObject478.bin"/><Relationship Id="rId9" Type="http://schemas.openxmlformats.org/officeDocument/2006/relationships/image" Target="../media/image594.wmf"/><Relationship Id="rId14" Type="http://schemas.openxmlformats.org/officeDocument/2006/relationships/oleObject" Target="../embeddings/oleObject483.bin"/><Relationship Id="rId22" Type="http://schemas.openxmlformats.org/officeDocument/2006/relationships/oleObject" Target="../embeddings/oleObject487.bin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4.emf"/><Relationship Id="rId13" Type="http://schemas.openxmlformats.org/officeDocument/2006/relationships/oleObject" Target="../embeddings/oleObject493.bin"/><Relationship Id="rId18" Type="http://schemas.openxmlformats.org/officeDocument/2006/relationships/image" Target="../media/image608.emf"/><Relationship Id="rId3" Type="http://schemas.openxmlformats.org/officeDocument/2006/relationships/image" Target="../media/image1.jpg"/><Relationship Id="rId21" Type="http://schemas.openxmlformats.org/officeDocument/2006/relationships/oleObject" Target="../embeddings/oleObject497.bin"/><Relationship Id="rId7" Type="http://schemas.openxmlformats.org/officeDocument/2006/relationships/oleObject" Target="../embeddings/oleObject490.bin"/><Relationship Id="rId12" Type="http://schemas.openxmlformats.org/officeDocument/2006/relationships/image" Target="../media/image605.emf"/><Relationship Id="rId17" Type="http://schemas.openxmlformats.org/officeDocument/2006/relationships/oleObject" Target="../embeddings/oleObject49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07.emf"/><Relationship Id="rId20" Type="http://schemas.openxmlformats.org/officeDocument/2006/relationships/image" Target="../media/image609.wmf"/><Relationship Id="rId1" Type="http://schemas.openxmlformats.org/officeDocument/2006/relationships/vmlDrawing" Target="../drawings/vmlDrawing89.vml"/><Relationship Id="rId6" Type="http://schemas.openxmlformats.org/officeDocument/2006/relationships/image" Target="../media/image603.emf"/><Relationship Id="rId11" Type="http://schemas.openxmlformats.org/officeDocument/2006/relationships/oleObject" Target="../embeddings/oleObject492.bin"/><Relationship Id="rId5" Type="http://schemas.openxmlformats.org/officeDocument/2006/relationships/oleObject" Target="../embeddings/oleObject489.bin"/><Relationship Id="rId15" Type="http://schemas.openxmlformats.org/officeDocument/2006/relationships/oleObject" Target="../embeddings/oleObject494.bin"/><Relationship Id="rId23" Type="http://schemas.openxmlformats.org/officeDocument/2006/relationships/image" Target="../media/image583.emf"/><Relationship Id="rId10" Type="http://schemas.openxmlformats.org/officeDocument/2006/relationships/image" Target="../media/image593.wmf"/><Relationship Id="rId19" Type="http://schemas.openxmlformats.org/officeDocument/2006/relationships/oleObject" Target="../embeddings/oleObject496.bin"/><Relationship Id="rId4" Type="http://schemas.openxmlformats.org/officeDocument/2006/relationships/image" Target="../media/image470.png"/><Relationship Id="rId9" Type="http://schemas.openxmlformats.org/officeDocument/2006/relationships/oleObject" Target="../embeddings/oleObject491.bin"/><Relationship Id="rId14" Type="http://schemas.openxmlformats.org/officeDocument/2006/relationships/image" Target="../media/image606.emf"/><Relationship Id="rId22" Type="http://schemas.openxmlformats.org/officeDocument/2006/relationships/image" Target="../media/image610.wmf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6.png"/><Relationship Id="rId13" Type="http://schemas.openxmlformats.org/officeDocument/2006/relationships/image" Target="../media/image614.wmf"/><Relationship Id="rId3" Type="http://schemas.openxmlformats.org/officeDocument/2006/relationships/image" Target="../media/image1.jpg"/><Relationship Id="rId7" Type="http://schemas.openxmlformats.org/officeDocument/2006/relationships/image" Target="../media/image612.emf"/><Relationship Id="rId12" Type="http://schemas.openxmlformats.org/officeDocument/2006/relationships/oleObject" Target="../embeddings/oleObject501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48.emf"/><Relationship Id="rId1" Type="http://schemas.openxmlformats.org/officeDocument/2006/relationships/vmlDrawing" Target="../drawings/vmlDrawing90.vml"/><Relationship Id="rId6" Type="http://schemas.openxmlformats.org/officeDocument/2006/relationships/oleObject" Target="../embeddings/oleObject499.bin"/><Relationship Id="rId11" Type="http://schemas.openxmlformats.org/officeDocument/2006/relationships/image" Target="../media/image330.png"/><Relationship Id="rId5" Type="http://schemas.openxmlformats.org/officeDocument/2006/relationships/image" Target="../media/image611.emf"/><Relationship Id="rId15" Type="http://schemas.openxmlformats.org/officeDocument/2006/relationships/image" Target="../media/image615.emf"/><Relationship Id="rId10" Type="http://schemas.openxmlformats.org/officeDocument/2006/relationships/image" Target="../media/image613.emf"/><Relationship Id="rId4" Type="http://schemas.openxmlformats.org/officeDocument/2006/relationships/oleObject" Target="../embeddings/oleObject498.bin"/><Relationship Id="rId9" Type="http://schemas.openxmlformats.org/officeDocument/2006/relationships/oleObject" Target="../embeddings/oleObject500.bin"/><Relationship Id="rId14" Type="http://schemas.openxmlformats.org/officeDocument/2006/relationships/oleObject" Target="../embeddings/oleObject502.bin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8.e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50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1.vml"/><Relationship Id="rId6" Type="http://schemas.openxmlformats.org/officeDocument/2006/relationships/image" Target="../media/image616.png"/><Relationship Id="rId5" Type="http://schemas.openxmlformats.org/officeDocument/2006/relationships/image" Target="../media/image617.emf"/><Relationship Id="rId10" Type="http://schemas.openxmlformats.org/officeDocument/2006/relationships/image" Target="../media/image619.wmf"/><Relationship Id="rId4" Type="http://schemas.openxmlformats.org/officeDocument/2006/relationships/oleObject" Target="../embeddings/oleObject503.bin"/><Relationship Id="rId9" Type="http://schemas.openxmlformats.org/officeDocument/2006/relationships/oleObject" Target="../embeddings/oleObject505.bin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8.bin"/><Relationship Id="rId13" Type="http://schemas.openxmlformats.org/officeDocument/2006/relationships/image" Target="../media/image624.emf"/><Relationship Id="rId18" Type="http://schemas.openxmlformats.org/officeDocument/2006/relationships/image" Target="../media/image626.emf"/><Relationship Id="rId3" Type="http://schemas.openxmlformats.org/officeDocument/2006/relationships/image" Target="../media/image1.jpg"/><Relationship Id="rId7" Type="http://schemas.openxmlformats.org/officeDocument/2006/relationships/image" Target="../media/image621.emf"/><Relationship Id="rId12" Type="http://schemas.openxmlformats.org/officeDocument/2006/relationships/oleObject" Target="../embeddings/oleObject510.bin"/><Relationship Id="rId17" Type="http://schemas.openxmlformats.org/officeDocument/2006/relationships/oleObject" Target="../embeddings/oleObject512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505.png"/><Relationship Id="rId1" Type="http://schemas.openxmlformats.org/officeDocument/2006/relationships/vmlDrawing" Target="../drawings/vmlDrawing92.vml"/><Relationship Id="rId6" Type="http://schemas.openxmlformats.org/officeDocument/2006/relationships/oleObject" Target="../embeddings/oleObject507.bin"/><Relationship Id="rId11" Type="http://schemas.openxmlformats.org/officeDocument/2006/relationships/image" Target="../media/image623.emf"/><Relationship Id="rId5" Type="http://schemas.openxmlformats.org/officeDocument/2006/relationships/image" Target="../media/image620.emf"/><Relationship Id="rId15" Type="http://schemas.openxmlformats.org/officeDocument/2006/relationships/image" Target="../media/image625.emf"/><Relationship Id="rId10" Type="http://schemas.openxmlformats.org/officeDocument/2006/relationships/oleObject" Target="../embeddings/oleObject509.bin"/><Relationship Id="rId19" Type="http://schemas.openxmlformats.org/officeDocument/2006/relationships/image" Target="../media/image506.png"/><Relationship Id="rId4" Type="http://schemas.openxmlformats.org/officeDocument/2006/relationships/oleObject" Target="../embeddings/oleObject506.bin"/><Relationship Id="rId9" Type="http://schemas.openxmlformats.org/officeDocument/2006/relationships/image" Target="../media/image622.emf"/><Relationship Id="rId14" Type="http://schemas.openxmlformats.org/officeDocument/2006/relationships/oleObject" Target="../embeddings/oleObject511.bin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8.wmf"/><Relationship Id="rId13" Type="http://schemas.openxmlformats.org/officeDocument/2006/relationships/image" Target="../media/image330.png"/><Relationship Id="rId3" Type="http://schemas.openxmlformats.org/officeDocument/2006/relationships/image" Target="../media/image1.jpg"/><Relationship Id="rId7" Type="http://schemas.openxmlformats.org/officeDocument/2006/relationships/oleObject" Target="../embeddings/oleObject514.bin"/><Relationship Id="rId12" Type="http://schemas.openxmlformats.org/officeDocument/2006/relationships/image" Target="../media/image630.emf"/><Relationship Id="rId17" Type="http://schemas.openxmlformats.org/officeDocument/2006/relationships/image" Target="../media/image63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518.bin"/><Relationship Id="rId1" Type="http://schemas.openxmlformats.org/officeDocument/2006/relationships/vmlDrawing" Target="../drawings/vmlDrawing93.vml"/><Relationship Id="rId6" Type="http://schemas.openxmlformats.org/officeDocument/2006/relationships/image" Target="../media/image627.wmf"/><Relationship Id="rId11" Type="http://schemas.openxmlformats.org/officeDocument/2006/relationships/oleObject" Target="../embeddings/oleObject516.bin"/><Relationship Id="rId5" Type="http://schemas.openxmlformats.org/officeDocument/2006/relationships/oleObject" Target="../embeddings/oleObject513.bin"/><Relationship Id="rId15" Type="http://schemas.openxmlformats.org/officeDocument/2006/relationships/image" Target="../media/image631.emf"/><Relationship Id="rId10" Type="http://schemas.openxmlformats.org/officeDocument/2006/relationships/image" Target="../media/image629.wmf"/><Relationship Id="rId4" Type="http://schemas.openxmlformats.org/officeDocument/2006/relationships/image" Target="../media/image465.png"/><Relationship Id="rId9" Type="http://schemas.openxmlformats.org/officeDocument/2006/relationships/oleObject" Target="../embeddings/oleObject515.bin"/><Relationship Id="rId14" Type="http://schemas.openxmlformats.org/officeDocument/2006/relationships/oleObject" Target="../embeddings/oleObject5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openxmlformats.org/officeDocument/2006/relationships/image" Target="../media/image46.emf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4.png"/><Relationship Id="rId5" Type="http://schemas.openxmlformats.org/officeDocument/2006/relationships/image" Target="../media/image45.emf"/><Relationship Id="rId10" Type="http://schemas.openxmlformats.org/officeDocument/2006/relationships/image" Target="../media/image3.png"/><Relationship Id="rId4" Type="http://schemas.openxmlformats.org/officeDocument/2006/relationships/oleObject" Target="../embeddings/oleObject38.bin"/><Relationship Id="rId9" Type="http://schemas.openxmlformats.org/officeDocument/2006/relationships/image" Target="../media/image2.png"/></Relationships>
</file>

<file path=ppt/slides/_rels/slide1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1.bin"/><Relationship Id="rId3" Type="http://schemas.openxmlformats.org/officeDocument/2006/relationships/image" Target="../media/image1.jpg"/><Relationship Id="rId7" Type="http://schemas.openxmlformats.org/officeDocument/2006/relationships/image" Target="../media/image63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4.vml"/><Relationship Id="rId6" Type="http://schemas.openxmlformats.org/officeDocument/2006/relationships/oleObject" Target="../embeddings/oleObject520.bin"/><Relationship Id="rId5" Type="http://schemas.openxmlformats.org/officeDocument/2006/relationships/image" Target="../media/image633.wmf"/><Relationship Id="rId10" Type="http://schemas.openxmlformats.org/officeDocument/2006/relationships/image" Target="../media/image636.emf"/><Relationship Id="rId4" Type="http://schemas.openxmlformats.org/officeDocument/2006/relationships/oleObject" Target="../embeddings/oleObject519.bin"/><Relationship Id="rId9" Type="http://schemas.openxmlformats.org/officeDocument/2006/relationships/image" Target="../media/image635.emf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8.wmf"/><Relationship Id="rId13" Type="http://schemas.openxmlformats.org/officeDocument/2006/relationships/oleObject" Target="../embeddings/oleObject525.bin"/><Relationship Id="rId3" Type="http://schemas.openxmlformats.org/officeDocument/2006/relationships/image" Target="../media/image1.jpg"/><Relationship Id="rId7" Type="http://schemas.openxmlformats.org/officeDocument/2006/relationships/oleObject" Target="../embeddings/oleObject523.bin"/><Relationship Id="rId12" Type="http://schemas.openxmlformats.org/officeDocument/2006/relationships/image" Target="../media/image639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42.wmf"/><Relationship Id="rId1" Type="http://schemas.openxmlformats.org/officeDocument/2006/relationships/vmlDrawing" Target="../drawings/vmlDrawing95.vml"/><Relationship Id="rId6" Type="http://schemas.openxmlformats.org/officeDocument/2006/relationships/image" Target="../media/image385.png"/><Relationship Id="rId11" Type="http://schemas.openxmlformats.org/officeDocument/2006/relationships/image" Target="../media/image640.emf"/><Relationship Id="rId5" Type="http://schemas.openxmlformats.org/officeDocument/2006/relationships/image" Target="../media/image637.emf"/><Relationship Id="rId15" Type="http://schemas.openxmlformats.org/officeDocument/2006/relationships/oleObject" Target="../embeddings/oleObject526.bin"/><Relationship Id="rId10" Type="http://schemas.openxmlformats.org/officeDocument/2006/relationships/oleObject" Target="../embeddings/oleObject524.bin"/><Relationship Id="rId4" Type="http://schemas.openxmlformats.org/officeDocument/2006/relationships/oleObject" Target="../embeddings/oleObject522.bin"/><Relationship Id="rId9" Type="http://schemas.openxmlformats.org/officeDocument/2006/relationships/image" Target="../media/image465.png"/><Relationship Id="rId14" Type="http://schemas.openxmlformats.org/officeDocument/2006/relationships/image" Target="../media/image641.emf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9.bin"/><Relationship Id="rId13" Type="http://schemas.openxmlformats.org/officeDocument/2006/relationships/image" Target="../media/image647.emf"/><Relationship Id="rId18" Type="http://schemas.openxmlformats.org/officeDocument/2006/relationships/image" Target="../media/image330.png"/><Relationship Id="rId3" Type="http://schemas.openxmlformats.org/officeDocument/2006/relationships/image" Target="../media/image1.jpg"/><Relationship Id="rId7" Type="http://schemas.openxmlformats.org/officeDocument/2006/relationships/image" Target="../media/image644.wmf"/><Relationship Id="rId12" Type="http://schemas.openxmlformats.org/officeDocument/2006/relationships/oleObject" Target="../embeddings/oleObject531.bin"/><Relationship Id="rId17" Type="http://schemas.openxmlformats.org/officeDocument/2006/relationships/image" Target="../media/image649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533.bin"/><Relationship Id="rId1" Type="http://schemas.openxmlformats.org/officeDocument/2006/relationships/vmlDrawing" Target="../drawings/vmlDrawing96.vml"/><Relationship Id="rId6" Type="http://schemas.openxmlformats.org/officeDocument/2006/relationships/oleObject" Target="../embeddings/oleObject528.bin"/><Relationship Id="rId11" Type="http://schemas.openxmlformats.org/officeDocument/2006/relationships/image" Target="../media/image646.wmf"/><Relationship Id="rId5" Type="http://schemas.openxmlformats.org/officeDocument/2006/relationships/image" Target="../media/image643.wmf"/><Relationship Id="rId15" Type="http://schemas.openxmlformats.org/officeDocument/2006/relationships/image" Target="../media/image648.wmf"/><Relationship Id="rId10" Type="http://schemas.openxmlformats.org/officeDocument/2006/relationships/oleObject" Target="../embeddings/oleObject530.bin"/><Relationship Id="rId4" Type="http://schemas.openxmlformats.org/officeDocument/2006/relationships/oleObject" Target="../embeddings/oleObject527.bin"/><Relationship Id="rId9" Type="http://schemas.openxmlformats.org/officeDocument/2006/relationships/image" Target="../media/image645.emf"/><Relationship Id="rId14" Type="http://schemas.openxmlformats.org/officeDocument/2006/relationships/oleObject" Target="../embeddings/oleObject532.bin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6.bin"/><Relationship Id="rId13" Type="http://schemas.openxmlformats.org/officeDocument/2006/relationships/image" Target="../media/image653.emf"/><Relationship Id="rId18" Type="http://schemas.openxmlformats.org/officeDocument/2006/relationships/oleObject" Target="../embeddings/oleObject541.bin"/><Relationship Id="rId26" Type="http://schemas.openxmlformats.org/officeDocument/2006/relationships/image" Target="../media/image636.emf"/><Relationship Id="rId3" Type="http://schemas.openxmlformats.org/officeDocument/2006/relationships/image" Target="../media/image1.jpg"/><Relationship Id="rId21" Type="http://schemas.openxmlformats.org/officeDocument/2006/relationships/image" Target="../media/image657.emf"/><Relationship Id="rId7" Type="http://schemas.openxmlformats.org/officeDocument/2006/relationships/image" Target="../media/image610.wmf"/><Relationship Id="rId12" Type="http://schemas.openxmlformats.org/officeDocument/2006/relationships/oleObject" Target="../embeddings/oleObject538.bin"/><Relationship Id="rId17" Type="http://schemas.openxmlformats.org/officeDocument/2006/relationships/image" Target="../media/image655.wmf"/><Relationship Id="rId25" Type="http://schemas.openxmlformats.org/officeDocument/2006/relationships/image" Target="../media/image659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540.bin"/><Relationship Id="rId20" Type="http://schemas.openxmlformats.org/officeDocument/2006/relationships/oleObject" Target="../embeddings/oleObject542.bin"/><Relationship Id="rId1" Type="http://schemas.openxmlformats.org/officeDocument/2006/relationships/vmlDrawing" Target="../drawings/vmlDrawing97.vml"/><Relationship Id="rId6" Type="http://schemas.openxmlformats.org/officeDocument/2006/relationships/oleObject" Target="../embeddings/oleObject535.bin"/><Relationship Id="rId11" Type="http://schemas.openxmlformats.org/officeDocument/2006/relationships/image" Target="../media/image652.wmf"/><Relationship Id="rId24" Type="http://schemas.openxmlformats.org/officeDocument/2006/relationships/oleObject" Target="../embeddings/oleObject544.bin"/><Relationship Id="rId5" Type="http://schemas.openxmlformats.org/officeDocument/2006/relationships/image" Target="../media/image650.wmf"/><Relationship Id="rId15" Type="http://schemas.openxmlformats.org/officeDocument/2006/relationships/image" Target="../media/image654.emf"/><Relationship Id="rId23" Type="http://schemas.openxmlformats.org/officeDocument/2006/relationships/image" Target="../media/image658.emf"/><Relationship Id="rId10" Type="http://schemas.openxmlformats.org/officeDocument/2006/relationships/oleObject" Target="../embeddings/oleObject537.bin"/><Relationship Id="rId19" Type="http://schemas.openxmlformats.org/officeDocument/2006/relationships/image" Target="../media/image656.wmf"/><Relationship Id="rId4" Type="http://schemas.openxmlformats.org/officeDocument/2006/relationships/oleObject" Target="../embeddings/oleObject534.bin"/><Relationship Id="rId9" Type="http://schemas.openxmlformats.org/officeDocument/2006/relationships/image" Target="../media/image651.emf"/><Relationship Id="rId14" Type="http://schemas.openxmlformats.org/officeDocument/2006/relationships/oleObject" Target="../embeddings/oleObject539.bin"/><Relationship Id="rId22" Type="http://schemas.openxmlformats.org/officeDocument/2006/relationships/oleObject" Target="../embeddings/oleObject543.bin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7.bin"/><Relationship Id="rId13" Type="http://schemas.openxmlformats.org/officeDocument/2006/relationships/image" Target="../media/image664.wmf"/><Relationship Id="rId18" Type="http://schemas.openxmlformats.org/officeDocument/2006/relationships/oleObject" Target="../embeddings/oleObject552.bin"/><Relationship Id="rId3" Type="http://schemas.openxmlformats.org/officeDocument/2006/relationships/image" Target="../media/image1.jpg"/><Relationship Id="rId21" Type="http://schemas.openxmlformats.org/officeDocument/2006/relationships/image" Target="../media/image668.wmf"/><Relationship Id="rId7" Type="http://schemas.openxmlformats.org/officeDocument/2006/relationships/image" Target="../media/image661.wmf"/><Relationship Id="rId12" Type="http://schemas.openxmlformats.org/officeDocument/2006/relationships/oleObject" Target="../embeddings/oleObject549.bin"/><Relationship Id="rId17" Type="http://schemas.openxmlformats.org/officeDocument/2006/relationships/image" Target="../media/image666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551.bin"/><Relationship Id="rId20" Type="http://schemas.openxmlformats.org/officeDocument/2006/relationships/oleObject" Target="../embeddings/oleObject553.bin"/><Relationship Id="rId1" Type="http://schemas.openxmlformats.org/officeDocument/2006/relationships/vmlDrawing" Target="../drawings/vmlDrawing98.vml"/><Relationship Id="rId6" Type="http://schemas.openxmlformats.org/officeDocument/2006/relationships/oleObject" Target="../embeddings/oleObject546.bin"/><Relationship Id="rId11" Type="http://schemas.openxmlformats.org/officeDocument/2006/relationships/image" Target="../media/image663.wmf"/><Relationship Id="rId5" Type="http://schemas.openxmlformats.org/officeDocument/2006/relationships/image" Target="../media/image660.wmf"/><Relationship Id="rId15" Type="http://schemas.openxmlformats.org/officeDocument/2006/relationships/image" Target="../media/image665.wmf"/><Relationship Id="rId23" Type="http://schemas.openxmlformats.org/officeDocument/2006/relationships/image" Target="../media/image669.wmf"/><Relationship Id="rId10" Type="http://schemas.openxmlformats.org/officeDocument/2006/relationships/oleObject" Target="../embeddings/oleObject548.bin"/><Relationship Id="rId19" Type="http://schemas.openxmlformats.org/officeDocument/2006/relationships/image" Target="../media/image667.wmf"/><Relationship Id="rId4" Type="http://schemas.openxmlformats.org/officeDocument/2006/relationships/oleObject" Target="../embeddings/oleObject545.bin"/><Relationship Id="rId9" Type="http://schemas.openxmlformats.org/officeDocument/2006/relationships/image" Target="../media/image662.wmf"/><Relationship Id="rId14" Type="http://schemas.openxmlformats.org/officeDocument/2006/relationships/oleObject" Target="../embeddings/oleObject550.bin"/><Relationship Id="rId22" Type="http://schemas.openxmlformats.org/officeDocument/2006/relationships/oleObject" Target="../embeddings/oleObject554.bin"/></Relationships>
</file>

<file path=ppt/slides/_rels/slide1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1.wmf"/><Relationship Id="rId13" Type="http://schemas.openxmlformats.org/officeDocument/2006/relationships/oleObject" Target="../embeddings/oleObject559.bin"/><Relationship Id="rId18" Type="http://schemas.openxmlformats.org/officeDocument/2006/relationships/image" Target="../media/image677.e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556.bin"/><Relationship Id="rId12" Type="http://schemas.openxmlformats.org/officeDocument/2006/relationships/image" Target="../media/image673.emf"/><Relationship Id="rId17" Type="http://schemas.openxmlformats.org/officeDocument/2006/relationships/image" Target="../media/image676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75.emf"/><Relationship Id="rId1" Type="http://schemas.openxmlformats.org/officeDocument/2006/relationships/vmlDrawing" Target="../drawings/vmlDrawing99.vml"/><Relationship Id="rId6" Type="http://schemas.openxmlformats.org/officeDocument/2006/relationships/image" Target="../media/image670.wmf"/><Relationship Id="rId11" Type="http://schemas.openxmlformats.org/officeDocument/2006/relationships/oleObject" Target="../embeddings/oleObject558.bin"/><Relationship Id="rId5" Type="http://schemas.openxmlformats.org/officeDocument/2006/relationships/oleObject" Target="../embeddings/oleObject555.bin"/><Relationship Id="rId15" Type="http://schemas.openxmlformats.org/officeDocument/2006/relationships/oleObject" Target="../embeddings/oleObject560.bin"/><Relationship Id="rId10" Type="http://schemas.openxmlformats.org/officeDocument/2006/relationships/image" Target="../media/image672.wmf"/><Relationship Id="rId4" Type="http://schemas.openxmlformats.org/officeDocument/2006/relationships/image" Target="../media/image1.jpg"/><Relationship Id="rId9" Type="http://schemas.openxmlformats.org/officeDocument/2006/relationships/oleObject" Target="../embeddings/oleObject557.bin"/><Relationship Id="rId14" Type="http://schemas.openxmlformats.org/officeDocument/2006/relationships/image" Target="../media/image674.emf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67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0.vml"/><Relationship Id="rId6" Type="http://schemas.openxmlformats.org/officeDocument/2006/relationships/oleObject" Target="../embeddings/oleObject562.bin"/><Relationship Id="rId5" Type="http://schemas.openxmlformats.org/officeDocument/2006/relationships/image" Target="../media/image678.emf"/><Relationship Id="rId4" Type="http://schemas.openxmlformats.org/officeDocument/2006/relationships/oleObject" Target="../embeddings/oleObject561.bin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1.emf"/><Relationship Id="rId13" Type="http://schemas.openxmlformats.org/officeDocument/2006/relationships/oleObject" Target="../embeddings/oleObject567.bin"/><Relationship Id="rId18" Type="http://schemas.openxmlformats.org/officeDocument/2006/relationships/image" Target="../media/image686.emf"/><Relationship Id="rId3" Type="http://schemas.openxmlformats.org/officeDocument/2006/relationships/image" Target="../media/image1.jpg"/><Relationship Id="rId21" Type="http://schemas.openxmlformats.org/officeDocument/2006/relationships/image" Target="../media/image689.emf"/><Relationship Id="rId7" Type="http://schemas.openxmlformats.org/officeDocument/2006/relationships/oleObject" Target="../embeddings/oleObject564.bin"/><Relationship Id="rId12" Type="http://schemas.openxmlformats.org/officeDocument/2006/relationships/image" Target="../media/image683.emf"/><Relationship Id="rId17" Type="http://schemas.openxmlformats.org/officeDocument/2006/relationships/oleObject" Target="../embeddings/oleObject569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85.emf"/><Relationship Id="rId20" Type="http://schemas.openxmlformats.org/officeDocument/2006/relationships/image" Target="../media/image687.emf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680.emf"/><Relationship Id="rId11" Type="http://schemas.openxmlformats.org/officeDocument/2006/relationships/oleObject" Target="../embeddings/oleObject566.bin"/><Relationship Id="rId5" Type="http://schemas.openxmlformats.org/officeDocument/2006/relationships/oleObject" Target="../embeddings/oleObject563.bin"/><Relationship Id="rId15" Type="http://schemas.openxmlformats.org/officeDocument/2006/relationships/oleObject" Target="../embeddings/oleObject568.bin"/><Relationship Id="rId10" Type="http://schemas.openxmlformats.org/officeDocument/2006/relationships/image" Target="../media/image682.emf"/><Relationship Id="rId19" Type="http://schemas.openxmlformats.org/officeDocument/2006/relationships/oleObject" Target="../embeddings/oleObject570.bin"/><Relationship Id="rId4" Type="http://schemas.openxmlformats.org/officeDocument/2006/relationships/image" Target="../media/image688.png"/><Relationship Id="rId9" Type="http://schemas.openxmlformats.org/officeDocument/2006/relationships/oleObject" Target="../embeddings/oleObject565.bin"/><Relationship Id="rId14" Type="http://schemas.openxmlformats.org/officeDocument/2006/relationships/image" Target="../media/image684.emf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3.bin"/><Relationship Id="rId13" Type="http://schemas.openxmlformats.org/officeDocument/2006/relationships/image" Target="../media/image694.emf"/><Relationship Id="rId3" Type="http://schemas.openxmlformats.org/officeDocument/2006/relationships/image" Target="../media/image1.jpg"/><Relationship Id="rId7" Type="http://schemas.openxmlformats.org/officeDocument/2006/relationships/image" Target="../media/image691.emf"/><Relationship Id="rId12" Type="http://schemas.openxmlformats.org/officeDocument/2006/relationships/oleObject" Target="../embeddings/oleObject575.bin"/><Relationship Id="rId17" Type="http://schemas.openxmlformats.org/officeDocument/2006/relationships/image" Target="../media/image697.e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96.emf"/><Relationship Id="rId1" Type="http://schemas.openxmlformats.org/officeDocument/2006/relationships/vmlDrawing" Target="../drawings/vmlDrawing102.vml"/><Relationship Id="rId6" Type="http://schemas.openxmlformats.org/officeDocument/2006/relationships/oleObject" Target="../embeddings/oleObject572.bin"/><Relationship Id="rId11" Type="http://schemas.openxmlformats.org/officeDocument/2006/relationships/image" Target="../media/image693.emf"/><Relationship Id="rId5" Type="http://schemas.openxmlformats.org/officeDocument/2006/relationships/image" Target="../media/image690.emf"/><Relationship Id="rId15" Type="http://schemas.openxmlformats.org/officeDocument/2006/relationships/image" Target="../media/image695.emf"/><Relationship Id="rId10" Type="http://schemas.openxmlformats.org/officeDocument/2006/relationships/oleObject" Target="../embeddings/oleObject574.bin"/><Relationship Id="rId4" Type="http://schemas.openxmlformats.org/officeDocument/2006/relationships/oleObject" Target="../embeddings/oleObject571.bin"/><Relationship Id="rId9" Type="http://schemas.openxmlformats.org/officeDocument/2006/relationships/image" Target="../media/image692.emf"/><Relationship Id="rId14" Type="http://schemas.openxmlformats.org/officeDocument/2006/relationships/oleObject" Target="../embeddings/oleObject576.bin"/></Relationships>
</file>

<file path=ppt/slides/_rels/slide1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0.emf"/><Relationship Id="rId13" Type="http://schemas.openxmlformats.org/officeDocument/2006/relationships/image" Target="../media/image702.e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578.bin"/><Relationship Id="rId12" Type="http://schemas.openxmlformats.org/officeDocument/2006/relationships/oleObject" Target="../embeddings/oleObject58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04.emf"/><Relationship Id="rId1" Type="http://schemas.openxmlformats.org/officeDocument/2006/relationships/vmlDrawing" Target="../drawings/vmlDrawing103.vml"/><Relationship Id="rId6" Type="http://schemas.openxmlformats.org/officeDocument/2006/relationships/image" Target="../media/image688.png"/><Relationship Id="rId11" Type="http://schemas.openxmlformats.org/officeDocument/2006/relationships/image" Target="../media/image701.emf"/><Relationship Id="rId5" Type="http://schemas.openxmlformats.org/officeDocument/2006/relationships/image" Target="../media/image698.emf"/><Relationship Id="rId15" Type="http://schemas.openxmlformats.org/officeDocument/2006/relationships/image" Target="../media/image703.emf"/><Relationship Id="rId10" Type="http://schemas.openxmlformats.org/officeDocument/2006/relationships/oleObject" Target="../embeddings/oleObject579.bin"/><Relationship Id="rId4" Type="http://schemas.openxmlformats.org/officeDocument/2006/relationships/oleObject" Target="../embeddings/oleObject577.bin"/><Relationship Id="rId9" Type="http://schemas.openxmlformats.org/officeDocument/2006/relationships/image" Target="../media/image699.png"/><Relationship Id="rId14" Type="http://schemas.openxmlformats.org/officeDocument/2006/relationships/oleObject" Target="../embeddings/oleObject58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49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12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emf"/><Relationship Id="rId11" Type="http://schemas.openxmlformats.org/officeDocument/2006/relationships/image" Target="../media/image48.emf"/><Relationship Id="rId5" Type="http://schemas.openxmlformats.org/officeDocument/2006/relationships/oleObject" Target="../embeddings/oleObject40.bin"/><Relationship Id="rId10" Type="http://schemas.openxmlformats.org/officeDocument/2006/relationships/oleObject" Target="../embeddings/oleObject41.bin"/><Relationship Id="rId4" Type="http://schemas.openxmlformats.org/officeDocument/2006/relationships/image" Target="../media/image1.jpg"/><Relationship Id="rId9" Type="http://schemas.openxmlformats.org/officeDocument/2006/relationships/image" Target="../media/image4.png"/><Relationship Id="rId14" Type="http://schemas.openxmlformats.org/officeDocument/2006/relationships/image" Target="../media/image5.png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7.emf"/><Relationship Id="rId13" Type="http://schemas.openxmlformats.org/officeDocument/2006/relationships/oleObject" Target="../embeddings/oleObject585.bin"/><Relationship Id="rId18" Type="http://schemas.openxmlformats.org/officeDocument/2006/relationships/image" Target="../media/image711.e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583.bin"/><Relationship Id="rId12" Type="http://schemas.openxmlformats.org/officeDocument/2006/relationships/image" Target="../media/image713.png"/><Relationship Id="rId17" Type="http://schemas.openxmlformats.org/officeDocument/2006/relationships/oleObject" Target="../embeddings/oleObject587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10.emf"/><Relationship Id="rId1" Type="http://schemas.openxmlformats.org/officeDocument/2006/relationships/vmlDrawing" Target="../drawings/vmlDrawing104.vml"/><Relationship Id="rId6" Type="http://schemas.openxmlformats.org/officeDocument/2006/relationships/image" Target="../media/image706.emf"/><Relationship Id="rId11" Type="http://schemas.openxmlformats.org/officeDocument/2006/relationships/image" Target="../media/image699.png"/><Relationship Id="rId5" Type="http://schemas.openxmlformats.org/officeDocument/2006/relationships/oleObject" Target="../embeddings/oleObject582.bin"/><Relationship Id="rId15" Type="http://schemas.openxmlformats.org/officeDocument/2006/relationships/oleObject" Target="../embeddings/oleObject586.bin"/><Relationship Id="rId10" Type="http://schemas.openxmlformats.org/officeDocument/2006/relationships/image" Target="../media/image708.emf"/><Relationship Id="rId4" Type="http://schemas.openxmlformats.org/officeDocument/2006/relationships/image" Target="../media/image712.emf"/><Relationship Id="rId9" Type="http://schemas.openxmlformats.org/officeDocument/2006/relationships/oleObject" Target="../embeddings/oleObject584.bin"/><Relationship Id="rId14" Type="http://schemas.openxmlformats.org/officeDocument/2006/relationships/image" Target="../media/image709.emf"/></Relationships>
</file>

<file path=ppt/slides/_rels/slide1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0.bin"/><Relationship Id="rId13" Type="http://schemas.openxmlformats.org/officeDocument/2006/relationships/image" Target="../media/image719.emf"/><Relationship Id="rId3" Type="http://schemas.openxmlformats.org/officeDocument/2006/relationships/image" Target="../media/image1.jpg"/><Relationship Id="rId7" Type="http://schemas.openxmlformats.org/officeDocument/2006/relationships/image" Target="../media/image715.emf"/><Relationship Id="rId12" Type="http://schemas.openxmlformats.org/officeDocument/2006/relationships/image" Target="../media/image71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5.vml"/><Relationship Id="rId6" Type="http://schemas.openxmlformats.org/officeDocument/2006/relationships/oleObject" Target="../embeddings/oleObject589.bin"/><Relationship Id="rId11" Type="http://schemas.openxmlformats.org/officeDocument/2006/relationships/image" Target="../media/image718.emf"/><Relationship Id="rId5" Type="http://schemas.openxmlformats.org/officeDocument/2006/relationships/image" Target="../media/image714.emf"/><Relationship Id="rId10" Type="http://schemas.openxmlformats.org/officeDocument/2006/relationships/oleObject" Target="../embeddings/oleObject591.bin"/><Relationship Id="rId4" Type="http://schemas.openxmlformats.org/officeDocument/2006/relationships/oleObject" Target="../embeddings/oleObject588.bin"/><Relationship Id="rId9" Type="http://schemas.openxmlformats.org/officeDocument/2006/relationships/image" Target="../media/image716.emf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3.bin"/><Relationship Id="rId3" Type="http://schemas.openxmlformats.org/officeDocument/2006/relationships/image" Target="../media/image1.jpg"/><Relationship Id="rId7" Type="http://schemas.openxmlformats.org/officeDocument/2006/relationships/image" Target="../media/image720.emf"/><Relationship Id="rId12" Type="http://schemas.openxmlformats.org/officeDocument/2006/relationships/image" Target="../media/image71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6.vml"/><Relationship Id="rId6" Type="http://schemas.openxmlformats.org/officeDocument/2006/relationships/oleObject" Target="../embeddings/oleObject592.bin"/><Relationship Id="rId11" Type="http://schemas.openxmlformats.org/officeDocument/2006/relationships/image" Target="../media/image722.emf"/><Relationship Id="rId5" Type="http://schemas.openxmlformats.org/officeDocument/2006/relationships/image" Target="../media/image724.png"/><Relationship Id="rId10" Type="http://schemas.openxmlformats.org/officeDocument/2006/relationships/oleObject" Target="../embeddings/oleObject594.bin"/><Relationship Id="rId4" Type="http://schemas.openxmlformats.org/officeDocument/2006/relationships/image" Target="../media/image723.emf"/><Relationship Id="rId9" Type="http://schemas.openxmlformats.org/officeDocument/2006/relationships/image" Target="../media/image721.emf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7.vml"/><Relationship Id="rId6" Type="http://schemas.openxmlformats.org/officeDocument/2006/relationships/image" Target="../media/image726.emf"/><Relationship Id="rId5" Type="http://schemas.openxmlformats.org/officeDocument/2006/relationships/image" Target="../media/image725.emf"/><Relationship Id="rId4" Type="http://schemas.openxmlformats.org/officeDocument/2006/relationships/oleObject" Target="../embeddings/oleObject595.bin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8.bin"/><Relationship Id="rId13" Type="http://schemas.openxmlformats.org/officeDocument/2006/relationships/image" Target="../media/image731.emf"/><Relationship Id="rId3" Type="http://schemas.openxmlformats.org/officeDocument/2006/relationships/image" Target="../media/image1.jpg"/><Relationship Id="rId7" Type="http://schemas.openxmlformats.org/officeDocument/2006/relationships/image" Target="../media/image728.emf"/><Relationship Id="rId12" Type="http://schemas.openxmlformats.org/officeDocument/2006/relationships/oleObject" Target="../embeddings/oleObject60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26.emf"/><Relationship Id="rId1" Type="http://schemas.openxmlformats.org/officeDocument/2006/relationships/vmlDrawing" Target="../drawings/vmlDrawing108.vml"/><Relationship Id="rId6" Type="http://schemas.openxmlformats.org/officeDocument/2006/relationships/oleObject" Target="../embeddings/oleObject597.bin"/><Relationship Id="rId11" Type="http://schemas.openxmlformats.org/officeDocument/2006/relationships/image" Target="../media/image730.emf"/><Relationship Id="rId5" Type="http://schemas.openxmlformats.org/officeDocument/2006/relationships/image" Target="../media/image727.emf"/><Relationship Id="rId15" Type="http://schemas.openxmlformats.org/officeDocument/2006/relationships/image" Target="../media/image732.emf"/><Relationship Id="rId10" Type="http://schemas.openxmlformats.org/officeDocument/2006/relationships/oleObject" Target="../embeddings/oleObject599.bin"/><Relationship Id="rId4" Type="http://schemas.openxmlformats.org/officeDocument/2006/relationships/oleObject" Target="../embeddings/oleObject596.bin"/><Relationship Id="rId9" Type="http://schemas.openxmlformats.org/officeDocument/2006/relationships/image" Target="../media/image729.emf"/><Relationship Id="rId14" Type="http://schemas.openxmlformats.org/officeDocument/2006/relationships/oleObject" Target="../embeddings/oleObject601.bin"/></Relationships>
</file>

<file path=ppt/slides/_rels/slide1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4.bin"/><Relationship Id="rId13" Type="http://schemas.openxmlformats.org/officeDocument/2006/relationships/image" Target="../media/image737.emf"/><Relationship Id="rId3" Type="http://schemas.openxmlformats.org/officeDocument/2006/relationships/image" Target="../media/image1.jpg"/><Relationship Id="rId7" Type="http://schemas.openxmlformats.org/officeDocument/2006/relationships/image" Target="../media/image734.emf"/><Relationship Id="rId12" Type="http://schemas.openxmlformats.org/officeDocument/2006/relationships/oleObject" Target="../embeddings/oleObject60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9.vml"/><Relationship Id="rId6" Type="http://schemas.openxmlformats.org/officeDocument/2006/relationships/oleObject" Target="../embeddings/oleObject603.bin"/><Relationship Id="rId11" Type="http://schemas.openxmlformats.org/officeDocument/2006/relationships/image" Target="../media/image736.emf"/><Relationship Id="rId5" Type="http://schemas.openxmlformats.org/officeDocument/2006/relationships/image" Target="../media/image733.emf"/><Relationship Id="rId10" Type="http://schemas.openxmlformats.org/officeDocument/2006/relationships/oleObject" Target="../embeddings/oleObject605.bin"/><Relationship Id="rId4" Type="http://schemas.openxmlformats.org/officeDocument/2006/relationships/oleObject" Target="../embeddings/oleObject602.bin"/><Relationship Id="rId9" Type="http://schemas.openxmlformats.org/officeDocument/2006/relationships/image" Target="../media/image735.emf"/></Relationships>
</file>

<file path=ppt/slides/_rels/slide1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9.bin"/><Relationship Id="rId13" Type="http://schemas.openxmlformats.org/officeDocument/2006/relationships/image" Target="../media/image742.emf"/><Relationship Id="rId3" Type="http://schemas.openxmlformats.org/officeDocument/2006/relationships/image" Target="../media/image1.jpg"/><Relationship Id="rId7" Type="http://schemas.openxmlformats.org/officeDocument/2006/relationships/image" Target="../media/image739.emf"/><Relationship Id="rId12" Type="http://schemas.openxmlformats.org/officeDocument/2006/relationships/image" Target="../media/image17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0.vml"/><Relationship Id="rId6" Type="http://schemas.openxmlformats.org/officeDocument/2006/relationships/oleObject" Target="../embeddings/oleObject608.bin"/><Relationship Id="rId11" Type="http://schemas.openxmlformats.org/officeDocument/2006/relationships/image" Target="../media/image741.emf"/><Relationship Id="rId5" Type="http://schemas.openxmlformats.org/officeDocument/2006/relationships/image" Target="../media/image738.emf"/><Relationship Id="rId10" Type="http://schemas.openxmlformats.org/officeDocument/2006/relationships/oleObject" Target="../embeddings/oleObject610.bin"/><Relationship Id="rId4" Type="http://schemas.openxmlformats.org/officeDocument/2006/relationships/oleObject" Target="../embeddings/oleObject607.bin"/><Relationship Id="rId9" Type="http://schemas.openxmlformats.org/officeDocument/2006/relationships/image" Target="../media/image740.emf"/></Relationships>
</file>

<file path=ppt/slides/_rels/slide1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3.bin"/><Relationship Id="rId13" Type="http://schemas.openxmlformats.org/officeDocument/2006/relationships/image" Target="../media/image747.emf"/><Relationship Id="rId3" Type="http://schemas.openxmlformats.org/officeDocument/2006/relationships/image" Target="../media/image1.jpg"/><Relationship Id="rId7" Type="http://schemas.openxmlformats.org/officeDocument/2006/relationships/image" Target="../media/image744.emf"/><Relationship Id="rId12" Type="http://schemas.openxmlformats.org/officeDocument/2006/relationships/oleObject" Target="../embeddings/oleObject6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1.vml"/><Relationship Id="rId6" Type="http://schemas.openxmlformats.org/officeDocument/2006/relationships/oleObject" Target="../embeddings/oleObject612.bin"/><Relationship Id="rId11" Type="http://schemas.openxmlformats.org/officeDocument/2006/relationships/image" Target="../media/image746.emf"/><Relationship Id="rId5" Type="http://schemas.openxmlformats.org/officeDocument/2006/relationships/image" Target="../media/image743.emf"/><Relationship Id="rId10" Type="http://schemas.openxmlformats.org/officeDocument/2006/relationships/oleObject" Target="../embeddings/oleObject614.bin"/><Relationship Id="rId4" Type="http://schemas.openxmlformats.org/officeDocument/2006/relationships/oleObject" Target="../embeddings/oleObject611.bin"/><Relationship Id="rId9" Type="http://schemas.openxmlformats.org/officeDocument/2006/relationships/image" Target="../media/image745.emf"/><Relationship Id="rId14" Type="http://schemas.openxmlformats.org/officeDocument/2006/relationships/image" Target="../media/image74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8.bin"/><Relationship Id="rId13" Type="http://schemas.openxmlformats.org/officeDocument/2006/relationships/image" Target="../media/image752.emf"/><Relationship Id="rId18" Type="http://schemas.openxmlformats.org/officeDocument/2006/relationships/image" Target="../media/image755.wmf"/><Relationship Id="rId26" Type="http://schemas.openxmlformats.org/officeDocument/2006/relationships/image" Target="../media/image759.wmf"/><Relationship Id="rId39" Type="http://schemas.openxmlformats.org/officeDocument/2006/relationships/oleObject" Target="../embeddings/oleObject633.bin"/><Relationship Id="rId3" Type="http://schemas.openxmlformats.org/officeDocument/2006/relationships/image" Target="../media/image1.jpg"/><Relationship Id="rId21" Type="http://schemas.openxmlformats.org/officeDocument/2006/relationships/oleObject" Target="../embeddings/oleObject624.bin"/><Relationship Id="rId34" Type="http://schemas.openxmlformats.org/officeDocument/2006/relationships/image" Target="../media/image763.emf"/><Relationship Id="rId42" Type="http://schemas.openxmlformats.org/officeDocument/2006/relationships/image" Target="../media/image767.emf"/><Relationship Id="rId7" Type="http://schemas.openxmlformats.org/officeDocument/2006/relationships/image" Target="../media/image749.emf"/><Relationship Id="rId12" Type="http://schemas.openxmlformats.org/officeDocument/2006/relationships/oleObject" Target="../embeddings/oleObject620.bin"/><Relationship Id="rId17" Type="http://schemas.openxmlformats.org/officeDocument/2006/relationships/oleObject" Target="../embeddings/oleObject622.bin"/><Relationship Id="rId25" Type="http://schemas.openxmlformats.org/officeDocument/2006/relationships/oleObject" Target="../embeddings/oleObject626.bin"/><Relationship Id="rId33" Type="http://schemas.openxmlformats.org/officeDocument/2006/relationships/oleObject" Target="../embeddings/oleObject630.bin"/><Relationship Id="rId38" Type="http://schemas.openxmlformats.org/officeDocument/2006/relationships/image" Target="../media/image765.e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53.png"/><Relationship Id="rId20" Type="http://schemas.openxmlformats.org/officeDocument/2006/relationships/image" Target="../media/image756.wmf"/><Relationship Id="rId29" Type="http://schemas.openxmlformats.org/officeDocument/2006/relationships/oleObject" Target="../embeddings/oleObject628.bin"/><Relationship Id="rId41" Type="http://schemas.openxmlformats.org/officeDocument/2006/relationships/oleObject" Target="../embeddings/oleObject634.bin"/><Relationship Id="rId1" Type="http://schemas.openxmlformats.org/officeDocument/2006/relationships/vmlDrawing" Target="../drawings/vmlDrawing112.vml"/><Relationship Id="rId6" Type="http://schemas.openxmlformats.org/officeDocument/2006/relationships/oleObject" Target="../embeddings/oleObject617.bin"/><Relationship Id="rId11" Type="http://schemas.openxmlformats.org/officeDocument/2006/relationships/image" Target="../media/image751.emf"/><Relationship Id="rId24" Type="http://schemas.openxmlformats.org/officeDocument/2006/relationships/image" Target="../media/image758.wmf"/><Relationship Id="rId32" Type="http://schemas.openxmlformats.org/officeDocument/2006/relationships/image" Target="../media/image762.emf"/><Relationship Id="rId37" Type="http://schemas.openxmlformats.org/officeDocument/2006/relationships/oleObject" Target="../embeddings/oleObject632.bin"/><Relationship Id="rId40" Type="http://schemas.openxmlformats.org/officeDocument/2006/relationships/image" Target="../media/image766.emf"/><Relationship Id="rId5" Type="http://schemas.openxmlformats.org/officeDocument/2006/relationships/image" Target="../media/image748.emf"/><Relationship Id="rId15" Type="http://schemas.openxmlformats.org/officeDocument/2006/relationships/image" Target="../media/image754.emf"/><Relationship Id="rId23" Type="http://schemas.openxmlformats.org/officeDocument/2006/relationships/oleObject" Target="../embeddings/oleObject625.bin"/><Relationship Id="rId28" Type="http://schemas.openxmlformats.org/officeDocument/2006/relationships/image" Target="../media/image760.wmf"/><Relationship Id="rId36" Type="http://schemas.openxmlformats.org/officeDocument/2006/relationships/image" Target="../media/image764.emf"/><Relationship Id="rId10" Type="http://schemas.openxmlformats.org/officeDocument/2006/relationships/oleObject" Target="../embeddings/oleObject619.bin"/><Relationship Id="rId19" Type="http://schemas.openxmlformats.org/officeDocument/2006/relationships/oleObject" Target="../embeddings/oleObject623.bin"/><Relationship Id="rId31" Type="http://schemas.openxmlformats.org/officeDocument/2006/relationships/oleObject" Target="../embeddings/oleObject629.bin"/><Relationship Id="rId4" Type="http://schemas.openxmlformats.org/officeDocument/2006/relationships/oleObject" Target="../embeddings/oleObject616.bin"/><Relationship Id="rId9" Type="http://schemas.openxmlformats.org/officeDocument/2006/relationships/image" Target="../media/image750.emf"/><Relationship Id="rId14" Type="http://schemas.openxmlformats.org/officeDocument/2006/relationships/oleObject" Target="../embeddings/oleObject621.bin"/><Relationship Id="rId22" Type="http://schemas.openxmlformats.org/officeDocument/2006/relationships/image" Target="../media/image757.wmf"/><Relationship Id="rId27" Type="http://schemas.openxmlformats.org/officeDocument/2006/relationships/oleObject" Target="../embeddings/oleObject627.bin"/><Relationship Id="rId30" Type="http://schemas.openxmlformats.org/officeDocument/2006/relationships/image" Target="../media/image761.emf"/><Relationship Id="rId35" Type="http://schemas.openxmlformats.org/officeDocument/2006/relationships/oleObject" Target="../embeddings/oleObject631.bin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768.emf"/><Relationship Id="rId4" Type="http://schemas.openxmlformats.org/officeDocument/2006/relationships/oleObject" Target="../embeddings/oleObject635.bin"/></Relationships>
</file>

<file path=ppt/slides/_rels/slide1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0.emf"/><Relationship Id="rId13" Type="http://schemas.openxmlformats.org/officeDocument/2006/relationships/oleObject" Target="../embeddings/oleObject640.bin"/><Relationship Id="rId3" Type="http://schemas.openxmlformats.org/officeDocument/2006/relationships/image" Target="../media/image1.jpg"/><Relationship Id="rId7" Type="http://schemas.openxmlformats.org/officeDocument/2006/relationships/oleObject" Target="../embeddings/oleObject637.bin"/><Relationship Id="rId12" Type="http://schemas.openxmlformats.org/officeDocument/2006/relationships/image" Target="../media/image77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4.vml"/><Relationship Id="rId6" Type="http://schemas.openxmlformats.org/officeDocument/2006/relationships/image" Target="../media/image753.png"/><Relationship Id="rId11" Type="http://schemas.openxmlformats.org/officeDocument/2006/relationships/oleObject" Target="../embeddings/oleObject639.bin"/><Relationship Id="rId5" Type="http://schemas.openxmlformats.org/officeDocument/2006/relationships/image" Target="../media/image769.emf"/><Relationship Id="rId15" Type="http://schemas.openxmlformats.org/officeDocument/2006/relationships/image" Target="../media/image774.png"/><Relationship Id="rId10" Type="http://schemas.openxmlformats.org/officeDocument/2006/relationships/image" Target="../media/image771.emf"/><Relationship Id="rId4" Type="http://schemas.openxmlformats.org/officeDocument/2006/relationships/oleObject" Target="../embeddings/oleObject636.bin"/><Relationship Id="rId9" Type="http://schemas.openxmlformats.org/officeDocument/2006/relationships/oleObject" Target="../embeddings/oleObject638.bin"/><Relationship Id="rId14" Type="http://schemas.openxmlformats.org/officeDocument/2006/relationships/image" Target="../media/image773.emf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3.png"/><Relationship Id="rId3" Type="http://schemas.openxmlformats.org/officeDocument/2006/relationships/image" Target="../media/image1.jpg"/><Relationship Id="rId7" Type="http://schemas.openxmlformats.org/officeDocument/2006/relationships/image" Target="../media/image776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5.vml"/><Relationship Id="rId6" Type="http://schemas.openxmlformats.org/officeDocument/2006/relationships/oleObject" Target="../embeddings/oleObject642.bin"/><Relationship Id="rId5" Type="http://schemas.openxmlformats.org/officeDocument/2006/relationships/image" Target="../media/image775.emf"/><Relationship Id="rId10" Type="http://schemas.openxmlformats.org/officeDocument/2006/relationships/image" Target="../media/image777.emf"/><Relationship Id="rId4" Type="http://schemas.openxmlformats.org/officeDocument/2006/relationships/oleObject" Target="../embeddings/oleObject641.bin"/><Relationship Id="rId9" Type="http://schemas.openxmlformats.org/officeDocument/2006/relationships/oleObject" Target="../embeddings/oleObject643.bin"/></Relationships>
</file>

<file path=ppt/slides/_rels/slide1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9.e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64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6.vml"/><Relationship Id="rId6" Type="http://schemas.openxmlformats.org/officeDocument/2006/relationships/image" Target="../media/image753.png"/><Relationship Id="rId5" Type="http://schemas.openxmlformats.org/officeDocument/2006/relationships/image" Target="../media/image778.emf"/><Relationship Id="rId10" Type="http://schemas.openxmlformats.org/officeDocument/2006/relationships/image" Target="../media/image780.emf"/><Relationship Id="rId4" Type="http://schemas.openxmlformats.org/officeDocument/2006/relationships/oleObject" Target="../embeddings/oleObject644.bin"/><Relationship Id="rId9" Type="http://schemas.openxmlformats.org/officeDocument/2006/relationships/oleObject" Target="../embeddings/oleObject646.bin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7.vml"/><Relationship Id="rId6" Type="http://schemas.openxmlformats.org/officeDocument/2006/relationships/image" Target="../media/image781.emf"/><Relationship Id="rId5" Type="http://schemas.openxmlformats.org/officeDocument/2006/relationships/oleObject" Target="../embeddings/oleObject647.bin"/><Relationship Id="rId4" Type="http://schemas.openxmlformats.org/officeDocument/2006/relationships/image" Target="../media/image1.jpg"/></Relationships>
</file>

<file path=ppt/slides/_rels/slide1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0.bin"/><Relationship Id="rId3" Type="http://schemas.openxmlformats.org/officeDocument/2006/relationships/image" Target="../media/image1.jpg"/><Relationship Id="rId7" Type="http://schemas.openxmlformats.org/officeDocument/2006/relationships/image" Target="../media/image783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8.vml"/><Relationship Id="rId6" Type="http://schemas.openxmlformats.org/officeDocument/2006/relationships/oleObject" Target="../embeddings/oleObject649.bin"/><Relationship Id="rId5" Type="http://schemas.openxmlformats.org/officeDocument/2006/relationships/image" Target="../media/image782.emf"/><Relationship Id="rId10" Type="http://schemas.openxmlformats.org/officeDocument/2006/relationships/image" Target="../media/image785.emf"/><Relationship Id="rId4" Type="http://schemas.openxmlformats.org/officeDocument/2006/relationships/oleObject" Target="../embeddings/oleObject648.bin"/><Relationship Id="rId9" Type="http://schemas.openxmlformats.org/officeDocument/2006/relationships/image" Target="../media/image784.emf"/></Relationships>
</file>

<file path=ppt/slides/_rels/slide1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3.bin"/><Relationship Id="rId3" Type="http://schemas.openxmlformats.org/officeDocument/2006/relationships/image" Target="../media/image1.jpg"/><Relationship Id="rId7" Type="http://schemas.openxmlformats.org/officeDocument/2006/relationships/image" Target="../media/image787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9.vml"/><Relationship Id="rId6" Type="http://schemas.openxmlformats.org/officeDocument/2006/relationships/oleObject" Target="../embeddings/oleObject652.bin"/><Relationship Id="rId11" Type="http://schemas.openxmlformats.org/officeDocument/2006/relationships/image" Target="../media/image789.emf"/><Relationship Id="rId5" Type="http://schemas.openxmlformats.org/officeDocument/2006/relationships/image" Target="../media/image786.emf"/><Relationship Id="rId10" Type="http://schemas.openxmlformats.org/officeDocument/2006/relationships/oleObject" Target="../embeddings/oleObject654.bin"/><Relationship Id="rId4" Type="http://schemas.openxmlformats.org/officeDocument/2006/relationships/oleObject" Target="../embeddings/oleObject651.bin"/><Relationship Id="rId9" Type="http://schemas.openxmlformats.org/officeDocument/2006/relationships/image" Target="../media/image788.emf"/></Relationships>
</file>

<file path=ppt/slides/_rels/slide1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7.bin"/><Relationship Id="rId13" Type="http://schemas.openxmlformats.org/officeDocument/2006/relationships/image" Target="../media/image794.emf"/><Relationship Id="rId3" Type="http://schemas.openxmlformats.org/officeDocument/2006/relationships/image" Target="../media/image1.jpg"/><Relationship Id="rId7" Type="http://schemas.openxmlformats.org/officeDocument/2006/relationships/image" Target="../media/image791.emf"/><Relationship Id="rId12" Type="http://schemas.openxmlformats.org/officeDocument/2006/relationships/oleObject" Target="../embeddings/oleObject65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0.vml"/><Relationship Id="rId6" Type="http://schemas.openxmlformats.org/officeDocument/2006/relationships/oleObject" Target="../embeddings/oleObject656.bin"/><Relationship Id="rId11" Type="http://schemas.openxmlformats.org/officeDocument/2006/relationships/image" Target="../media/image793.emf"/><Relationship Id="rId5" Type="http://schemas.openxmlformats.org/officeDocument/2006/relationships/image" Target="../media/image790.emf"/><Relationship Id="rId15" Type="http://schemas.openxmlformats.org/officeDocument/2006/relationships/image" Target="../media/image795.emf"/><Relationship Id="rId10" Type="http://schemas.openxmlformats.org/officeDocument/2006/relationships/oleObject" Target="../embeddings/oleObject658.bin"/><Relationship Id="rId4" Type="http://schemas.openxmlformats.org/officeDocument/2006/relationships/oleObject" Target="../embeddings/oleObject655.bin"/><Relationship Id="rId9" Type="http://schemas.openxmlformats.org/officeDocument/2006/relationships/image" Target="../media/image792.emf"/><Relationship Id="rId14" Type="http://schemas.openxmlformats.org/officeDocument/2006/relationships/oleObject" Target="../embeddings/oleObject66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image" Target="../media/image1.jpg"/><Relationship Id="rId7" Type="http://schemas.openxmlformats.org/officeDocument/2006/relationships/image" Target="../media/image57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56.emf"/><Relationship Id="rId4" Type="http://schemas.openxmlformats.org/officeDocument/2006/relationships/oleObject" Target="../embeddings/oleObject43.bin"/><Relationship Id="rId9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image" Target="../media/image1.jpg"/><Relationship Id="rId7" Type="http://schemas.openxmlformats.org/officeDocument/2006/relationships/image" Target="../media/image61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64.emf"/><Relationship Id="rId5" Type="http://schemas.openxmlformats.org/officeDocument/2006/relationships/image" Target="../media/image60.emf"/><Relationship Id="rId10" Type="http://schemas.openxmlformats.org/officeDocument/2006/relationships/image" Target="../media/image63.emf"/><Relationship Id="rId4" Type="http://schemas.openxmlformats.org/officeDocument/2006/relationships/oleObject" Target="../embeddings/oleObject45.bin"/><Relationship Id="rId9" Type="http://schemas.openxmlformats.org/officeDocument/2006/relationships/image" Target="../media/image6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5.e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6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8.emf"/><Relationship Id="rId5" Type="http://schemas.openxmlformats.org/officeDocument/2006/relationships/image" Target="../media/image67.wmf"/><Relationship Id="rId4" Type="http://schemas.openxmlformats.org/officeDocument/2006/relationships/oleObject" Target="../embeddings/oleObject4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7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oleObject" Target="../embeddings/oleObject5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emf"/><Relationship Id="rId4" Type="http://schemas.openxmlformats.org/officeDocument/2006/relationships/image" Target="../media/image7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emf"/><Relationship Id="rId5" Type="http://schemas.openxmlformats.org/officeDocument/2006/relationships/image" Target="../media/image79.emf"/><Relationship Id="rId4" Type="http://schemas.openxmlformats.org/officeDocument/2006/relationships/image" Target="../media/image78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3" Type="http://schemas.openxmlformats.org/officeDocument/2006/relationships/image" Target="../media/image1.jpg"/><Relationship Id="rId7" Type="http://schemas.openxmlformats.org/officeDocument/2006/relationships/image" Target="../media/image8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8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0.emf"/><Relationship Id="rId5" Type="http://schemas.openxmlformats.org/officeDocument/2006/relationships/image" Target="../media/image89.wmf"/><Relationship Id="rId4" Type="http://schemas.openxmlformats.org/officeDocument/2006/relationships/oleObject" Target="../embeddings/oleObject5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emf"/><Relationship Id="rId13" Type="http://schemas.openxmlformats.org/officeDocument/2006/relationships/oleObject" Target="../embeddings/oleObject57.bin"/><Relationship Id="rId3" Type="http://schemas.openxmlformats.org/officeDocument/2006/relationships/image" Target="../media/image1.jpg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9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2.e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5" Type="http://schemas.openxmlformats.org/officeDocument/2006/relationships/image" Target="../media/image98.emf"/><Relationship Id="rId10" Type="http://schemas.openxmlformats.org/officeDocument/2006/relationships/image" Target="../media/image94.emf"/><Relationship Id="rId4" Type="http://schemas.openxmlformats.org/officeDocument/2006/relationships/image" Target="../media/image97.e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96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image" Target="../media/image1.jpg"/><Relationship Id="rId7" Type="http://schemas.openxmlformats.org/officeDocument/2006/relationships/image" Target="../media/image10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99.emf"/><Relationship Id="rId4" Type="http://schemas.openxmlformats.org/officeDocument/2006/relationships/oleObject" Target="../embeddings/oleObject58.bin"/><Relationship Id="rId9" Type="http://schemas.openxmlformats.org/officeDocument/2006/relationships/image" Target="../media/image101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13" Type="http://schemas.openxmlformats.org/officeDocument/2006/relationships/image" Target="../media/image106.emf"/><Relationship Id="rId3" Type="http://schemas.openxmlformats.org/officeDocument/2006/relationships/image" Target="../media/image1.jpg"/><Relationship Id="rId7" Type="http://schemas.openxmlformats.org/officeDocument/2006/relationships/image" Target="../media/image103.emf"/><Relationship Id="rId12" Type="http://schemas.openxmlformats.org/officeDocument/2006/relationships/oleObject" Target="../embeddings/oleObject6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2.bin"/><Relationship Id="rId11" Type="http://schemas.openxmlformats.org/officeDocument/2006/relationships/image" Target="../media/image105.emf"/><Relationship Id="rId5" Type="http://schemas.openxmlformats.org/officeDocument/2006/relationships/image" Target="../media/image102.emf"/><Relationship Id="rId10" Type="http://schemas.openxmlformats.org/officeDocument/2006/relationships/oleObject" Target="../embeddings/oleObject64.bin"/><Relationship Id="rId4" Type="http://schemas.openxmlformats.org/officeDocument/2006/relationships/oleObject" Target="../embeddings/oleObject61.bin"/><Relationship Id="rId9" Type="http://schemas.openxmlformats.org/officeDocument/2006/relationships/image" Target="../media/image104.emf"/><Relationship Id="rId14" Type="http://schemas.openxmlformats.org/officeDocument/2006/relationships/image" Target="../media/image107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0.emf"/><Relationship Id="rId4" Type="http://schemas.openxmlformats.org/officeDocument/2006/relationships/image" Target="../media/image109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emf"/><Relationship Id="rId3" Type="http://schemas.openxmlformats.org/officeDocument/2006/relationships/image" Target="../media/image1.jpg"/><Relationship Id="rId7" Type="http://schemas.openxmlformats.org/officeDocument/2006/relationships/image" Target="../media/image11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111.emf"/><Relationship Id="rId4" Type="http://schemas.openxmlformats.org/officeDocument/2006/relationships/oleObject" Target="../embeddings/oleObject66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image" Target="../media/image1.jpg"/><Relationship Id="rId7" Type="http://schemas.openxmlformats.org/officeDocument/2006/relationships/image" Target="../media/image11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9.bin"/><Relationship Id="rId5" Type="http://schemas.openxmlformats.org/officeDocument/2006/relationships/image" Target="../media/image114.emf"/><Relationship Id="rId10" Type="http://schemas.openxmlformats.org/officeDocument/2006/relationships/image" Target="../media/image113.emf"/><Relationship Id="rId4" Type="http://schemas.openxmlformats.org/officeDocument/2006/relationships/oleObject" Target="../embeddings/oleObject68.bin"/><Relationship Id="rId9" Type="http://schemas.openxmlformats.org/officeDocument/2006/relationships/image" Target="../media/image116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17.emf"/><Relationship Id="rId4" Type="http://schemas.openxmlformats.org/officeDocument/2006/relationships/oleObject" Target="../embeddings/oleObject71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emf"/><Relationship Id="rId3" Type="http://schemas.openxmlformats.org/officeDocument/2006/relationships/image" Target="../media/image1.jpg"/><Relationship Id="rId7" Type="http://schemas.openxmlformats.org/officeDocument/2006/relationships/image" Target="../media/image119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73.bin"/><Relationship Id="rId5" Type="http://schemas.openxmlformats.org/officeDocument/2006/relationships/image" Target="../media/image118.emf"/><Relationship Id="rId10" Type="http://schemas.openxmlformats.org/officeDocument/2006/relationships/image" Target="../media/image122.emf"/><Relationship Id="rId4" Type="http://schemas.openxmlformats.org/officeDocument/2006/relationships/oleObject" Target="../embeddings/oleObject72.bin"/><Relationship Id="rId9" Type="http://schemas.openxmlformats.org/officeDocument/2006/relationships/image" Target="../media/image12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image" Target="../media/image1.jpg"/><Relationship Id="rId7" Type="http://schemas.openxmlformats.org/officeDocument/2006/relationships/image" Target="../media/image124.emf"/><Relationship Id="rId12" Type="http://schemas.openxmlformats.org/officeDocument/2006/relationships/image" Target="../media/image127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126.emf"/><Relationship Id="rId5" Type="http://schemas.openxmlformats.org/officeDocument/2006/relationships/image" Target="../media/image123.emf"/><Relationship Id="rId10" Type="http://schemas.openxmlformats.org/officeDocument/2006/relationships/oleObject" Target="../embeddings/oleObject77.bin"/><Relationship Id="rId4" Type="http://schemas.openxmlformats.org/officeDocument/2006/relationships/oleObject" Target="../embeddings/oleObject74.bin"/><Relationship Id="rId9" Type="http://schemas.openxmlformats.org/officeDocument/2006/relationships/image" Target="../media/image125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9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1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3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33.emf"/><Relationship Id="rId5" Type="http://schemas.openxmlformats.org/officeDocument/2006/relationships/image" Target="../media/image132.emf"/><Relationship Id="rId4" Type="http://schemas.openxmlformats.org/officeDocument/2006/relationships/oleObject" Target="../embeddings/oleObject78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35.emf"/><Relationship Id="rId4" Type="http://schemas.openxmlformats.org/officeDocument/2006/relationships/oleObject" Target="../embeddings/oleObject79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e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36.emf"/><Relationship Id="rId5" Type="http://schemas.openxmlformats.org/officeDocument/2006/relationships/oleObject" Target="../embeddings/oleObject80.bin"/><Relationship Id="rId4" Type="http://schemas.openxmlformats.org/officeDocument/2006/relationships/image" Target="../media/image1.jp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9.emf"/><Relationship Id="rId18" Type="http://schemas.openxmlformats.org/officeDocument/2006/relationships/oleObject" Target="../embeddings/oleObject6.bin"/><Relationship Id="rId26" Type="http://schemas.openxmlformats.org/officeDocument/2006/relationships/image" Target="../media/image5.png"/><Relationship Id="rId3" Type="http://schemas.openxmlformats.org/officeDocument/2006/relationships/image" Target="../media/image1.jpg"/><Relationship Id="rId21" Type="http://schemas.openxmlformats.org/officeDocument/2006/relationships/image" Target="../media/image13.emf"/><Relationship Id="rId7" Type="http://schemas.openxmlformats.org/officeDocument/2006/relationships/oleObject" Target="../embeddings/oleObject1.bin"/><Relationship Id="rId12" Type="http://schemas.openxmlformats.org/officeDocument/2006/relationships/oleObject" Target="../embeddings/oleObject3.bin"/><Relationship Id="rId17" Type="http://schemas.openxmlformats.org/officeDocument/2006/relationships/image" Target="../media/image11.emf"/><Relationship Id="rId25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.bin"/><Relationship Id="rId20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16.jpeg"/><Relationship Id="rId24" Type="http://schemas.openxmlformats.org/officeDocument/2006/relationships/oleObject" Target="../embeddings/oleObject9.bin"/><Relationship Id="rId5" Type="http://schemas.openxmlformats.org/officeDocument/2006/relationships/image" Target="../media/image3.png"/><Relationship Id="rId15" Type="http://schemas.openxmlformats.org/officeDocument/2006/relationships/image" Target="../media/image10.emf"/><Relationship Id="rId23" Type="http://schemas.openxmlformats.org/officeDocument/2006/relationships/image" Target="../media/image14.emf"/><Relationship Id="rId10" Type="http://schemas.openxmlformats.org/officeDocument/2006/relationships/image" Target="../media/image8.emf"/><Relationship Id="rId19" Type="http://schemas.openxmlformats.org/officeDocument/2006/relationships/image" Target="../media/image12.emf"/><Relationship Id="rId4" Type="http://schemas.openxmlformats.org/officeDocument/2006/relationships/image" Target="../media/image2.png"/><Relationship Id="rId9" Type="http://schemas.openxmlformats.org/officeDocument/2006/relationships/oleObject" Target="../embeddings/oleObject2.bin"/><Relationship Id="rId14" Type="http://schemas.openxmlformats.org/officeDocument/2006/relationships/oleObject" Target="../embeddings/oleObject4.bin"/><Relationship Id="rId22" Type="http://schemas.openxmlformats.org/officeDocument/2006/relationships/oleObject" Target="../embeddings/oleObject8.bin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13" Type="http://schemas.openxmlformats.org/officeDocument/2006/relationships/image" Target="../media/image144.emf"/><Relationship Id="rId3" Type="http://schemas.openxmlformats.org/officeDocument/2006/relationships/image" Target="../media/image1.jpg"/><Relationship Id="rId7" Type="http://schemas.openxmlformats.org/officeDocument/2006/relationships/image" Target="../media/image141.emf"/><Relationship Id="rId12" Type="http://schemas.openxmlformats.org/officeDocument/2006/relationships/oleObject" Target="../embeddings/oleObject85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9.emf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82.bin"/><Relationship Id="rId11" Type="http://schemas.openxmlformats.org/officeDocument/2006/relationships/image" Target="../media/image143.emf"/><Relationship Id="rId5" Type="http://schemas.openxmlformats.org/officeDocument/2006/relationships/image" Target="../media/image140.emf"/><Relationship Id="rId15" Type="http://schemas.openxmlformats.org/officeDocument/2006/relationships/image" Target="../media/image145.emf"/><Relationship Id="rId10" Type="http://schemas.openxmlformats.org/officeDocument/2006/relationships/oleObject" Target="../embeddings/oleObject84.bin"/><Relationship Id="rId4" Type="http://schemas.openxmlformats.org/officeDocument/2006/relationships/oleObject" Target="../embeddings/oleObject81.bin"/><Relationship Id="rId9" Type="http://schemas.openxmlformats.org/officeDocument/2006/relationships/image" Target="../media/image142.emf"/><Relationship Id="rId14" Type="http://schemas.openxmlformats.org/officeDocument/2006/relationships/oleObject" Target="../embeddings/oleObject86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9.bin"/><Relationship Id="rId13" Type="http://schemas.openxmlformats.org/officeDocument/2006/relationships/image" Target="../media/image150.emf"/><Relationship Id="rId18" Type="http://schemas.openxmlformats.org/officeDocument/2006/relationships/oleObject" Target="../embeddings/oleObject94.bin"/><Relationship Id="rId3" Type="http://schemas.openxmlformats.org/officeDocument/2006/relationships/image" Target="../media/image1.jpg"/><Relationship Id="rId21" Type="http://schemas.openxmlformats.org/officeDocument/2006/relationships/image" Target="../media/image154.emf"/><Relationship Id="rId7" Type="http://schemas.openxmlformats.org/officeDocument/2006/relationships/image" Target="../media/image147.emf"/><Relationship Id="rId12" Type="http://schemas.openxmlformats.org/officeDocument/2006/relationships/oleObject" Target="../embeddings/oleObject91.bin"/><Relationship Id="rId17" Type="http://schemas.openxmlformats.org/officeDocument/2006/relationships/image" Target="../media/image152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93.bin"/><Relationship Id="rId20" Type="http://schemas.openxmlformats.org/officeDocument/2006/relationships/oleObject" Target="../embeddings/oleObject95.bin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88.bin"/><Relationship Id="rId11" Type="http://schemas.openxmlformats.org/officeDocument/2006/relationships/image" Target="../media/image149.emf"/><Relationship Id="rId5" Type="http://schemas.openxmlformats.org/officeDocument/2006/relationships/image" Target="../media/image146.emf"/><Relationship Id="rId15" Type="http://schemas.openxmlformats.org/officeDocument/2006/relationships/image" Target="../media/image151.emf"/><Relationship Id="rId10" Type="http://schemas.openxmlformats.org/officeDocument/2006/relationships/oleObject" Target="../embeddings/oleObject90.bin"/><Relationship Id="rId19" Type="http://schemas.openxmlformats.org/officeDocument/2006/relationships/image" Target="../media/image153.emf"/><Relationship Id="rId4" Type="http://schemas.openxmlformats.org/officeDocument/2006/relationships/oleObject" Target="../embeddings/oleObject87.bin"/><Relationship Id="rId9" Type="http://schemas.openxmlformats.org/officeDocument/2006/relationships/image" Target="../media/image148.emf"/><Relationship Id="rId14" Type="http://schemas.openxmlformats.org/officeDocument/2006/relationships/oleObject" Target="../embeddings/oleObject92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emf"/><Relationship Id="rId13" Type="http://schemas.openxmlformats.org/officeDocument/2006/relationships/oleObject" Target="../embeddings/oleObject100.bin"/><Relationship Id="rId18" Type="http://schemas.openxmlformats.org/officeDocument/2006/relationships/image" Target="../media/image161.emf"/><Relationship Id="rId3" Type="http://schemas.openxmlformats.org/officeDocument/2006/relationships/audio" Target="../media/audio1.wav"/><Relationship Id="rId21" Type="http://schemas.openxmlformats.org/officeDocument/2006/relationships/oleObject" Target="../embeddings/oleObject104.bin"/><Relationship Id="rId7" Type="http://schemas.openxmlformats.org/officeDocument/2006/relationships/oleObject" Target="../embeddings/oleObject97.bin"/><Relationship Id="rId12" Type="http://schemas.openxmlformats.org/officeDocument/2006/relationships/image" Target="../media/image158.emf"/><Relationship Id="rId17" Type="http://schemas.openxmlformats.org/officeDocument/2006/relationships/oleObject" Target="../embeddings/oleObject102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0.emf"/><Relationship Id="rId20" Type="http://schemas.openxmlformats.org/officeDocument/2006/relationships/image" Target="../media/image162.e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55.emf"/><Relationship Id="rId11" Type="http://schemas.openxmlformats.org/officeDocument/2006/relationships/oleObject" Target="../embeddings/oleObject99.bin"/><Relationship Id="rId5" Type="http://schemas.openxmlformats.org/officeDocument/2006/relationships/oleObject" Target="../embeddings/oleObject96.bin"/><Relationship Id="rId15" Type="http://schemas.openxmlformats.org/officeDocument/2006/relationships/oleObject" Target="../embeddings/oleObject101.bin"/><Relationship Id="rId10" Type="http://schemas.openxmlformats.org/officeDocument/2006/relationships/image" Target="../media/image157.emf"/><Relationship Id="rId19" Type="http://schemas.openxmlformats.org/officeDocument/2006/relationships/oleObject" Target="../embeddings/oleObject103.bin"/><Relationship Id="rId4" Type="http://schemas.openxmlformats.org/officeDocument/2006/relationships/image" Target="../media/image1.jpg"/><Relationship Id="rId9" Type="http://schemas.openxmlformats.org/officeDocument/2006/relationships/oleObject" Target="../embeddings/oleObject98.bin"/><Relationship Id="rId14" Type="http://schemas.openxmlformats.org/officeDocument/2006/relationships/image" Target="../media/image159.emf"/><Relationship Id="rId22" Type="http://schemas.openxmlformats.org/officeDocument/2006/relationships/image" Target="../media/image163.e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13" Type="http://schemas.openxmlformats.org/officeDocument/2006/relationships/image" Target="../media/image168.emf"/><Relationship Id="rId18" Type="http://schemas.openxmlformats.org/officeDocument/2006/relationships/oleObject" Target="../embeddings/oleObject112.bin"/><Relationship Id="rId3" Type="http://schemas.openxmlformats.org/officeDocument/2006/relationships/image" Target="../media/image1.jpg"/><Relationship Id="rId21" Type="http://schemas.openxmlformats.org/officeDocument/2006/relationships/image" Target="../media/image172.emf"/><Relationship Id="rId7" Type="http://schemas.openxmlformats.org/officeDocument/2006/relationships/image" Target="../media/image165.emf"/><Relationship Id="rId12" Type="http://schemas.openxmlformats.org/officeDocument/2006/relationships/oleObject" Target="../embeddings/oleObject109.bin"/><Relationship Id="rId17" Type="http://schemas.openxmlformats.org/officeDocument/2006/relationships/image" Target="../media/image170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11.bin"/><Relationship Id="rId20" Type="http://schemas.openxmlformats.org/officeDocument/2006/relationships/oleObject" Target="../embeddings/oleObject113.bin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06.bin"/><Relationship Id="rId11" Type="http://schemas.openxmlformats.org/officeDocument/2006/relationships/image" Target="../media/image167.emf"/><Relationship Id="rId5" Type="http://schemas.openxmlformats.org/officeDocument/2006/relationships/image" Target="../media/image164.emf"/><Relationship Id="rId15" Type="http://schemas.openxmlformats.org/officeDocument/2006/relationships/image" Target="../media/image169.emf"/><Relationship Id="rId10" Type="http://schemas.openxmlformats.org/officeDocument/2006/relationships/oleObject" Target="../embeddings/oleObject108.bin"/><Relationship Id="rId19" Type="http://schemas.openxmlformats.org/officeDocument/2006/relationships/image" Target="../media/image171.emf"/><Relationship Id="rId4" Type="http://schemas.openxmlformats.org/officeDocument/2006/relationships/oleObject" Target="../embeddings/oleObject105.bin"/><Relationship Id="rId9" Type="http://schemas.openxmlformats.org/officeDocument/2006/relationships/image" Target="../media/image166.emf"/><Relationship Id="rId14" Type="http://schemas.openxmlformats.org/officeDocument/2006/relationships/oleObject" Target="../embeddings/oleObject110.bin"/><Relationship Id="rId22" Type="http://schemas.openxmlformats.org/officeDocument/2006/relationships/image" Target="../media/image173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6.bin"/><Relationship Id="rId13" Type="http://schemas.openxmlformats.org/officeDocument/2006/relationships/image" Target="../media/image178.emf"/><Relationship Id="rId18" Type="http://schemas.openxmlformats.org/officeDocument/2006/relationships/oleObject" Target="../embeddings/oleObject121.bin"/><Relationship Id="rId3" Type="http://schemas.openxmlformats.org/officeDocument/2006/relationships/image" Target="../media/image1.jpg"/><Relationship Id="rId21" Type="http://schemas.openxmlformats.org/officeDocument/2006/relationships/image" Target="../media/image183.emf"/><Relationship Id="rId7" Type="http://schemas.openxmlformats.org/officeDocument/2006/relationships/image" Target="../media/image175.emf"/><Relationship Id="rId12" Type="http://schemas.openxmlformats.org/officeDocument/2006/relationships/oleObject" Target="../embeddings/oleObject118.bin"/><Relationship Id="rId17" Type="http://schemas.openxmlformats.org/officeDocument/2006/relationships/image" Target="../media/image180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20.bin"/><Relationship Id="rId20" Type="http://schemas.openxmlformats.org/officeDocument/2006/relationships/oleObject" Target="../embeddings/oleObject122.bin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15.bin"/><Relationship Id="rId11" Type="http://schemas.openxmlformats.org/officeDocument/2006/relationships/image" Target="../media/image177.emf"/><Relationship Id="rId5" Type="http://schemas.openxmlformats.org/officeDocument/2006/relationships/image" Target="../media/image174.emf"/><Relationship Id="rId15" Type="http://schemas.openxmlformats.org/officeDocument/2006/relationships/image" Target="../media/image179.emf"/><Relationship Id="rId10" Type="http://schemas.openxmlformats.org/officeDocument/2006/relationships/oleObject" Target="../embeddings/oleObject117.bin"/><Relationship Id="rId19" Type="http://schemas.openxmlformats.org/officeDocument/2006/relationships/image" Target="../media/image181.emf"/><Relationship Id="rId4" Type="http://schemas.openxmlformats.org/officeDocument/2006/relationships/oleObject" Target="../embeddings/oleObject114.bin"/><Relationship Id="rId9" Type="http://schemas.openxmlformats.org/officeDocument/2006/relationships/image" Target="../media/image176.emf"/><Relationship Id="rId14" Type="http://schemas.openxmlformats.org/officeDocument/2006/relationships/oleObject" Target="../embeddings/oleObject119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5.bin"/><Relationship Id="rId13" Type="http://schemas.openxmlformats.org/officeDocument/2006/relationships/image" Target="../media/image188.emf"/><Relationship Id="rId18" Type="http://schemas.openxmlformats.org/officeDocument/2006/relationships/oleObject" Target="../embeddings/oleObject130.bin"/><Relationship Id="rId26" Type="http://schemas.openxmlformats.org/officeDocument/2006/relationships/oleObject" Target="../embeddings/oleObject134.bin"/><Relationship Id="rId39" Type="http://schemas.openxmlformats.org/officeDocument/2006/relationships/image" Target="../media/image201.emf"/><Relationship Id="rId3" Type="http://schemas.openxmlformats.org/officeDocument/2006/relationships/image" Target="../media/image1.jpg"/><Relationship Id="rId21" Type="http://schemas.openxmlformats.org/officeDocument/2006/relationships/image" Target="../media/image192.emf"/><Relationship Id="rId34" Type="http://schemas.openxmlformats.org/officeDocument/2006/relationships/oleObject" Target="../embeddings/oleObject138.bin"/><Relationship Id="rId7" Type="http://schemas.openxmlformats.org/officeDocument/2006/relationships/image" Target="../media/image185.emf"/><Relationship Id="rId12" Type="http://schemas.openxmlformats.org/officeDocument/2006/relationships/oleObject" Target="../embeddings/oleObject127.bin"/><Relationship Id="rId17" Type="http://schemas.openxmlformats.org/officeDocument/2006/relationships/image" Target="../media/image190.emf"/><Relationship Id="rId25" Type="http://schemas.openxmlformats.org/officeDocument/2006/relationships/image" Target="../media/image194.emf"/><Relationship Id="rId33" Type="http://schemas.openxmlformats.org/officeDocument/2006/relationships/image" Target="../media/image198.emf"/><Relationship Id="rId38" Type="http://schemas.openxmlformats.org/officeDocument/2006/relationships/oleObject" Target="../embeddings/oleObject140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29.bin"/><Relationship Id="rId20" Type="http://schemas.openxmlformats.org/officeDocument/2006/relationships/oleObject" Target="../embeddings/oleObject131.bin"/><Relationship Id="rId29" Type="http://schemas.openxmlformats.org/officeDocument/2006/relationships/image" Target="../media/image196.emf"/><Relationship Id="rId41" Type="http://schemas.openxmlformats.org/officeDocument/2006/relationships/image" Target="../media/image202.emf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24.bin"/><Relationship Id="rId11" Type="http://schemas.openxmlformats.org/officeDocument/2006/relationships/image" Target="../media/image187.emf"/><Relationship Id="rId24" Type="http://schemas.openxmlformats.org/officeDocument/2006/relationships/oleObject" Target="../embeddings/oleObject133.bin"/><Relationship Id="rId32" Type="http://schemas.openxmlformats.org/officeDocument/2006/relationships/oleObject" Target="../embeddings/oleObject137.bin"/><Relationship Id="rId37" Type="http://schemas.openxmlformats.org/officeDocument/2006/relationships/image" Target="../media/image200.emf"/><Relationship Id="rId40" Type="http://schemas.openxmlformats.org/officeDocument/2006/relationships/oleObject" Target="../embeddings/oleObject141.bin"/><Relationship Id="rId5" Type="http://schemas.openxmlformats.org/officeDocument/2006/relationships/image" Target="../media/image184.emf"/><Relationship Id="rId15" Type="http://schemas.openxmlformats.org/officeDocument/2006/relationships/image" Target="../media/image189.emf"/><Relationship Id="rId23" Type="http://schemas.openxmlformats.org/officeDocument/2006/relationships/image" Target="../media/image193.emf"/><Relationship Id="rId28" Type="http://schemas.openxmlformats.org/officeDocument/2006/relationships/oleObject" Target="../embeddings/oleObject135.bin"/><Relationship Id="rId36" Type="http://schemas.openxmlformats.org/officeDocument/2006/relationships/oleObject" Target="../embeddings/oleObject139.bin"/><Relationship Id="rId10" Type="http://schemas.openxmlformats.org/officeDocument/2006/relationships/oleObject" Target="../embeddings/oleObject126.bin"/><Relationship Id="rId19" Type="http://schemas.openxmlformats.org/officeDocument/2006/relationships/image" Target="../media/image191.emf"/><Relationship Id="rId31" Type="http://schemas.openxmlformats.org/officeDocument/2006/relationships/image" Target="../media/image197.emf"/><Relationship Id="rId4" Type="http://schemas.openxmlformats.org/officeDocument/2006/relationships/oleObject" Target="../embeddings/oleObject123.bin"/><Relationship Id="rId9" Type="http://schemas.openxmlformats.org/officeDocument/2006/relationships/image" Target="../media/image186.emf"/><Relationship Id="rId14" Type="http://schemas.openxmlformats.org/officeDocument/2006/relationships/oleObject" Target="../embeddings/oleObject128.bin"/><Relationship Id="rId22" Type="http://schemas.openxmlformats.org/officeDocument/2006/relationships/oleObject" Target="../embeddings/oleObject132.bin"/><Relationship Id="rId27" Type="http://schemas.openxmlformats.org/officeDocument/2006/relationships/image" Target="../media/image195.emf"/><Relationship Id="rId30" Type="http://schemas.openxmlformats.org/officeDocument/2006/relationships/oleObject" Target="../embeddings/oleObject136.bin"/><Relationship Id="rId35" Type="http://schemas.openxmlformats.org/officeDocument/2006/relationships/image" Target="../media/image199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204.emf"/><Relationship Id="rId5" Type="http://schemas.openxmlformats.org/officeDocument/2006/relationships/image" Target="../media/image203.emf"/><Relationship Id="rId4" Type="http://schemas.openxmlformats.org/officeDocument/2006/relationships/oleObject" Target="../embeddings/oleObject142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5.bin"/><Relationship Id="rId13" Type="http://schemas.openxmlformats.org/officeDocument/2006/relationships/oleObject" Target="../embeddings/oleObject147.bin"/><Relationship Id="rId18" Type="http://schemas.openxmlformats.org/officeDocument/2006/relationships/image" Target="../media/image211.emf"/><Relationship Id="rId3" Type="http://schemas.openxmlformats.org/officeDocument/2006/relationships/image" Target="../media/image1.jpg"/><Relationship Id="rId21" Type="http://schemas.openxmlformats.org/officeDocument/2006/relationships/image" Target="../media/image204.emf"/><Relationship Id="rId7" Type="http://schemas.openxmlformats.org/officeDocument/2006/relationships/image" Target="../media/image206.emf"/><Relationship Id="rId12" Type="http://schemas.openxmlformats.org/officeDocument/2006/relationships/image" Target="../media/image208.emf"/><Relationship Id="rId17" Type="http://schemas.openxmlformats.org/officeDocument/2006/relationships/oleObject" Target="../embeddings/oleObject14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10.emf"/><Relationship Id="rId20" Type="http://schemas.openxmlformats.org/officeDocument/2006/relationships/image" Target="../media/image212.emf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44.bin"/><Relationship Id="rId11" Type="http://schemas.openxmlformats.org/officeDocument/2006/relationships/oleObject" Target="../embeddings/oleObject146.bin"/><Relationship Id="rId5" Type="http://schemas.openxmlformats.org/officeDocument/2006/relationships/image" Target="../media/image205.emf"/><Relationship Id="rId15" Type="http://schemas.openxmlformats.org/officeDocument/2006/relationships/oleObject" Target="../embeddings/oleObject148.bin"/><Relationship Id="rId10" Type="http://schemas.openxmlformats.org/officeDocument/2006/relationships/slide" Target="slide29.xml"/><Relationship Id="rId19" Type="http://schemas.openxmlformats.org/officeDocument/2006/relationships/oleObject" Target="../embeddings/oleObject150.bin"/><Relationship Id="rId4" Type="http://schemas.openxmlformats.org/officeDocument/2006/relationships/oleObject" Target="../embeddings/oleObject143.bin"/><Relationship Id="rId9" Type="http://schemas.openxmlformats.org/officeDocument/2006/relationships/image" Target="../media/image207.emf"/><Relationship Id="rId14" Type="http://schemas.openxmlformats.org/officeDocument/2006/relationships/image" Target="../media/image209.e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3.bin"/><Relationship Id="rId13" Type="http://schemas.openxmlformats.org/officeDocument/2006/relationships/image" Target="../media/image217.emf"/><Relationship Id="rId18" Type="http://schemas.openxmlformats.org/officeDocument/2006/relationships/oleObject" Target="../embeddings/oleObject158.bin"/><Relationship Id="rId3" Type="http://schemas.openxmlformats.org/officeDocument/2006/relationships/image" Target="../media/image1.jpg"/><Relationship Id="rId7" Type="http://schemas.openxmlformats.org/officeDocument/2006/relationships/image" Target="../media/image214.emf"/><Relationship Id="rId12" Type="http://schemas.openxmlformats.org/officeDocument/2006/relationships/oleObject" Target="../embeddings/oleObject155.bin"/><Relationship Id="rId17" Type="http://schemas.openxmlformats.org/officeDocument/2006/relationships/image" Target="../media/image219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7.bin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52.bin"/><Relationship Id="rId11" Type="http://schemas.openxmlformats.org/officeDocument/2006/relationships/image" Target="../media/image216.emf"/><Relationship Id="rId5" Type="http://schemas.openxmlformats.org/officeDocument/2006/relationships/image" Target="../media/image213.emf"/><Relationship Id="rId15" Type="http://schemas.openxmlformats.org/officeDocument/2006/relationships/image" Target="../media/image218.emf"/><Relationship Id="rId10" Type="http://schemas.openxmlformats.org/officeDocument/2006/relationships/oleObject" Target="../embeddings/oleObject154.bin"/><Relationship Id="rId19" Type="http://schemas.openxmlformats.org/officeDocument/2006/relationships/image" Target="../media/image220.emf"/><Relationship Id="rId4" Type="http://schemas.openxmlformats.org/officeDocument/2006/relationships/oleObject" Target="../embeddings/oleObject151.bin"/><Relationship Id="rId9" Type="http://schemas.openxmlformats.org/officeDocument/2006/relationships/image" Target="../media/image215.emf"/><Relationship Id="rId14" Type="http://schemas.openxmlformats.org/officeDocument/2006/relationships/oleObject" Target="../embeddings/oleObject156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1.bin"/><Relationship Id="rId13" Type="http://schemas.openxmlformats.org/officeDocument/2006/relationships/image" Target="../media/image226.emf"/><Relationship Id="rId3" Type="http://schemas.openxmlformats.org/officeDocument/2006/relationships/image" Target="../media/image1.jpg"/><Relationship Id="rId7" Type="http://schemas.openxmlformats.org/officeDocument/2006/relationships/image" Target="../media/image223.emf"/><Relationship Id="rId12" Type="http://schemas.openxmlformats.org/officeDocument/2006/relationships/oleObject" Target="../embeddings/oleObject1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160.bin"/><Relationship Id="rId11" Type="http://schemas.openxmlformats.org/officeDocument/2006/relationships/image" Target="../media/image225.emf"/><Relationship Id="rId5" Type="http://schemas.openxmlformats.org/officeDocument/2006/relationships/image" Target="../media/image221.emf"/><Relationship Id="rId15" Type="http://schemas.openxmlformats.org/officeDocument/2006/relationships/image" Target="../media/image227.emf"/><Relationship Id="rId10" Type="http://schemas.openxmlformats.org/officeDocument/2006/relationships/oleObject" Target="../embeddings/oleObject162.bin"/><Relationship Id="rId4" Type="http://schemas.openxmlformats.org/officeDocument/2006/relationships/oleObject" Target="../embeddings/oleObject159.bin"/><Relationship Id="rId9" Type="http://schemas.openxmlformats.org/officeDocument/2006/relationships/image" Target="../media/image224.emf"/><Relationship Id="rId14" Type="http://schemas.openxmlformats.org/officeDocument/2006/relationships/oleObject" Target="../embeddings/oleObject16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oleObject" Target="../embeddings/oleObject13.bin"/><Relationship Id="rId18" Type="http://schemas.openxmlformats.org/officeDocument/2006/relationships/oleObject" Target="../embeddings/oleObject15.bin"/><Relationship Id="rId26" Type="http://schemas.openxmlformats.org/officeDocument/2006/relationships/oleObject" Target="../embeddings/oleObject19.bin"/><Relationship Id="rId3" Type="http://schemas.openxmlformats.org/officeDocument/2006/relationships/image" Target="../media/image1.jpg"/><Relationship Id="rId21" Type="http://schemas.openxmlformats.org/officeDocument/2006/relationships/image" Target="../media/image23.emf"/><Relationship Id="rId7" Type="http://schemas.openxmlformats.org/officeDocument/2006/relationships/image" Target="../media/image3.png"/><Relationship Id="rId12" Type="http://schemas.openxmlformats.org/officeDocument/2006/relationships/image" Target="../media/image19.emf"/><Relationship Id="rId17" Type="http://schemas.openxmlformats.org/officeDocument/2006/relationships/image" Target="../media/image21.emf"/><Relationship Id="rId25" Type="http://schemas.openxmlformats.org/officeDocument/2006/relationships/image" Target="../media/image25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11" Type="http://schemas.openxmlformats.org/officeDocument/2006/relationships/oleObject" Target="../embeddings/oleObject12.bin"/><Relationship Id="rId24" Type="http://schemas.openxmlformats.org/officeDocument/2006/relationships/oleObject" Target="../embeddings/oleObject18.bin"/><Relationship Id="rId5" Type="http://schemas.openxmlformats.org/officeDocument/2006/relationships/image" Target="../media/image17.emf"/><Relationship Id="rId15" Type="http://schemas.openxmlformats.org/officeDocument/2006/relationships/image" Target="../media/image5.png"/><Relationship Id="rId23" Type="http://schemas.openxmlformats.org/officeDocument/2006/relationships/image" Target="../media/image24.emf"/><Relationship Id="rId28" Type="http://schemas.openxmlformats.org/officeDocument/2006/relationships/image" Target="../media/image6.png"/><Relationship Id="rId10" Type="http://schemas.openxmlformats.org/officeDocument/2006/relationships/image" Target="../media/image18.emf"/><Relationship Id="rId19" Type="http://schemas.openxmlformats.org/officeDocument/2006/relationships/image" Target="../media/image22.emf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0.emf"/><Relationship Id="rId22" Type="http://schemas.openxmlformats.org/officeDocument/2006/relationships/oleObject" Target="../embeddings/oleObject17.bin"/><Relationship Id="rId27" Type="http://schemas.openxmlformats.org/officeDocument/2006/relationships/image" Target="../media/image26.emf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7.bin"/><Relationship Id="rId13" Type="http://schemas.openxmlformats.org/officeDocument/2006/relationships/image" Target="../media/image232.emf"/><Relationship Id="rId18" Type="http://schemas.openxmlformats.org/officeDocument/2006/relationships/slide" Target="slide26.xml"/><Relationship Id="rId3" Type="http://schemas.openxmlformats.org/officeDocument/2006/relationships/image" Target="../media/image1.jpg"/><Relationship Id="rId7" Type="http://schemas.openxmlformats.org/officeDocument/2006/relationships/image" Target="../media/image229.emf"/><Relationship Id="rId12" Type="http://schemas.openxmlformats.org/officeDocument/2006/relationships/oleObject" Target="../embeddings/oleObject169.bin"/><Relationship Id="rId17" Type="http://schemas.openxmlformats.org/officeDocument/2006/relationships/image" Target="../media/image234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71.bin"/><Relationship Id="rId20" Type="http://schemas.openxmlformats.org/officeDocument/2006/relationships/image" Target="../media/image235.emf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166.bin"/><Relationship Id="rId11" Type="http://schemas.openxmlformats.org/officeDocument/2006/relationships/image" Target="../media/image231.emf"/><Relationship Id="rId5" Type="http://schemas.openxmlformats.org/officeDocument/2006/relationships/image" Target="../media/image228.emf"/><Relationship Id="rId15" Type="http://schemas.openxmlformats.org/officeDocument/2006/relationships/image" Target="../media/image233.emf"/><Relationship Id="rId10" Type="http://schemas.openxmlformats.org/officeDocument/2006/relationships/oleObject" Target="../embeddings/oleObject168.bin"/><Relationship Id="rId19" Type="http://schemas.openxmlformats.org/officeDocument/2006/relationships/oleObject" Target="../embeddings/oleObject172.bin"/><Relationship Id="rId4" Type="http://schemas.openxmlformats.org/officeDocument/2006/relationships/oleObject" Target="../embeddings/oleObject165.bin"/><Relationship Id="rId9" Type="http://schemas.openxmlformats.org/officeDocument/2006/relationships/image" Target="../media/image230.emf"/><Relationship Id="rId14" Type="http://schemas.openxmlformats.org/officeDocument/2006/relationships/oleObject" Target="../embeddings/oleObject170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23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73.png"/><Relationship Id="rId5" Type="http://schemas.openxmlformats.org/officeDocument/2006/relationships/image" Target="../media/image236.emf"/><Relationship Id="rId4" Type="http://schemas.openxmlformats.org/officeDocument/2006/relationships/oleObject" Target="../embeddings/oleObject173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23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175.bin"/><Relationship Id="rId5" Type="http://schemas.openxmlformats.org/officeDocument/2006/relationships/image" Target="../media/image238.emf"/><Relationship Id="rId4" Type="http://schemas.openxmlformats.org/officeDocument/2006/relationships/oleObject" Target="../embeddings/oleObject174.bin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8.bin"/><Relationship Id="rId3" Type="http://schemas.openxmlformats.org/officeDocument/2006/relationships/image" Target="../media/image1.jpg"/><Relationship Id="rId7" Type="http://schemas.openxmlformats.org/officeDocument/2006/relationships/image" Target="../media/image241.emf"/><Relationship Id="rId12" Type="http://schemas.openxmlformats.org/officeDocument/2006/relationships/image" Target="../media/image23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177.bin"/><Relationship Id="rId11" Type="http://schemas.openxmlformats.org/officeDocument/2006/relationships/image" Target="../media/image243.emf"/><Relationship Id="rId5" Type="http://schemas.openxmlformats.org/officeDocument/2006/relationships/image" Target="../media/image240.emf"/><Relationship Id="rId10" Type="http://schemas.openxmlformats.org/officeDocument/2006/relationships/oleObject" Target="../embeddings/oleObject179.bin"/><Relationship Id="rId4" Type="http://schemas.openxmlformats.org/officeDocument/2006/relationships/oleObject" Target="../embeddings/oleObject176.bin"/><Relationship Id="rId9" Type="http://schemas.openxmlformats.org/officeDocument/2006/relationships/image" Target="../media/image242.emf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2.bin"/><Relationship Id="rId13" Type="http://schemas.openxmlformats.org/officeDocument/2006/relationships/image" Target="../media/image248.emf"/><Relationship Id="rId3" Type="http://schemas.openxmlformats.org/officeDocument/2006/relationships/image" Target="../media/image1.jpg"/><Relationship Id="rId7" Type="http://schemas.openxmlformats.org/officeDocument/2006/relationships/image" Target="../media/image245.emf"/><Relationship Id="rId12" Type="http://schemas.openxmlformats.org/officeDocument/2006/relationships/oleObject" Target="../embeddings/oleObject1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181.bin"/><Relationship Id="rId11" Type="http://schemas.openxmlformats.org/officeDocument/2006/relationships/image" Target="../media/image247.emf"/><Relationship Id="rId5" Type="http://schemas.openxmlformats.org/officeDocument/2006/relationships/image" Target="../media/image244.emf"/><Relationship Id="rId15" Type="http://schemas.openxmlformats.org/officeDocument/2006/relationships/image" Target="../media/image249.emf"/><Relationship Id="rId10" Type="http://schemas.openxmlformats.org/officeDocument/2006/relationships/oleObject" Target="../embeddings/oleObject183.bin"/><Relationship Id="rId4" Type="http://schemas.openxmlformats.org/officeDocument/2006/relationships/oleObject" Target="../embeddings/oleObject180.bin"/><Relationship Id="rId9" Type="http://schemas.openxmlformats.org/officeDocument/2006/relationships/image" Target="../media/image246.emf"/><Relationship Id="rId14" Type="http://schemas.openxmlformats.org/officeDocument/2006/relationships/oleObject" Target="../embeddings/oleObject185.bin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8.bin"/><Relationship Id="rId3" Type="http://schemas.openxmlformats.org/officeDocument/2006/relationships/image" Target="../media/image1.jpg"/><Relationship Id="rId7" Type="http://schemas.openxmlformats.org/officeDocument/2006/relationships/image" Target="../media/image25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187.bin"/><Relationship Id="rId11" Type="http://schemas.openxmlformats.org/officeDocument/2006/relationships/image" Target="../media/image253.emf"/><Relationship Id="rId5" Type="http://schemas.openxmlformats.org/officeDocument/2006/relationships/image" Target="../media/image250.emf"/><Relationship Id="rId10" Type="http://schemas.openxmlformats.org/officeDocument/2006/relationships/oleObject" Target="../embeddings/oleObject189.bin"/><Relationship Id="rId4" Type="http://schemas.openxmlformats.org/officeDocument/2006/relationships/oleObject" Target="../embeddings/oleObject186.bin"/><Relationship Id="rId9" Type="http://schemas.openxmlformats.org/officeDocument/2006/relationships/image" Target="../media/image252.wmf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2.bin"/><Relationship Id="rId13" Type="http://schemas.openxmlformats.org/officeDocument/2006/relationships/image" Target="../media/image259.emf"/><Relationship Id="rId3" Type="http://schemas.openxmlformats.org/officeDocument/2006/relationships/image" Target="../media/image1.jpg"/><Relationship Id="rId7" Type="http://schemas.openxmlformats.org/officeDocument/2006/relationships/image" Target="../media/image255.emf"/><Relationship Id="rId12" Type="http://schemas.openxmlformats.org/officeDocument/2006/relationships/image" Target="../media/image25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191.bin"/><Relationship Id="rId11" Type="http://schemas.openxmlformats.org/officeDocument/2006/relationships/image" Target="../media/image257.emf"/><Relationship Id="rId5" Type="http://schemas.openxmlformats.org/officeDocument/2006/relationships/image" Target="../media/image254.emf"/><Relationship Id="rId10" Type="http://schemas.openxmlformats.org/officeDocument/2006/relationships/oleObject" Target="../embeddings/oleObject193.bin"/><Relationship Id="rId4" Type="http://schemas.openxmlformats.org/officeDocument/2006/relationships/oleObject" Target="../embeddings/oleObject190.bin"/><Relationship Id="rId9" Type="http://schemas.openxmlformats.org/officeDocument/2006/relationships/image" Target="../media/image256.em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6.bin"/><Relationship Id="rId13" Type="http://schemas.openxmlformats.org/officeDocument/2006/relationships/image" Target="../media/image264.emf"/><Relationship Id="rId3" Type="http://schemas.openxmlformats.org/officeDocument/2006/relationships/image" Target="../media/image1.jpg"/><Relationship Id="rId7" Type="http://schemas.openxmlformats.org/officeDocument/2006/relationships/image" Target="../media/image261.emf"/><Relationship Id="rId12" Type="http://schemas.openxmlformats.org/officeDocument/2006/relationships/oleObject" Target="../embeddings/oleObject19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195.bin"/><Relationship Id="rId11" Type="http://schemas.openxmlformats.org/officeDocument/2006/relationships/image" Target="../media/image263.emf"/><Relationship Id="rId5" Type="http://schemas.openxmlformats.org/officeDocument/2006/relationships/image" Target="../media/image260.emf"/><Relationship Id="rId10" Type="http://schemas.openxmlformats.org/officeDocument/2006/relationships/oleObject" Target="../embeddings/oleObject197.bin"/><Relationship Id="rId4" Type="http://schemas.openxmlformats.org/officeDocument/2006/relationships/oleObject" Target="../embeddings/oleObject194.bin"/><Relationship Id="rId9" Type="http://schemas.openxmlformats.org/officeDocument/2006/relationships/image" Target="../media/image262.emf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6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0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265.emf"/><Relationship Id="rId5" Type="http://schemas.openxmlformats.org/officeDocument/2006/relationships/oleObject" Target="../embeddings/oleObject199.bin"/><Relationship Id="rId4" Type="http://schemas.openxmlformats.org/officeDocument/2006/relationships/image" Target="../media/image1.jp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9.emf"/><Relationship Id="rId3" Type="http://schemas.openxmlformats.org/officeDocument/2006/relationships/image" Target="../media/image1.jpg"/><Relationship Id="rId7" Type="http://schemas.openxmlformats.org/officeDocument/2006/relationships/image" Target="../media/image26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202.bin"/><Relationship Id="rId5" Type="http://schemas.openxmlformats.org/officeDocument/2006/relationships/image" Target="../media/image267.emf"/><Relationship Id="rId10" Type="http://schemas.openxmlformats.org/officeDocument/2006/relationships/image" Target="../media/image271.emf"/><Relationship Id="rId4" Type="http://schemas.openxmlformats.org/officeDocument/2006/relationships/oleObject" Target="../embeddings/oleObject201.bin"/><Relationship Id="rId9" Type="http://schemas.openxmlformats.org/officeDocument/2006/relationships/image" Target="../media/image27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5.bin"/><Relationship Id="rId13" Type="http://schemas.openxmlformats.org/officeDocument/2006/relationships/image" Target="../media/image276.emf"/><Relationship Id="rId18" Type="http://schemas.openxmlformats.org/officeDocument/2006/relationships/image" Target="../media/image279.emf"/><Relationship Id="rId3" Type="http://schemas.openxmlformats.org/officeDocument/2006/relationships/image" Target="../media/image1.jpg"/><Relationship Id="rId7" Type="http://schemas.openxmlformats.org/officeDocument/2006/relationships/image" Target="../media/image273.emf"/><Relationship Id="rId12" Type="http://schemas.openxmlformats.org/officeDocument/2006/relationships/oleObject" Target="../embeddings/oleObject207.bin"/><Relationship Id="rId17" Type="http://schemas.openxmlformats.org/officeDocument/2006/relationships/image" Target="../media/image278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09.bin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204.bin"/><Relationship Id="rId11" Type="http://schemas.openxmlformats.org/officeDocument/2006/relationships/image" Target="../media/image275.emf"/><Relationship Id="rId5" Type="http://schemas.openxmlformats.org/officeDocument/2006/relationships/image" Target="../media/image272.emf"/><Relationship Id="rId15" Type="http://schemas.openxmlformats.org/officeDocument/2006/relationships/image" Target="../media/image277.emf"/><Relationship Id="rId10" Type="http://schemas.openxmlformats.org/officeDocument/2006/relationships/oleObject" Target="../embeddings/oleObject206.bin"/><Relationship Id="rId19" Type="http://schemas.openxmlformats.org/officeDocument/2006/relationships/image" Target="../media/image280.emf"/><Relationship Id="rId4" Type="http://schemas.openxmlformats.org/officeDocument/2006/relationships/oleObject" Target="../embeddings/oleObject203.bin"/><Relationship Id="rId9" Type="http://schemas.openxmlformats.org/officeDocument/2006/relationships/image" Target="../media/image274.emf"/><Relationship Id="rId14" Type="http://schemas.openxmlformats.org/officeDocument/2006/relationships/oleObject" Target="../embeddings/oleObject208.bin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2.bin"/><Relationship Id="rId13" Type="http://schemas.openxmlformats.org/officeDocument/2006/relationships/image" Target="../media/image285.emf"/><Relationship Id="rId3" Type="http://schemas.openxmlformats.org/officeDocument/2006/relationships/image" Target="../media/image1.jpg"/><Relationship Id="rId7" Type="http://schemas.openxmlformats.org/officeDocument/2006/relationships/image" Target="../media/image282.emf"/><Relationship Id="rId12" Type="http://schemas.openxmlformats.org/officeDocument/2006/relationships/image" Target="../media/image28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211.bin"/><Relationship Id="rId11" Type="http://schemas.openxmlformats.org/officeDocument/2006/relationships/image" Target="../media/image284.emf"/><Relationship Id="rId5" Type="http://schemas.openxmlformats.org/officeDocument/2006/relationships/image" Target="../media/image281.emf"/><Relationship Id="rId10" Type="http://schemas.openxmlformats.org/officeDocument/2006/relationships/oleObject" Target="../embeddings/oleObject213.bin"/><Relationship Id="rId4" Type="http://schemas.openxmlformats.org/officeDocument/2006/relationships/oleObject" Target="../embeddings/oleObject210.bin"/><Relationship Id="rId9" Type="http://schemas.openxmlformats.org/officeDocument/2006/relationships/image" Target="../media/image283.emf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6.bin"/><Relationship Id="rId13" Type="http://schemas.openxmlformats.org/officeDocument/2006/relationships/image" Target="../media/image290.emf"/><Relationship Id="rId3" Type="http://schemas.openxmlformats.org/officeDocument/2006/relationships/image" Target="../media/image1.jpg"/><Relationship Id="rId7" Type="http://schemas.openxmlformats.org/officeDocument/2006/relationships/image" Target="../media/image287.emf"/><Relationship Id="rId12" Type="http://schemas.openxmlformats.org/officeDocument/2006/relationships/oleObject" Target="../embeddings/oleObject218.bin"/><Relationship Id="rId17" Type="http://schemas.openxmlformats.org/officeDocument/2006/relationships/image" Target="../media/image292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20.bin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215.bin"/><Relationship Id="rId11" Type="http://schemas.openxmlformats.org/officeDocument/2006/relationships/image" Target="../media/image289.emf"/><Relationship Id="rId5" Type="http://schemas.openxmlformats.org/officeDocument/2006/relationships/image" Target="../media/image286.emf"/><Relationship Id="rId15" Type="http://schemas.openxmlformats.org/officeDocument/2006/relationships/image" Target="../media/image291.emf"/><Relationship Id="rId10" Type="http://schemas.openxmlformats.org/officeDocument/2006/relationships/oleObject" Target="../embeddings/oleObject217.bin"/><Relationship Id="rId4" Type="http://schemas.openxmlformats.org/officeDocument/2006/relationships/oleObject" Target="../embeddings/oleObject214.bin"/><Relationship Id="rId9" Type="http://schemas.openxmlformats.org/officeDocument/2006/relationships/image" Target="../media/image288.emf"/><Relationship Id="rId14" Type="http://schemas.openxmlformats.org/officeDocument/2006/relationships/oleObject" Target="../embeddings/oleObject219.bin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4.emf"/><Relationship Id="rId13" Type="http://schemas.openxmlformats.org/officeDocument/2006/relationships/oleObject" Target="../embeddings/oleObject225.bin"/><Relationship Id="rId18" Type="http://schemas.openxmlformats.org/officeDocument/2006/relationships/image" Target="../media/image299.emf"/><Relationship Id="rId26" Type="http://schemas.openxmlformats.org/officeDocument/2006/relationships/oleObject" Target="../embeddings/oleObject231.bin"/><Relationship Id="rId3" Type="http://schemas.openxmlformats.org/officeDocument/2006/relationships/notesSlide" Target="../notesSlides/notesSlide6.xml"/><Relationship Id="rId21" Type="http://schemas.openxmlformats.org/officeDocument/2006/relationships/oleObject" Target="../embeddings/oleObject229.bin"/><Relationship Id="rId7" Type="http://schemas.openxmlformats.org/officeDocument/2006/relationships/oleObject" Target="../embeddings/oleObject222.bin"/><Relationship Id="rId12" Type="http://schemas.openxmlformats.org/officeDocument/2006/relationships/image" Target="../media/image296.emf"/><Relationship Id="rId17" Type="http://schemas.openxmlformats.org/officeDocument/2006/relationships/oleObject" Target="../embeddings/oleObject227.bin"/><Relationship Id="rId25" Type="http://schemas.openxmlformats.org/officeDocument/2006/relationships/image" Target="../media/image302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98.emf"/><Relationship Id="rId20" Type="http://schemas.openxmlformats.org/officeDocument/2006/relationships/image" Target="../media/image300.emf"/><Relationship Id="rId29" Type="http://schemas.openxmlformats.org/officeDocument/2006/relationships/image" Target="../media/image304.emf"/><Relationship Id="rId1" Type="http://schemas.openxmlformats.org/officeDocument/2006/relationships/vmlDrawing" Target="../drawings/vmlDrawing49.vml"/><Relationship Id="rId6" Type="http://schemas.openxmlformats.org/officeDocument/2006/relationships/image" Target="../media/image293.emf"/><Relationship Id="rId11" Type="http://schemas.openxmlformats.org/officeDocument/2006/relationships/oleObject" Target="../embeddings/oleObject224.bin"/><Relationship Id="rId24" Type="http://schemas.openxmlformats.org/officeDocument/2006/relationships/oleObject" Target="../embeddings/oleObject230.bin"/><Relationship Id="rId5" Type="http://schemas.openxmlformats.org/officeDocument/2006/relationships/oleObject" Target="../embeddings/oleObject221.bin"/><Relationship Id="rId15" Type="http://schemas.openxmlformats.org/officeDocument/2006/relationships/oleObject" Target="../embeddings/oleObject226.bin"/><Relationship Id="rId23" Type="http://schemas.openxmlformats.org/officeDocument/2006/relationships/image" Target="../media/image306.emf"/><Relationship Id="rId28" Type="http://schemas.openxmlformats.org/officeDocument/2006/relationships/oleObject" Target="../embeddings/oleObject232.bin"/><Relationship Id="rId10" Type="http://schemas.openxmlformats.org/officeDocument/2006/relationships/image" Target="../media/image295.emf"/><Relationship Id="rId19" Type="http://schemas.openxmlformats.org/officeDocument/2006/relationships/oleObject" Target="../embeddings/oleObject228.bin"/><Relationship Id="rId31" Type="http://schemas.openxmlformats.org/officeDocument/2006/relationships/image" Target="../media/image305.emf"/><Relationship Id="rId4" Type="http://schemas.openxmlformats.org/officeDocument/2006/relationships/image" Target="../media/image1.jpg"/><Relationship Id="rId9" Type="http://schemas.openxmlformats.org/officeDocument/2006/relationships/oleObject" Target="../embeddings/oleObject223.bin"/><Relationship Id="rId14" Type="http://schemas.openxmlformats.org/officeDocument/2006/relationships/image" Target="../media/image297.emf"/><Relationship Id="rId22" Type="http://schemas.openxmlformats.org/officeDocument/2006/relationships/image" Target="../media/image301.emf"/><Relationship Id="rId27" Type="http://schemas.openxmlformats.org/officeDocument/2006/relationships/image" Target="../media/image303.emf"/><Relationship Id="rId30" Type="http://schemas.openxmlformats.org/officeDocument/2006/relationships/oleObject" Target="../embeddings/oleObject233.bin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8.w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23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0.vml"/><Relationship Id="rId6" Type="http://schemas.openxmlformats.org/officeDocument/2006/relationships/image" Target="../media/image309.png"/><Relationship Id="rId5" Type="http://schemas.openxmlformats.org/officeDocument/2006/relationships/image" Target="../media/image307.wmf"/><Relationship Id="rId4" Type="http://schemas.openxmlformats.org/officeDocument/2006/relationships/oleObject" Target="../embeddings/oleObject234.bin"/><Relationship Id="rId9" Type="http://schemas.openxmlformats.org/officeDocument/2006/relationships/image" Target="../media/image310.emf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8.bin"/><Relationship Id="rId13" Type="http://schemas.openxmlformats.org/officeDocument/2006/relationships/image" Target="../media/image315.emf"/><Relationship Id="rId18" Type="http://schemas.openxmlformats.org/officeDocument/2006/relationships/image" Target="../media/image317.png"/><Relationship Id="rId3" Type="http://schemas.openxmlformats.org/officeDocument/2006/relationships/image" Target="../media/image1.jpg"/><Relationship Id="rId21" Type="http://schemas.openxmlformats.org/officeDocument/2006/relationships/image" Target="../media/image320.emf"/><Relationship Id="rId7" Type="http://schemas.openxmlformats.org/officeDocument/2006/relationships/image" Target="../media/image312.emf"/><Relationship Id="rId12" Type="http://schemas.openxmlformats.org/officeDocument/2006/relationships/oleObject" Target="../embeddings/oleObject240.bin"/><Relationship Id="rId17" Type="http://schemas.openxmlformats.org/officeDocument/2006/relationships/image" Target="../media/image318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42.bin"/><Relationship Id="rId20" Type="http://schemas.openxmlformats.org/officeDocument/2006/relationships/image" Target="../media/image319.emf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237.bin"/><Relationship Id="rId11" Type="http://schemas.openxmlformats.org/officeDocument/2006/relationships/image" Target="../media/image314.wmf"/><Relationship Id="rId5" Type="http://schemas.openxmlformats.org/officeDocument/2006/relationships/image" Target="../media/image311.emf"/><Relationship Id="rId15" Type="http://schemas.openxmlformats.org/officeDocument/2006/relationships/image" Target="../media/image316.emf"/><Relationship Id="rId10" Type="http://schemas.openxmlformats.org/officeDocument/2006/relationships/oleObject" Target="../embeddings/oleObject239.bin"/><Relationship Id="rId19" Type="http://schemas.openxmlformats.org/officeDocument/2006/relationships/oleObject" Target="../embeddings/oleObject243.bin"/><Relationship Id="rId4" Type="http://schemas.openxmlformats.org/officeDocument/2006/relationships/oleObject" Target="../embeddings/oleObject236.bin"/><Relationship Id="rId9" Type="http://schemas.openxmlformats.org/officeDocument/2006/relationships/image" Target="../media/image313.wmf"/><Relationship Id="rId14" Type="http://schemas.openxmlformats.org/officeDocument/2006/relationships/oleObject" Target="../embeddings/oleObject241.bin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2.wmf"/><Relationship Id="rId13" Type="http://schemas.openxmlformats.org/officeDocument/2006/relationships/oleObject" Target="../embeddings/oleObject248.bin"/><Relationship Id="rId18" Type="http://schemas.openxmlformats.org/officeDocument/2006/relationships/image" Target="../media/image327.wmf"/><Relationship Id="rId3" Type="http://schemas.openxmlformats.org/officeDocument/2006/relationships/image" Target="../media/image1.jpg"/><Relationship Id="rId21" Type="http://schemas.openxmlformats.org/officeDocument/2006/relationships/oleObject" Target="../embeddings/oleObject252.bin"/><Relationship Id="rId7" Type="http://schemas.openxmlformats.org/officeDocument/2006/relationships/oleObject" Target="../embeddings/oleObject245.bin"/><Relationship Id="rId12" Type="http://schemas.openxmlformats.org/officeDocument/2006/relationships/image" Target="../media/image324.wmf"/><Relationship Id="rId17" Type="http://schemas.openxmlformats.org/officeDocument/2006/relationships/oleObject" Target="../embeddings/oleObject250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26.wmf"/><Relationship Id="rId20" Type="http://schemas.openxmlformats.org/officeDocument/2006/relationships/image" Target="../media/image328.emf"/><Relationship Id="rId1" Type="http://schemas.openxmlformats.org/officeDocument/2006/relationships/vmlDrawing" Target="../drawings/vmlDrawing52.vml"/><Relationship Id="rId6" Type="http://schemas.openxmlformats.org/officeDocument/2006/relationships/image" Target="../media/image330.png"/><Relationship Id="rId11" Type="http://schemas.openxmlformats.org/officeDocument/2006/relationships/oleObject" Target="../embeddings/oleObject247.bin"/><Relationship Id="rId5" Type="http://schemas.openxmlformats.org/officeDocument/2006/relationships/image" Target="../media/image321.emf"/><Relationship Id="rId15" Type="http://schemas.openxmlformats.org/officeDocument/2006/relationships/oleObject" Target="../embeddings/oleObject249.bin"/><Relationship Id="rId10" Type="http://schemas.openxmlformats.org/officeDocument/2006/relationships/image" Target="../media/image323.wmf"/><Relationship Id="rId19" Type="http://schemas.openxmlformats.org/officeDocument/2006/relationships/oleObject" Target="../embeddings/oleObject251.bin"/><Relationship Id="rId4" Type="http://schemas.openxmlformats.org/officeDocument/2006/relationships/oleObject" Target="../embeddings/oleObject244.bin"/><Relationship Id="rId9" Type="http://schemas.openxmlformats.org/officeDocument/2006/relationships/oleObject" Target="../embeddings/oleObject246.bin"/><Relationship Id="rId14" Type="http://schemas.openxmlformats.org/officeDocument/2006/relationships/image" Target="../media/image325.wmf"/><Relationship Id="rId22" Type="http://schemas.openxmlformats.org/officeDocument/2006/relationships/image" Target="../media/image329.emf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5.bin"/><Relationship Id="rId13" Type="http://schemas.openxmlformats.org/officeDocument/2006/relationships/image" Target="../media/image335.wmf"/><Relationship Id="rId18" Type="http://schemas.openxmlformats.org/officeDocument/2006/relationships/oleObject" Target="../embeddings/oleObject260.bin"/><Relationship Id="rId26" Type="http://schemas.openxmlformats.org/officeDocument/2006/relationships/image" Target="../media/image342.emf"/><Relationship Id="rId3" Type="http://schemas.openxmlformats.org/officeDocument/2006/relationships/image" Target="../media/image1.jpg"/><Relationship Id="rId21" Type="http://schemas.openxmlformats.org/officeDocument/2006/relationships/image" Target="../media/image339.emf"/><Relationship Id="rId7" Type="http://schemas.openxmlformats.org/officeDocument/2006/relationships/image" Target="../media/image332.wmf"/><Relationship Id="rId12" Type="http://schemas.openxmlformats.org/officeDocument/2006/relationships/oleObject" Target="../embeddings/oleObject257.bin"/><Relationship Id="rId17" Type="http://schemas.openxmlformats.org/officeDocument/2006/relationships/image" Target="../media/image337.emf"/><Relationship Id="rId25" Type="http://schemas.openxmlformats.org/officeDocument/2006/relationships/image" Target="../media/image341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59.bin"/><Relationship Id="rId20" Type="http://schemas.openxmlformats.org/officeDocument/2006/relationships/oleObject" Target="../embeddings/oleObject261.bin"/><Relationship Id="rId1" Type="http://schemas.openxmlformats.org/officeDocument/2006/relationships/vmlDrawing" Target="../drawings/vmlDrawing53.vml"/><Relationship Id="rId6" Type="http://schemas.openxmlformats.org/officeDocument/2006/relationships/oleObject" Target="../embeddings/oleObject254.bin"/><Relationship Id="rId11" Type="http://schemas.openxmlformats.org/officeDocument/2006/relationships/image" Target="../media/image334.wmf"/><Relationship Id="rId24" Type="http://schemas.openxmlformats.org/officeDocument/2006/relationships/oleObject" Target="../embeddings/oleObject263.bin"/><Relationship Id="rId5" Type="http://schemas.openxmlformats.org/officeDocument/2006/relationships/image" Target="../media/image331.wmf"/><Relationship Id="rId15" Type="http://schemas.openxmlformats.org/officeDocument/2006/relationships/image" Target="../media/image336.emf"/><Relationship Id="rId23" Type="http://schemas.openxmlformats.org/officeDocument/2006/relationships/image" Target="../media/image340.wmf"/><Relationship Id="rId10" Type="http://schemas.openxmlformats.org/officeDocument/2006/relationships/oleObject" Target="../embeddings/oleObject256.bin"/><Relationship Id="rId19" Type="http://schemas.openxmlformats.org/officeDocument/2006/relationships/image" Target="../media/image338.emf"/><Relationship Id="rId4" Type="http://schemas.openxmlformats.org/officeDocument/2006/relationships/oleObject" Target="../embeddings/oleObject253.bin"/><Relationship Id="rId9" Type="http://schemas.openxmlformats.org/officeDocument/2006/relationships/image" Target="../media/image333.emf"/><Relationship Id="rId14" Type="http://schemas.openxmlformats.org/officeDocument/2006/relationships/oleObject" Target="../embeddings/oleObject258.bin"/><Relationship Id="rId22" Type="http://schemas.openxmlformats.org/officeDocument/2006/relationships/oleObject" Target="../embeddings/oleObject262.bin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6.bin"/><Relationship Id="rId13" Type="http://schemas.openxmlformats.org/officeDocument/2006/relationships/image" Target="../media/image347.wmf"/><Relationship Id="rId3" Type="http://schemas.openxmlformats.org/officeDocument/2006/relationships/image" Target="../media/image1.jpg"/><Relationship Id="rId7" Type="http://schemas.openxmlformats.org/officeDocument/2006/relationships/image" Target="../media/image344.wmf"/><Relationship Id="rId12" Type="http://schemas.openxmlformats.org/officeDocument/2006/relationships/oleObject" Target="../embeddings/oleObject26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4.vml"/><Relationship Id="rId6" Type="http://schemas.openxmlformats.org/officeDocument/2006/relationships/oleObject" Target="../embeddings/oleObject265.bin"/><Relationship Id="rId11" Type="http://schemas.openxmlformats.org/officeDocument/2006/relationships/image" Target="../media/image346.wmf"/><Relationship Id="rId5" Type="http://schemas.openxmlformats.org/officeDocument/2006/relationships/image" Target="../media/image343.wmf"/><Relationship Id="rId15" Type="http://schemas.openxmlformats.org/officeDocument/2006/relationships/image" Target="../media/image349.emf"/><Relationship Id="rId10" Type="http://schemas.openxmlformats.org/officeDocument/2006/relationships/oleObject" Target="../embeddings/oleObject267.bin"/><Relationship Id="rId4" Type="http://schemas.openxmlformats.org/officeDocument/2006/relationships/oleObject" Target="../embeddings/oleObject264.bin"/><Relationship Id="rId9" Type="http://schemas.openxmlformats.org/officeDocument/2006/relationships/image" Target="../media/image345.wmf"/><Relationship Id="rId14" Type="http://schemas.openxmlformats.org/officeDocument/2006/relationships/image" Target="../media/image348.emf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1.bin"/><Relationship Id="rId13" Type="http://schemas.openxmlformats.org/officeDocument/2006/relationships/oleObject" Target="../embeddings/oleObject273.bin"/><Relationship Id="rId18" Type="http://schemas.openxmlformats.org/officeDocument/2006/relationships/image" Target="../media/image357.emf"/><Relationship Id="rId3" Type="http://schemas.openxmlformats.org/officeDocument/2006/relationships/image" Target="../media/image1.jpg"/><Relationship Id="rId7" Type="http://schemas.openxmlformats.org/officeDocument/2006/relationships/image" Target="../media/image351.wmf"/><Relationship Id="rId12" Type="http://schemas.openxmlformats.org/officeDocument/2006/relationships/image" Target="../media/image356.png"/><Relationship Id="rId17" Type="http://schemas.openxmlformats.org/officeDocument/2006/relationships/image" Target="../media/image342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55.emf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270.bin"/><Relationship Id="rId11" Type="http://schemas.openxmlformats.org/officeDocument/2006/relationships/image" Target="../media/image353.emf"/><Relationship Id="rId5" Type="http://schemas.openxmlformats.org/officeDocument/2006/relationships/image" Target="../media/image350.wmf"/><Relationship Id="rId15" Type="http://schemas.openxmlformats.org/officeDocument/2006/relationships/oleObject" Target="../embeddings/oleObject274.bin"/><Relationship Id="rId10" Type="http://schemas.openxmlformats.org/officeDocument/2006/relationships/oleObject" Target="../embeddings/oleObject272.bin"/><Relationship Id="rId4" Type="http://schemas.openxmlformats.org/officeDocument/2006/relationships/oleObject" Target="../embeddings/oleObject269.bin"/><Relationship Id="rId9" Type="http://schemas.openxmlformats.org/officeDocument/2006/relationships/image" Target="../media/image352.wmf"/><Relationship Id="rId14" Type="http://schemas.openxmlformats.org/officeDocument/2006/relationships/image" Target="../media/image35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11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28.emf"/><Relationship Id="rId4" Type="http://schemas.openxmlformats.org/officeDocument/2006/relationships/image" Target="../media/image2.png"/><Relationship Id="rId9" Type="http://schemas.openxmlformats.org/officeDocument/2006/relationships/oleObject" Target="../embeddings/oleObject21.bin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7.bin"/><Relationship Id="rId13" Type="http://schemas.openxmlformats.org/officeDocument/2006/relationships/oleObject" Target="../embeddings/oleObject279.bin"/><Relationship Id="rId18" Type="http://schemas.openxmlformats.org/officeDocument/2006/relationships/image" Target="../media/image366.emf"/><Relationship Id="rId3" Type="http://schemas.openxmlformats.org/officeDocument/2006/relationships/image" Target="../media/image1.jpg"/><Relationship Id="rId7" Type="http://schemas.openxmlformats.org/officeDocument/2006/relationships/image" Target="../media/image359.emf"/><Relationship Id="rId12" Type="http://schemas.openxmlformats.org/officeDocument/2006/relationships/image" Target="../media/image361.wmf"/><Relationship Id="rId17" Type="http://schemas.openxmlformats.org/officeDocument/2006/relationships/image" Target="../media/image365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63.wmf"/><Relationship Id="rId1" Type="http://schemas.openxmlformats.org/officeDocument/2006/relationships/vmlDrawing" Target="../drawings/vmlDrawing56.vml"/><Relationship Id="rId6" Type="http://schemas.openxmlformats.org/officeDocument/2006/relationships/oleObject" Target="../embeddings/oleObject276.bin"/><Relationship Id="rId11" Type="http://schemas.openxmlformats.org/officeDocument/2006/relationships/oleObject" Target="../embeddings/oleObject278.bin"/><Relationship Id="rId5" Type="http://schemas.openxmlformats.org/officeDocument/2006/relationships/image" Target="../media/image358.wmf"/><Relationship Id="rId15" Type="http://schemas.openxmlformats.org/officeDocument/2006/relationships/oleObject" Target="../embeddings/oleObject280.bin"/><Relationship Id="rId10" Type="http://schemas.openxmlformats.org/officeDocument/2006/relationships/image" Target="../media/image364.png"/><Relationship Id="rId4" Type="http://schemas.openxmlformats.org/officeDocument/2006/relationships/oleObject" Target="../embeddings/oleObject275.bin"/><Relationship Id="rId9" Type="http://schemas.openxmlformats.org/officeDocument/2006/relationships/image" Target="../media/image360.emf"/><Relationship Id="rId14" Type="http://schemas.openxmlformats.org/officeDocument/2006/relationships/image" Target="../media/image362.wmf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emf"/><Relationship Id="rId13" Type="http://schemas.openxmlformats.org/officeDocument/2006/relationships/image" Target="../media/image372.wmf"/><Relationship Id="rId18" Type="http://schemas.openxmlformats.org/officeDocument/2006/relationships/oleObject" Target="../embeddings/oleObject287.bin"/><Relationship Id="rId3" Type="http://schemas.openxmlformats.org/officeDocument/2006/relationships/image" Target="../media/image1.jpg"/><Relationship Id="rId21" Type="http://schemas.openxmlformats.org/officeDocument/2006/relationships/oleObject" Target="../embeddings/oleObject288.bin"/><Relationship Id="rId7" Type="http://schemas.openxmlformats.org/officeDocument/2006/relationships/oleObject" Target="../embeddings/oleObject282.bin"/><Relationship Id="rId12" Type="http://schemas.openxmlformats.org/officeDocument/2006/relationships/oleObject" Target="../embeddings/oleObject284.bin"/><Relationship Id="rId17" Type="http://schemas.openxmlformats.org/officeDocument/2006/relationships/image" Target="../media/image374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86.bin"/><Relationship Id="rId20" Type="http://schemas.openxmlformats.org/officeDocument/2006/relationships/image" Target="../media/image364.png"/><Relationship Id="rId1" Type="http://schemas.openxmlformats.org/officeDocument/2006/relationships/vmlDrawing" Target="../drawings/vmlDrawing57.vml"/><Relationship Id="rId6" Type="http://schemas.openxmlformats.org/officeDocument/2006/relationships/image" Target="../media/image367.png"/><Relationship Id="rId11" Type="http://schemas.openxmlformats.org/officeDocument/2006/relationships/image" Target="../media/image371.emf"/><Relationship Id="rId5" Type="http://schemas.openxmlformats.org/officeDocument/2006/relationships/image" Target="../media/image368.emf"/><Relationship Id="rId15" Type="http://schemas.openxmlformats.org/officeDocument/2006/relationships/image" Target="../media/image373.emf"/><Relationship Id="rId10" Type="http://schemas.openxmlformats.org/officeDocument/2006/relationships/oleObject" Target="../embeddings/oleObject283.bin"/><Relationship Id="rId19" Type="http://schemas.openxmlformats.org/officeDocument/2006/relationships/image" Target="../media/image375.emf"/><Relationship Id="rId4" Type="http://schemas.openxmlformats.org/officeDocument/2006/relationships/oleObject" Target="../embeddings/oleObject281.bin"/><Relationship Id="rId9" Type="http://schemas.openxmlformats.org/officeDocument/2006/relationships/image" Target="../media/image369.png"/><Relationship Id="rId14" Type="http://schemas.openxmlformats.org/officeDocument/2006/relationships/oleObject" Target="../embeddings/oleObject285.bin"/><Relationship Id="rId22" Type="http://schemas.openxmlformats.org/officeDocument/2006/relationships/image" Target="../media/image376.emf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8.w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290.bin"/><Relationship Id="rId12" Type="http://schemas.openxmlformats.org/officeDocument/2006/relationships/image" Target="../media/image38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8.vml"/><Relationship Id="rId6" Type="http://schemas.openxmlformats.org/officeDocument/2006/relationships/image" Target="../media/image330.png"/><Relationship Id="rId11" Type="http://schemas.openxmlformats.org/officeDocument/2006/relationships/oleObject" Target="../embeddings/oleObject292.bin"/><Relationship Id="rId5" Type="http://schemas.openxmlformats.org/officeDocument/2006/relationships/image" Target="../media/image377.wmf"/><Relationship Id="rId10" Type="http://schemas.openxmlformats.org/officeDocument/2006/relationships/image" Target="../media/image379.wmf"/><Relationship Id="rId4" Type="http://schemas.openxmlformats.org/officeDocument/2006/relationships/oleObject" Target="../embeddings/oleObject289.bin"/><Relationship Id="rId9" Type="http://schemas.openxmlformats.org/officeDocument/2006/relationships/oleObject" Target="../embeddings/oleObject291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4.bin"/><Relationship Id="rId13" Type="http://schemas.openxmlformats.org/officeDocument/2006/relationships/image" Target="../media/image386.emf"/><Relationship Id="rId3" Type="http://schemas.openxmlformats.org/officeDocument/2006/relationships/image" Target="../media/image1.jpg"/><Relationship Id="rId7" Type="http://schemas.openxmlformats.org/officeDocument/2006/relationships/image" Target="../media/image330.png"/><Relationship Id="rId12" Type="http://schemas.openxmlformats.org/officeDocument/2006/relationships/image" Target="../media/image38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89.emf"/><Relationship Id="rId1" Type="http://schemas.openxmlformats.org/officeDocument/2006/relationships/vmlDrawing" Target="../drawings/vmlDrawing59.vml"/><Relationship Id="rId6" Type="http://schemas.openxmlformats.org/officeDocument/2006/relationships/image" Target="../media/image381.wmf"/><Relationship Id="rId11" Type="http://schemas.openxmlformats.org/officeDocument/2006/relationships/image" Target="../media/image383.wmf"/><Relationship Id="rId5" Type="http://schemas.openxmlformats.org/officeDocument/2006/relationships/oleObject" Target="../embeddings/oleObject293.bin"/><Relationship Id="rId15" Type="http://schemas.openxmlformats.org/officeDocument/2006/relationships/image" Target="../media/image388.emf"/><Relationship Id="rId10" Type="http://schemas.openxmlformats.org/officeDocument/2006/relationships/oleObject" Target="../embeddings/oleObject295.bin"/><Relationship Id="rId4" Type="http://schemas.openxmlformats.org/officeDocument/2006/relationships/image" Target="../media/image384.emf"/><Relationship Id="rId9" Type="http://schemas.openxmlformats.org/officeDocument/2006/relationships/image" Target="../media/image382.wmf"/><Relationship Id="rId14" Type="http://schemas.openxmlformats.org/officeDocument/2006/relationships/image" Target="../media/image387.emf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2.w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29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0.vml"/><Relationship Id="rId6" Type="http://schemas.openxmlformats.org/officeDocument/2006/relationships/image" Target="../media/image390.png"/><Relationship Id="rId5" Type="http://schemas.openxmlformats.org/officeDocument/2006/relationships/image" Target="../media/image391.wmf"/><Relationship Id="rId4" Type="http://schemas.openxmlformats.org/officeDocument/2006/relationships/oleObject" Target="../embeddings/oleObject296.bin"/><Relationship Id="rId9" Type="http://schemas.openxmlformats.org/officeDocument/2006/relationships/image" Target="../media/image364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4.w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299.bin"/><Relationship Id="rId12" Type="http://schemas.openxmlformats.org/officeDocument/2006/relationships/image" Target="../media/image39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1.vml"/><Relationship Id="rId6" Type="http://schemas.openxmlformats.org/officeDocument/2006/relationships/image" Target="../media/image330.png"/><Relationship Id="rId11" Type="http://schemas.openxmlformats.org/officeDocument/2006/relationships/oleObject" Target="../embeddings/oleObject301.bin"/><Relationship Id="rId5" Type="http://schemas.openxmlformats.org/officeDocument/2006/relationships/image" Target="../media/image393.wmf"/><Relationship Id="rId10" Type="http://schemas.openxmlformats.org/officeDocument/2006/relationships/image" Target="../media/image395.wmf"/><Relationship Id="rId4" Type="http://schemas.openxmlformats.org/officeDocument/2006/relationships/oleObject" Target="../embeddings/oleObject298.bin"/><Relationship Id="rId9" Type="http://schemas.openxmlformats.org/officeDocument/2006/relationships/oleObject" Target="../embeddings/oleObject300.bin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4.bin"/><Relationship Id="rId13" Type="http://schemas.openxmlformats.org/officeDocument/2006/relationships/image" Target="../media/image401.wmf"/><Relationship Id="rId3" Type="http://schemas.openxmlformats.org/officeDocument/2006/relationships/image" Target="../media/image1.jpg"/><Relationship Id="rId7" Type="http://schemas.openxmlformats.org/officeDocument/2006/relationships/image" Target="../media/image398.emf"/><Relationship Id="rId12" Type="http://schemas.openxmlformats.org/officeDocument/2006/relationships/oleObject" Target="../embeddings/oleObject306.bin"/><Relationship Id="rId17" Type="http://schemas.openxmlformats.org/officeDocument/2006/relationships/image" Target="../media/image404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03.emf"/><Relationship Id="rId1" Type="http://schemas.openxmlformats.org/officeDocument/2006/relationships/vmlDrawing" Target="../drawings/vmlDrawing62.vml"/><Relationship Id="rId6" Type="http://schemas.openxmlformats.org/officeDocument/2006/relationships/oleObject" Target="../embeddings/oleObject303.bin"/><Relationship Id="rId11" Type="http://schemas.openxmlformats.org/officeDocument/2006/relationships/image" Target="../media/image400.wmf"/><Relationship Id="rId5" Type="http://schemas.openxmlformats.org/officeDocument/2006/relationships/image" Target="../media/image397.emf"/><Relationship Id="rId15" Type="http://schemas.openxmlformats.org/officeDocument/2006/relationships/image" Target="../media/image402.emf"/><Relationship Id="rId10" Type="http://schemas.openxmlformats.org/officeDocument/2006/relationships/oleObject" Target="../embeddings/oleObject305.bin"/><Relationship Id="rId4" Type="http://schemas.openxmlformats.org/officeDocument/2006/relationships/oleObject" Target="../embeddings/oleObject302.bin"/><Relationship Id="rId9" Type="http://schemas.openxmlformats.org/officeDocument/2006/relationships/image" Target="../media/image399.wmf"/><Relationship Id="rId14" Type="http://schemas.openxmlformats.org/officeDocument/2006/relationships/oleObject" Target="../embeddings/oleObject307.bin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6.png"/><Relationship Id="rId13" Type="http://schemas.openxmlformats.org/officeDocument/2006/relationships/oleObject" Target="../embeddings/oleObject312.bin"/><Relationship Id="rId18" Type="http://schemas.openxmlformats.org/officeDocument/2006/relationships/image" Target="../media/image412.emf"/><Relationship Id="rId3" Type="http://schemas.openxmlformats.org/officeDocument/2006/relationships/image" Target="../media/image1.jpg"/><Relationship Id="rId21" Type="http://schemas.openxmlformats.org/officeDocument/2006/relationships/image" Target="../media/image364.png"/><Relationship Id="rId7" Type="http://schemas.openxmlformats.org/officeDocument/2006/relationships/image" Target="../media/image407.emf"/><Relationship Id="rId12" Type="http://schemas.openxmlformats.org/officeDocument/2006/relationships/image" Target="../media/image409.emf"/><Relationship Id="rId17" Type="http://schemas.openxmlformats.org/officeDocument/2006/relationships/oleObject" Target="../embeddings/oleObject314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11.wmf"/><Relationship Id="rId20" Type="http://schemas.openxmlformats.org/officeDocument/2006/relationships/image" Target="../media/image413.emf"/><Relationship Id="rId1" Type="http://schemas.openxmlformats.org/officeDocument/2006/relationships/vmlDrawing" Target="../drawings/vmlDrawing63.vml"/><Relationship Id="rId6" Type="http://schemas.openxmlformats.org/officeDocument/2006/relationships/oleObject" Target="../embeddings/oleObject309.bin"/><Relationship Id="rId11" Type="http://schemas.openxmlformats.org/officeDocument/2006/relationships/oleObject" Target="../embeddings/oleObject311.bin"/><Relationship Id="rId5" Type="http://schemas.openxmlformats.org/officeDocument/2006/relationships/image" Target="../media/image405.emf"/><Relationship Id="rId15" Type="http://schemas.openxmlformats.org/officeDocument/2006/relationships/oleObject" Target="../embeddings/oleObject313.bin"/><Relationship Id="rId23" Type="http://schemas.openxmlformats.org/officeDocument/2006/relationships/image" Target="../media/image414.emf"/><Relationship Id="rId10" Type="http://schemas.openxmlformats.org/officeDocument/2006/relationships/image" Target="../media/image408.emf"/><Relationship Id="rId19" Type="http://schemas.openxmlformats.org/officeDocument/2006/relationships/oleObject" Target="../embeddings/oleObject315.bin"/><Relationship Id="rId4" Type="http://schemas.openxmlformats.org/officeDocument/2006/relationships/oleObject" Target="../embeddings/oleObject308.bin"/><Relationship Id="rId9" Type="http://schemas.openxmlformats.org/officeDocument/2006/relationships/oleObject" Target="../embeddings/oleObject310.bin"/><Relationship Id="rId14" Type="http://schemas.openxmlformats.org/officeDocument/2006/relationships/image" Target="../media/image410.wmf"/><Relationship Id="rId22" Type="http://schemas.openxmlformats.org/officeDocument/2006/relationships/oleObject" Target="../embeddings/oleObject316.bin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9.bin"/><Relationship Id="rId13" Type="http://schemas.openxmlformats.org/officeDocument/2006/relationships/image" Target="../media/image330.png"/><Relationship Id="rId3" Type="http://schemas.openxmlformats.org/officeDocument/2006/relationships/image" Target="../media/image1.jpg"/><Relationship Id="rId7" Type="http://schemas.openxmlformats.org/officeDocument/2006/relationships/image" Target="../media/image416.wmf"/><Relationship Id="rId12" Type="http://schemas.openxmlformats.org/officeDocument/2006/relationships/image" Target="../media/image418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03.emf"/><Relationship Id="rId1" Type="http://schemas.openxmlformats.org/officeDocument/2006/relationships/vmlDrawing" Target="../drawings/vmlDrawing64.vml"/><Relationship Id="rId6" Type="http://schemas.openxmlformats.org/officeDocument/2006/relationships/oleObject" Target="../embeddings/oleObject318.bin"/><Relationship Id="rId11" Type="http://schemas.openxmlformats.org/officeDocument/2006/relationships/oleObject" Target="../embeddings/oleObject320.bin"/><Relationship Id="rId5" Type="http://schemas.openxmlformats.org/officeDocument/2006/relationships/image" Target="../media/image415.wmf"/><Relationship Id="rId15" Type="http://schemas.openxmlformats.org/officeDocument/2006/relationships/image" Target="../media/image419.wmf"/><Relationship Id="rId10" Type="http://schemas.openxmlformats.org/officeDocument/2006/relationships/image" Target="../media/image390.png"/><Relationship Id="rId4" Type="http://schemas.openxmlformats.org/officeDocument/2006/relationships/oleObject" Target="../embeddings/oleObject317.bin"/><Relationship Id="rId9" Type="http://schemas.openxmlformats.org/officeDocument/2006/relationships/image" Target="../media/image417.wmf"/><Relationship Id="rId14" Type="http://schemas.openxmlformats.org/officeDocument/2006/relationships/oleObject" Target="../embeddings/oleObject321.bin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wmf"/><Relationship Id="rId13" Type="http://schemas.openxmlformats.org/officeDocument/2006/relationships/image" Target="../media/image422.e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323.bin"/><Relationship Id="rId12" Type="http://schemas.openxmlformats.org/officeDocument/2006/relationships/image" Target="../media/image421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25.emf"/><Relationship Id="rId1" Type="http://schemas.openxmlformats.org/officeDocument/2006/relationships/vmlDrawing" Target="../drawings/vmlDrawing65.vml"/><Relationship Id="rId6" Type="http://schemas.openxmlformats.org/officeDocument/2006/relationships/image" Target="../media/image330.png"/><Relationship Id="rId11" Type="http://schemas.openxmlformats.org/officeDocument/2006/relationships/image" Target="../media/image385.png"/><Relationship Id="rId5" Type="http://schemas.openxmlformats.org/officeDocument/2006/relationships/image" Target="../media/image381.wmf"/><Relationship Id="rId15" Type="http://schemas.openxmlformats.org/officeDocument/2006/relationships/image" Target="../media/image424.emf"/><Relationship Id="rId10" Type="http://schemas.openxmlformats.org/officeDocument/2006/relationships/image" Target="../media/image383.wmf"/><Relationship Id="rId4" Type="http://schemas.openxmlformats.org/officeDocument/2006/relationships/oleObject" Target="../embeddings/oleObject322.bin"/><Relationship Id="rId9" Type="http://schemas.openxmlformats.org/officeDocument/2006/relationships/oleObject" Target="../embeddings/oleObject324.bin"/><Relationship Id="rId14" Type="http://schemas.openxmlformats.org/officeDocument/2006/relationships/image" Target="../media/image4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7.wmf"/><Relationship Id="rId13" Type="http://schemas.openxmlformats.org/officeDocument/2006/relationships/image" Target="../media/image429.wmf"/><Relationship Id="rId18" Type="http://schemas.openxmlformats.org/officeDocument/2006/relationships/oleObject" Target="../embeddings/oleObject331.bin"/><Relationship Id="rId26" Type="http://schemas.openxmlformats.org/officeDocument/2006/relationships/image" Target="../media/image435.emf"/><Relationship Id="rId39" Type="http://schemas.openxmlformats.org/officeDocument/2006/relationships/image" Target="../media/image439.emf"/><Relationship Id="rId3" Type="http://schemas.openxmlformats.org/officeDocument/2006/relationships/image" Target="../media/image1.jpg"/><Relationship Id="rId21" Type="http://schemas.openxmlformats.org/officeDocument/2006/relationships/oleObject" Target="../embeddings/oleObject332.bin"/><Relationship Id="rId34" Type="http://schemas.openxmlformats.org/officeDocument/2006/relationships/oleObject" Target="../embeddings/oleObject338.bin"/><Relationship Id="rId42" Type="http://schemas.openxmlformats.org/officeDocument/2006/relationships/oleObject" Target="../embeddings/oleObject343.bin"/><Relationship Id="rId7" Type="http://schemas.openxmlformats.org/officeDocument/2006/relationships/oleObject" Target="../embeddings/oleObject326.bin"/><Relationship Id="rId12" Type="http://schemas.openxmlformats.org/officeDocument/2006/relationships/oleObject" Target="../embeddings/oleObject328.bin"/><Relationship Id="rId17" Type="http://schemas.openxmlformats.org/officeDocument/2006/relationships/image" Target="../media/image431.emf"/><Relationship Id="rId25" Type="http://schemas.openxmlformats.org/officeDocument/2006/relationships/oleObject" Target="../embeddings/oleObject334.bin"/><Relationship Id="rId33" Type="http://schemas.openxmlformats.org/officeDocument/2006/relationships/image" Target="../media/image364.png"/><Relationship Id="rId38" Type="http://schemas.openxmlformats.org/officeDocument/2006/relationships/oleObject" Target="../embeddings/oleObject341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330.bin"/><Relationship Id="rId20" Type="http://schemas.openxmlformats.org/officeDocument/2006/relationships/image" Target="../media/image445.png"/><Relationship Id="rId29" Type="http://schemas.openxmlformats.org/officeDocument/2006/relationships/oleObject" Target="../embeddings/oleObject336.bin"/><Relationship Id="rId41" Type="http://schemas.openxmlformats.org/officeDocument/2006/relationships/image" Target="../media/image440.emf"/><Relationship Id="rId1" Type="http://schemas.openxmlformats.org/officeDocument/2006/relationships/vmlDrawing" Target="../drawings/vmlDrawing66.vml"/><Relationship Id="rId6" Type="http://schemas.openxmlformats.org/officeDocument/2006/relationships/image" Target="../media/image443.png"/><Relationship Id="rId11" Type="http://schemas.openxmlformats.org/officeDocument/2006/relationships/image" Target="../media/image428.emf"/><Relationship Id="rId24" Type="http://schemas.openxmlformats.org/officeDocument/2006/relationships/image" Target="../media/image434.emf"/><Relationship Id="rId32" Type="http://schemas.openxmlformats.org/officeDocument/2006/relationships/image" Target="../media/image392.wmf"/><Relationship Id="rId37" Type="http://schemas.openxmlformats.org/officeDocument/2006/relationships/image" Target="../media/image438.wmf"/><Relationship Id="rId40" Type="http://schemas.openxmlformats.org/officeDocument/2006/relationships/oleObject" Target="../embeddings/oleObject342.bin"/><Relationship Id="rId45" Type="http://schemas.openxmlformats.org/officeDocument/2006/relationships/image" Target="../media/image442.emf"/><Relationship Id="rId5" Type="http://schemas.openxmlformats.org/officeDocument/2006/relationships/image" Target="../media/image426.emf"/><Relationship Id="rId15" Type="http://schemas.openxmlformats.org/officeDocument/2006/relationships/image" Target="../media/image430.wmf"/><Relationship Id="rId23" Type="http://schemas.openxmlformats.org/officeDocument/2006/relationships/oleObject" Target="../embeddings/oleObject333.bin"/><Relationship Id="rId28" Type="http://schemas.openxmlformats.org/officeDocument/2006/relationships/image" Target="../media/image436.wmf"/><Relationship Id="rId36" Type="http://schemas.openxmlformats.org/officeDocument/2006/relationships/oleObject" Target="../embeddings/oleObject340.bin"/><Relationship Id="rId10" Type="http://schemas.openxmlformats.org/officeDocument/2006/relationships/oleObject" Target="../embeddings/oleObject327.bin"/><Relationship Id="rId19" Type="http://schemas.openxmlformats.org/officeDocument/2006/relationships/image" Target="../media/image432.emf"/><Relationship Id="rId31" Type="http://schemas.openxmlformats.org/officeDocument/2006/relationships/oleObject" Target="../embeddings/oleObject337.bin"/><Relationship Id="rId44" Type="http://schemas.openxmlformats.org/officeDocument/2006/relationships/oleObject" Target="../embeddings/oleObject344.bin"/><Relationship Id="rId4" Type="http://schemas.openxmlformats.org/officeDocument/2006/relationships/oleObject" Target="../embeddings/oleObject325.bin"/><Relationship Id="rId9" Type="http://schemas.openxmlformats.org/officeDocument/2006/relationships/image" Target="../media/image444.png"/><Relationship Id="rId14" Type="http://schemas.openxmlformats.org/officeDocument/2006/relationships/oleObject" Target="../embeddings/oleObject329.bin"/><Relationship Id="rId22" Type="http://schemas.openxmlformats.org/officeDocument/2006/relationships/image" Target="../media/image433.emf"/><Relationship Id="rId27" Type="http://schemas.openxmlformats.org/officeDocument/2006/relationships/oleObject" Target="../embeddings/oleObject335.bin"/><Relationship Id="rId30" Type="http://schemas.openxmlformats.org/officeDocument/2006/relationships/image" Target="../media/image437.wmf"/><Relationship Id="rId35" Type="http://schemas.openxmlformats.org/officeDocument/2006/relationships/oleObject" Target="../embeddings/oleObject339.bin"/><Relationship Id="rId43" Type="http://schemas.openxmlformats.org/officeDocument/2006/relationships/image" Target="../media/image441.emf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8.emf"/><Relationship Id="rId3" Type="http://schemas.openxmlformats.org/officeDocument/2006/relationships/image" Target="../media/image1.jpg"/><Relationship Id="rId7" Type="http://schemas.openxmlformats.org/officeDocument/2006/relationships/image" Target="../media/image44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7.vml"/><Relationship Id="rId6" Type="http://schemas.openxmlformats.org/officeDocument/2006/relationships/oleObject" Target="../embeddings/oleObject346.bin"/><Relationship Id="rId5" Type="http://schemas.openxmlformats.org/officeDocument/2006/relationships/image" Target="../media/image446.wmf"/><Relationship Id="rId4" Type="http://schemas.openxmlformats.org/officeDocument/2006/relationships/oleObject" Target="../embeddings/oleObject345.bin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9.bin"/><Relationship Id="rId13" Type="http://schemas.openxmlformats.org/officeDocument/2006/relationships/image" Target="../media/image453.wmf"/><Relationship Id="rId18" Type="http://schemas.openxmlformats.org/officeDocument/2006/relationships/image" Target="../media/image456.png"/><Relationship Id="rId3" Type="http://schemas.openxmlformats.org/officeDocument/2006/relationships/image" Target="../media/image1.jpg"/><Relationship Id="rId7" Type="http://schemas.openxmlformats.org/officeDocument/2006/relationships/image" Target="../media/image450.wmf"/><Relationship Id="rId12" Type="http://schemas.openxmlformats.org/officeDocument/2006/relationships/oleObject" Target="../embeddings/oleObject351.bin"/><Relationship Id="rId17" Type="http://schemas.openxmlformats.org/officeDocument/2006/relationships/image" Target="../media/image455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353.bin"/><Relationship Id="rId20" Type="http://schemas.openxmlformats.org/officeDocument/2006/relationships/image" Target="../media/image458.emf"/><Relationship Id="rId1" Type="http://schemas.openxmlformats.org/officeDocument/2006/relationships/vmlDrawing" Target="../drawings/vmlDrawing68.vml"/><Relationship Id="rId6" Type="http://schemas.openxmlformats.org/officeDocument/2006/relationships/oleObject" Target="../embeddings/oleObject348.bin"/><Relationship Id="rId11" Type="http://schemas.openxmlformats.org/officeDocument/2006/relationships/image" Target="../media/image452.wmf"/><Relationship Id="rId5" Type="http://schemas.openxmlformats.org/officeDocument/2006/relationships/image" Target="../media/image449.wmf"/><Relationship Id="rId15" Type="http://schemas.openxmlformats.org/officeDocument/2006/relationships/image" Target="../media/image454.wmf"/><Relationship Id="rId10" Type="http://schemas.openxmlformats.org/officeDocument/2006/relationships/oleObject" Target="../embeddings/oleObject350.bin"/><Relationship Id="rId19" Type="http://schemas.openxmlformats.org/officeDocument/2006/relationships/image" Target="../media/image457.emf"/><Relationship Id="rId4" Type="http://schemas.openxmlformats.org/officeDocument/2006/relationships/oleObject" Target="../embeddings/oleObject347.bin"/><Relationship Id="rId9" Type="http://schemas.openxmlformats.org/officeDocument/2006/relationships/image" Target="../media/image451.wmf"/><Relationship Id="rId14" Type="http://schemas.openxmlformats.org/officeDocument/2006/relationships/oleObject" Target="../embeddings/oleObject352.bin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wmf"/><Relationship Id="rId13" Type="http://schemas.openxmlformats.org/officeDocument/2006/relationships/image" Target="../media/image464.png"/><Relationship Id="rId18" Type="http://schemas.openxmlformats.org/officeDocument/2006/relationships/image" Target="../media/image462.png"/><Relationship Id="rId3" Type="http://schemas.openxmlformats.org/officeDocument/2006/relationships/image" Target="../media/image1.jpg"/><Relationship Id="rId7" Type="http://schemas.openxmlformats.org/officeDocument/2006/relationships/oleObject" Target="../embeddings/oleObject355.bin"/><Relationship Id="rId12" Type="http://schemas.openxmlformats.org/officeDocument/2006/relationships/image" Target="../media/image369.png"/><Relationship Id="rId17" Type="http://schemas.openxmlformats.org/officeDocument/2006/relationships/image" Target="../media/image463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357.bin"/><Relationship Id="rId1" Type="http://schemas.openxmlformats.org/officeDocument/2006/relationships/vmlDrawing" Target="../drawings/vmlDrawing69.vml"/><Relationship Id="rId6" Type="http://schemas.openxmlformats.org/officeDocument/2006/relationships/image" Target="../media/image356.png"/><Relationship Id="rId11" Type="http://schemas.openxmlformats.org/officeDocument/2006/relationships/image" Target="../media/image461.wmf"/><Relationship Id="rId5" Type="http://schemas.openxmlformats.org/officeDocument/2006/relationships/image" Target="../media/image459.wmf"/><Relationship Id="rId15" Type="http://schemas.openxmlformats.org/officeDocument/2006/relationships/image" Target="../media/image465.png"/><Relationship Id="rId10" Type="http://schemas.openxmlformats.org/officeDocument/2006/relationships/oleObject" Target="../embeddings/oleObject356.bin"/><Relationship Id="rId4" Type="http://schemas.openxmlformats.org/officeDocument/2006/relationships/oleObject" Target="../embeddings/oleObject354.bin"/><Relationship Id="rId9" Type="http://schemas.openxmlformats.org/officeDocument/2006/relationships/image" Target="../media/image330.png"/><Relationship Id="rId14" Type="http://schemas.openxmlformats.org/officeDocument/2006/relationships/image" Target="../media/image385.png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13" Type="http://schemas.openxmlformats.org/officeDocument/2006/relationships/image" Target="../media/image369.png"/><Relationship Id="rId3" Type="http://schemas.openxmlformats.org/officeDocument/2006/relationships/image" Target="../media/image1.jpg"/><Relationship Id="rId7" Type="http://schemas.openxmlformats.org/officeDocument/2006/relationships/image" Target="../media/image467.wmf"/><Relationship Id="rId12" Type="http://schemas.openxmlformats.org/officeDocument/2006/relationships/image" Target="../media/image46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0.vml"/><Relationship Id="rId6" Type="http://schemas.openxmlformats.org/officeDocument/2006/relationships/oleObject" Target="../embeddings/oleObject359.bin"/><Relationship Id="rId11" Type="http://schemas.openxmlformats.org/officeDocument/2006/relationships/oleObject" Target="../embeddings/oleObject361.bin"/><Relationship Id="rId5" Type="http://schemas.openxmlformats.org/officeDocument/2006/relationships/image" Target="../media/image466.wmf"/><Relationship Id="rId10" Type="http://schemas.openxmlformats.org/officeDocument/2006/relationships/image" Target="../media/image468.wmf"/><Relationship Id="rId4" Type="http://schemas.openxmlformats.org/officeDocument/2006/relationships/oleObject" Target="../embeddings/oleObject358.bin"/><Relationship Id="rId9" Type="http://schemas.openxmlformats.org/officeDocument/2006/relationships/oleObject" Target="../embeddings/oleObject360.bin"/><Relationship Id="rId14" Type="http://schemas.openxmlformats.org/officeDocument/2006/relationships/image" Target="../media/image470.png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4.bin"/><Relationship Id="rId13" Type="http://schemas.openxmlformats.org/officeDocument/2006/relationships/image" Target="../media/image475.wmf"/><Relationship Id="rId18" Type="http://schemas.openxmlformats.org/officeDocument/2006/relationships/image" Target="../media/image477.emf"/><Relationship Id="rId26" Type="http://schemas.openxmlformats.org/officeDocument/2006/relationships/image" Target="../media/image480.wmf"/><Relationship Id="rId39" Type="http://schemas.openxmlformats.org/officeDocument/2006/relationships/oleObject" Target="../embeddings/oleObject382.bin"/><Relationship Id="rId3" Type="http://schemas.openxmlformats.org/officeDocument/2006/relationships/image" Target="../media/image1.jpg"/><Relationship Id="rId21" Type="http://schemas.openxmlformats.org/officeDocument/2006/relationships/oleObject" Target="../embeddings/oleObject370.bin"/><Relationship Id="rId34" Type="http://schemas.openxmlformats.org/officeDocument/2006/relationships/oleObject" Target="../embeddings/oleObject378.bin"/><Relationship Id="rId7" Type="http://schemas.openxmlformats.org/officeDocument/2006/relationships/image" Target="../media/image472.emf"/><Relationship Id="rId12" Type="http://schemas.openxmlformats.org/officeDocument/2006/relationships/oleObject" Target="../embeddings/oleObject366.bin"/><Relationship Id="rId17" Type="http://schemas.openxmlformats.org/officeDocument/2006/relationships/oleObject" Target="../embeddings/oleObject368.bin"/><Relationship Id="rId25" Type="http://schemas.openxmlformats.org/officeDocument/2006/relationships/oleObject" Target="../embeddings/oleObject373.bin"/><Relationship Id="rId33" Type="http://schemas.openxmlformats.org/officeDocument/2006/relationships/image" Target="../media/image483.emf"/><Relationship Id="rId38" Type="http://schemas.openxmlformats.org/officeDocument/2006/relationships/image" Target="../media/image484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30.png"/><Relationship Id="rId20" Type="http://schemas.openxmlformats.org/officeDocument/2006/relationships/image" Target="../media/image478.emf"/><Relationship Id="rId29" Type="http://schemas.openxmlformats.org/officeDocument/2006/relationships/oleObject" Target="../embeddings/oleObject375.bin"/><Relationship Id="rId41" Type="http://schemas.openxmlformats.org/officeDocument/2006/relationships/image" Target="../media/image486.emf"/><Relationship Id="rId1" Type="http://schemas.openxmlformats.org/officeDocument/2006/relationships/vmlDrawing" Target="../drawings/vmlDrawing71.vml"/><Relationship Id="rId6" Type="http://schemas.openxmlformats.org/officeDocument/2006/relationships/oleObject" Target="../embeddings/oleObject363.bin"/><Relationship Id="rId11" Type="http://schemas.openxmlformats.org/officeDocument/2006/relationships/image" Target="../media/image474.emf"/><Relationship Id="rId24" Type="http://schemas.openxmlformats.org/officeDocument/2006/relationships/image" Target="../media/image479.emf"/><Relationship Id="rId32" Type="http://schemas.openxmlformats.org/officeDocument/2006/relationships/oleObject" Target="../embeddings/oleObject377.bin"/><Relationship Id="rId37" Type="http://schemas.openxmlformats.org/officeDocument/2006/relationships/oleObject" Target="../embeddings/oleObject381.bin"/><Relationship Id="rId40" Type="http://schemas.openxmlformats.org/officeDocument/2006/relationships/image" Target="../media/image485.emf"/><Relationship Id="rId5" Type="http://schemas.openxmlformats.org/officeDocument/2006/relationships/image" Target="../media/image471.wmf"/><Relationship Id="rId15" Type="http://schemas.openxmlformats.org/officeDocument/2006/relationships/image" Target="../media/image476.emf"/><Relationship Id="rId23" Type="http://schemas.openxmlformats.org/officeDocument/2006/relationships/oleObject" Target="../embeddings/oleObject372.bin"/><Relationship Id="rId28" Type="http://schemas.openxmlformats.org/officeDocument/2006/relationships/image" Target="../media/image481.wmf"/><Relationship Id="rId36" Type="http://schemas.openxmlformats.org/officeDocument/2006/relationships/oleObject" Target="../embeddings/oleObject380.bin"/><Relationship Id="rId10" Type="http://schemas.openxmlformats.org/officeDocument/2006/relationships/oleObject" Target="../embeddings/oleObject365.bin"/><Relationship Id="rId19" Type="http://schemas.openxmlformats.org/officeDocument/2006/relationships/oleObject" Target="../embeddings/oleObject369.bin"/><Relationship Id="rId31" Type="http://schemas.openxmlformats.org/officeDocument/2006/relationships/oleObject" Target="../embeddings/oleObject376.bin"/><Relationship Id="rId4" Type="http://schemas.openxmlformats.org/officeDocument/2006/relationships/oleObject" Target="../embeddings/oleObject362.bin"/><Relationship Id="rId9" Type="http://schemas.openxmlformats.org/officeDocument/2006/relationships/image" Target="../media/image473.wmf"/><Relationship Id="rId14" Type="http://schemas.openxmlformats.org/officeDocument/2006/relationships/oleObject" Target="../embeddings/oleObject367.bin"/><Relationship Id="rId22" Type="http://schemas.openxmlformats.org/officeDocument/2006/relationships/oleObject" Target="../embeddings/oleObject371.bin"/><Relationship Id="rId27" Type="http://schemas.openxmlformats.org/officeDocument/2006/relationships/oleObject" Target="../embeddings/oleObject374.bin"/><Relationship Id="rId30" Type="http://schemas.openxmlformats.org/officeDocument/2006/relationships/image" Target="../media/image482.emf"/><Relationship Id="rId35" Type="http://schemas.openxmlformats.org/officeDocument/2006/relationships/oleObject" Target="../embeddings/oleObject379.bin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4.bin"/><Relationship Id="rId13" Type="http://schemas.openxmlformats.org/officeDocument/2006/relationships/oleObject" Target="../embeddings/oleObject386.bin"/><Relationship Id="rId18" Type="http://schemas.openxmlformats.org/officeDocument/2006/relationships/image" Target="../media/image492.wmf"/><Relationship Id="rId26" Type="http://schemas.openxmlformats.org/officeDocument/2006/relationships/image" Target="../media/image494.wmf"/><Relationship Id="rId3" Type="http://schemas.openxmlformats.org/officeDocument/2006/relationships/image" Target="../media/image1.jpg"/><Relationship Id="rId21" Type="http://schemas.openxmlformats.org/officeDocument/2006/relationships/oleObject" Target="../embeddings/oleObject390.bin"/><Relationship Id="rId7" Type="http://schemas.openxmlformats.org/officeDocument/2006/relationships/image" Target="../media/image456.png"/><Relationship Id="rId12" Type="http://schemas.openxmlformats.org/officeDocument/2006/relationships/image" Target="../media/image489.emf"/><Relationship Id="rId17" Type="http://schemas.openxmlformats.org/officeDocument/2006/relationships/oleObject" Target="../embeddings/oleObject388.bin"/><Relationship Id="rId25" Type="http://schemas.openxmlformats.org/officeDocument/2006/relationships/oleObject" Target="../embeddings/oleObject392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91.emf"/><Relationship Id="rId20" Type="http://schemas.openxmlformats.org/officeDocument/2006/relationships/image" Target="../media/image473.wmf"/><Relationship Id="rId29" Type="http://schemas.openxmlformats.org/officeDocument/2006/relationships/oleObject" Target="../embeddings/oleObject394.bin"/><Relationship Id="rId1" Type="http://schemas.openxmlformats.org/officeDocument/2006/relationships/vmlDrawing" Target="../drawings/vmlDrawing72.vml"/><Relationship Id="rId6" Type="http://schemas.openxmlformats.org/officeDocument/2006/relationships/image" Target="../media/image487.wmf"/><Relationship Id="rId11" Type="http://schemas.openxmlformats.org/officeDocument/2006/relationships/oleObject" Target="../embeddings/oleObject385.bin"/><Relationship Id="rId24" Type="http://schemas.openxmlformats.org/officeDocument/2006/relationships/image" Target="../media/image480.wmf"/><Relationship Id="rId32" Type="http://schemas.openxmlformats.org/officeDocument/2006/relationships/image" Target="../media/image497.emf"/><Relationship Id="rId5" Type="http://schemas.openxmlformats.org/officeDocument/2006/relationships/oleObject" Target="../embeddings/oleObject383.bin"/><Relationship Id="rId15" Type="http://schemas.openxmlformats.org/officeDocument/2006/relationships/oleObject" Target="../embeddings/oleObject387.bin"/><Relationship Id="rId23" Type="http://schemas.openxmlformats.org/officeDocument/2006/relationships/oleObject" Target="../embeddings/oleObject391.bin"/><Relationship Id="rId28" Type="http://schemas.openxmlformats.org/officeDocument/2006/relationships/image" Target="../media/image495.wmf"/><Relationship Id="rId10" Type="http://schemas.openxmlformats.org/officeDocument/2006/relationships/image" Target="../media/image330.png"/><Relationship Id="rId19" Type="http://schemas.openxmlformats.org/officeDocument/2006/relationships/oleObject" Target="../embeddings/oleObject389.bin"/><Relationship Id="rId31" Type="http://schemas.openxmlformats.org/officeDocument/2006/relationships/oleObject" Target="../embeddings/oleObject395.bin"/><Relationship Id="rId4" Type="http://schemas.openxmlformats.org/officeDocument/2006/relationships/image" Target="../media/image498.png"/><Relationship Id="rId9" Type="http://schemas.openxmlformats.org/officeDocument/2006/relationships/image" Target="../media/image488.wmf"/><Relationship Id="rId14" Type="http://schemas.openxmlformats.org/officeDocument/2006/relationships/image" Target="../media/image490.emf"/><Relationship Id="rId22" Type="http://schemas.openxmlformats.org/officeDocument/2006/relationships/image" Target="../media/image493.emf"/><Relationship Id="rId27" Type="http://schemas.openxmlformats.org/officeDocument/2006/relationships/oleObject" Target="../embeddings/oleObject393.bin"/><Relationship Id="rId30" Type="http://schemas.openxmlformats.org/officeDocument/2006/relationships/image" Target="../media/image496.wmf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8.bin"/><Relationship Id="rId3" Type="http://schemas.openxmlformats.org/officeDocument/2006/relationships/image" Target="../media/image1.jpg"/><Relationship Id="rId7" Type="http://schemas.openxmlformats.org/officeDocument/2006/relationships/image" Target="../media/image50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3.vml"/><Relationship Id="rId6" Type="http://schemas.openxmlformats.org/officeDocument/2006/relationships/oleObject" Target="../embeddings/oleObject397.bin"/><Relationship Id="rId5" Type="http://schemas.openxmlformats.org/officeDocument/2006/relationships/image" Target="../media/image499.wmf"/><Relationship Id="rId10" Type="http://schemas.openxmlformats.org/officeDocument/2006/relationships/image" Target="../media/image448.emf"/><Relationship Id="rId4" Type="http://schemas.openxmlformats.org/officeDocument/2006/relationships/oleObject" Target="../embeddings/oleObject396.bin"/><Relationship Id="rId9" Type="http://schemas.openxmlformats.org/officeDocument/2006/relationships/image" Target="../media/image501.wmf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4.wmf"/><Relationship Id="rId3" Type="http://schemas.openxmlformats.org/officeDocument/2006/relationships/image" Target="../media/image1.jpg"/><Relationship Id="rId7" Type="http://schemas.openxmlformats.org/officeDocument/2006/relationships/oleObject" Target="../embeddings/oleObject40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4.vml"/><Relationship Id="rId6" Type="http://schemas.openxmlformats.org/officeDocument/2006/relationships/image" Target="../media/image502.png"/><Relationship Id="rId11" Type="http://schemas.openxmlformats.org/officeDocument/2006/relationships/image" Target="../media/image507.png"/><Relationship Id="rId5" Type="http://schemas.openxmlformats.org/officeDocument/2006/relationships/image" Target="../media/image503.emf"/><Relationship Id="rId10" Type="http://schemas.openxmlformats.org/officeDocument/2006/relationships/image" Target="../media/image506.png"/><Relationship Id="rId4" Type="http://schemas.openxmlformats.org/officeDocument/2006/relationships/oleObject" Target="../embeddings/oleObject399.bin"/><Relationship Id="rId9" Type="http://schemas.openxmlformats.org/officeDocument/2006/relationships/image" Target="../media/image505.png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6.png"/><Relationship Id="rId13" Type="http://schemas.openxmlformats.org/officeDocument/2006/relationships/oleObject" Target="../embeddings/oleObject403.bin"/><Relationship Id="rId18" Type="http://schemas.openxmlformats.org/officeDocument/2006/relationships/image" Target="../media/image475.wmf"/><Relationship Id="rId3" Type="http://schemas.openxmlformats.org/officeDocument/2006/relationships/image" Target="../media/image1.jpg"/><Relationship Id="rId21" Type="http://schemas.openxmlformats.org/officeDocument/2006/relationships/oleObject" Target="../embeddings/oleObject407.bin"/><Relationship Id="rId7" Type="http://schemas.openxmlformats.org/officeDocument/2006/relationships/image" Target="../media/image515.png"/><Relationship Id="rId12" Type="http://schemas.openxmlformats.org/officeDocument/2006/relationships/image" Target="../media/image509.png"/><Relationship Id="rId17" Type="http://schemas.openxmlformats.org/officeDocument/2006/relationships/oleObject" Target="../embeddings/oleObject405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12.emf"/><Relationship Id="rId20" Type="http://schemas.openxmlformats.org/officeDocument/2006/relationships/image" Target="../media/image513.emf"/><Relationship Id="rId1" Type="http://schemas.openxmlformats.org/officeDocument/2006/relationships/vmlDrawing" Target="../drawings/vmlDrawing75.vml"/><Relationship Id="rId6" Type="http://schemas.openxmlformats.org/officeDocument/2006/relationships/image" Target="../media/image502.png"/><Relationship Id="rId11" Type="http://schemas.openxmlformats.org/officeDocument/2006/relationships/image" Target="../media/image510.emf"/><Relationship Id="rId5" Type="http://schemas.openxmlformats.org/officeDocument/2006/relationships/image" Target="../media/image508.emf"/><Relationship Id="rId15" Type="http://schemas.openxmlformats.org/officeDocument/2006/relationships/oleObject" Target="../embeddings/oleObject404.bin"/><Relationship Id="rId10" Type="http://schemas.openxmlformats.org/officeDocument/2006/relationships/oleObject" Target="../embeddings/oleObject402.bin"/><Relationship Id="rId19" Type="http://schemas.openxmlformats.org/officeDocument/2006/relationships/oleObject" Target="../embeddings/oleObject406.bin"/><Relationship Id="rId4" Type="http://schemas.openxmlformats.org/officeDocument/2006/relationships/oleObject" Target="../embeddings/oleObject401.bin"/><Relationship Id="rId9" Type="http://schemas.openxmlformats.org/officeDocument/2006/relationships/image" Target="../media/image507.png"/><Relationship Id="rId14" Type="http://schemas.openxmlformats.org/officeDocument/2006/relationships/image" Target="../media/image511.emf"/><Relationship Id="rId22" Type="http://schemas.openxmlformats.org/officeDocument/2006/relationships/image" Target="../media/image5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16433D-92CA-4E5C-B563-D04CF7F6D8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电工学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80467E9-839F-42F1-B862-4EAB4E7363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上册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主讲人：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沈世成</a:t>
            </a:r>
          </a:p>
        </p:txBody>
      </p:sp>
    </p:spTree>
    <p:extLst>
      <p:ext uri="{BB962C8B-B14F-4D97-AF65-F5344CB8AC3E}">
        <p14:creationId xmlns:p14="http://schemas.microsoft.com/office/powerpoint/2010/main" val="1971703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5" name="Text Box 5">
            <a:extLst>
              <a:ext uri="{FF2B5EF4-FFF2-40B4-BE49-F238E27FC236}">
                <a16:creationId xmlns:a16="http://schemas.microsoft.com/office/drawing/2014/main" id="{F98C8BB7-13F0-48FD-A1BA-7025D48DC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8" y="765175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例</a:t>
            </a:r>
            <a:endParaRPr lang="zh-CN" altLang="en-US">
              <a:latin typeface="Times New Roman" panose="02020603050405020304" pitchFamily="18" charset="0"/>
              <a:ea typeface="仿宋_GB2312"/>
              <a:cs typeface="仿宋_GB2312"/>
              <a:sym typeface="Symbol" panose="05050102010706020507" pitchFamily="18" charset="2"/>
            </a:endParaRPr>
          </a:p>
        </p:txBody>
      </p:sp>
      <p:graphicFrame>
        <p:nvGraphicFramePr>
          <p:cNvPr id="250922" name="Object 42">
            <a:extLst>
              <a:ext uri="{FF2B5EF4-FFF2-40B4-BE49-F238E27FC236}">
                <a16:creationId xmlns:a16="http://schemas.microsoft.com/office/drawing/2014/main" id="{E823F522-1094-4138-A7A6-F06EF7AECC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302725"/>
              </p:ext>
            </p:extLst>
          </p:nvPr>
        </p:nvGraphicFramePr>
        <p:xfrm>
          <a:off x="6888164" y="808039"/>
          <a:ext cx="3343275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6" name="公式" r:id="rId7" imgW="1320823" imgH="228600" progId="Equation.3">
                  <p:embed/>
                </p:oleObj>
              </mc:Choice>
              <mc:Fallback>
                <p:oleObj name="公式" r:id="rId7" imgW="1320823" imgH="228600" progId="Equation.3">
                  <p:embed/>
                  <p:pic>
                    <p:nvPicPr>
                      <p:cNvPr id="250922" name="Object 42">
                        <a:extLst>
                          <a:ext uri="{FF2B5EF4-FFF2-40B4-BE49-F238E27FC236}">
                            <a16:creationId xmlns:a16="http://schemas.microsoft.com/office/drawing/2014/main" id="{E823F522-1094-4138-A7A6-F06EF7AECC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4" y="808039"/>
                        <a:ext cx="3343275" cy="604837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0924" name="Text Box 44">
            <a:extLst>
              <a:ext uri="{FF2B5EF4-FFF2-40B4-BE49-F238E27FC236}">
                <a16:creationId xmlns:a16="http://schemas.microsoft.com/office/drawing/2014/main" id="{C870C030-6B9F-4F69-9B2D-AE08779F0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064" y="3644900"/>
            <a:ext cx="7921625" cy="565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AutoNum type="circleNumDbPlain"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仿宋_GB2312"/>
                <a:cs typeface="仿宋_GB2312"/>
              </a:rPr>
              <a:t> KVL</a:t>
            </a:r>
            <a:r>
              <a:rPr lang="zh-CN" altLang="en-US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的实质反映了电路遵从能量守恒定律</a:t>
            </a:r>
            <a:r>
              <a:rPr lang="en-US" altLang="zh-CN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;</a:t>
            </a:r>
          </a:p>
        </p:txBody>
      </p:sp>
      <p:sp>
        <p:nvSpPr>
          <p:cNvPr id="250925" name="Text Box 45">
            <a:extLst>
              <a:ext uri="{FF2B5EF4-FFF2-40B4-BE49-F238E27FC236}">
                <a16:creationId xmlns:a16="http://schemas.microsoft.com/office/drawing/2014/main" id="{3E8FEE0B-86D7-45F5-90BD-6E3708A0D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1" y="4175125"/>
            <a:ext cx="792162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AutoNum type="circleNumDbPlain" startAt="2"/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仿宋_GB2312"/>
                <a:cs typeface="仿宋_GB2312"/>
              </a:rPr>
              <a:t>KVL</a:t>
            </a:r>
            <a:r>
              <a:rPr lang="zh-CN" altLang="en-US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方程是按电压参考方向列写，与电压实际方向无关。</a:t>
            </a:r>
          </a:p>
        </p:txBody>
      </p:sp>
      <p:grpSp>
        <p:nvGrpSpPr>
          <p:cNvPr id="67590" name="Group 52">
            <a:extLst>
              <a:ext uri="{FF2B5EF4-FFF2-40B4-BE49-F238E27FC236}">
                <a16:creationId xmlns:a16="http://schemas.microsoft.com/office/drawing/2014/main" id="{ED352CDB-BD19-488B-B650-E0AD54C71DF6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67623" name="Picture 53" descr="78900">
              <a:extLst>
                <a:ext uri="{FF2B5EF4-FFF2-40B4-BE49-F238E27FC236}">
                  <a16:creationId xmlns:a16="http://schemas.microsoft.com/office/drawing/2014/main" id="{F48916A3-A80D-46FD-AFC0-4905E1C2B9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624" name="Text Box 54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1F891129-6F3A-4CE6-8DAA-44FFB912FD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67591" name="Group 55">
            <a:extLst>
              <a:ext uri="{FF2B5EF4-FFF2-40B4-BE49-F238E27FC236}">
                <a16:creationId xmlns:a16="http://schemas.microsoft.com/office/drawing/2014/main" id="{FB50A114-AE05-42D2-8E5A-FEFA7BB4F379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67621" name="Picture 56" descr="78900">
              <a:extLst>
                <a:ext uri="{FF2B5EF4-FFF2-40B4-BE49-F238E27FC236}">
                  <a16:creationId xmlns:a16="http://schemas.microsoft.com/office/drawing/2014/main" id="{C60C7D6C-5136-4054-B1C4-D089E1A092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622" name="Text Box 5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29104AA7-8F50-4812-9B30-7A520CFBB9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4" name="Group 61">
            <a:extLst>
              <a:ext uri="{FF2B5EF4-FFF2-40B4-BE49-F238E27FC236}">
                <a16:creationId xmlns:a16="http://schemas.microsoft.com/office/drawing/2014/main" id="{38216C9C-7F22-45FC-963A-F9F292667050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2865438"/>
            <a:ext cx="1644650" cy="850900"/>
            <a:chOff x="385" y="3022"/>
            <a:chExt cx="1036" cy="536"/>
          </a:xfrm>
        </p:grpSpPr>
        <p:pic>
          <p:nvPicPr>
            <p:cNvPr id="67619" name="Picture 62" descr="123">
              <a:extLst>
                <a:ext uri="{FF2B5EF4-FFF2-40B4-BE49-F238E27FC236}">
                  <a16:creationId xmlns:a16="http://schemas.microsoft.com/office/drawing/2014/main" id="{9CAE92F0-3409-4592-A0AF-0E02F474E4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620" name="Text Box 63">
              <a:extLst>
                <a:ext uri="{FF2B5EF4-FFF2-40B4-BE49-F238E27FC236}">
                  <a16:creationId xmlns:a16="http://schemas.microsoft.com/office/drawing/2014/main" id="{005064CE-D8E9-4C22-A522-F37B557993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2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>
                  <a:solidFill>
                    <a:srgbClr val="CC6600"/>
                  </a:solidFill>
                  <a:ea typeface="华文行楷" panose="02010800040101010101" pitchFamily="2" charset="-122"/>
                  <a:cs typeface="楷体_GB2312" pitchFamily="49" charset="-122"/>
                </a:rPr>
                <a:t>明确</a:t>
              </a:r>
            </a:p>
          </p:txBody>
        </p:sp>
      </p:grpSp>
      <p:grpSp>
        <p:nvGrpSpPr>
          <p:cNvPr id="5" name="Group 64">
            <a:extLst>
              <a:ext uri="{FF2B5EF4-FFF2-40B4-BE49-F238E27FC236}">
                <a16:creationId xmlns:a16="http://schemas.microsoft.com/office/drawing/2014/main" id="{651D846F-341E-498C-9127-AEBC8A8ECC6A}"/>
              </a:ext>
            </a:extLst>
          </p:cNvPr>
          <p:cNvGrpSpPr>
            <a:grpSpLocks/>
          </p:cNvGrpSpPr>
          <p:nvPr/>
        </p:nvGrpSpPr>
        <p:grpSpPr bwMode="auto">
          <a:xfrm>
            <a:off x="2208214" y="692150"/>
            <a:ext cx="4752975" cy="1600200"/>
            <a:chOff x="1292" y="2205"/>
            <a:chExt cx="2994" cy="1008"/>
          </a:xfrm>
        </p:grpSpPr>
        <p:sp>
          <p:nvSpPr>
            <p:cNvPr id="67600" name="Oval 65">
              <a:extLst>
                <a:ext uri="{FF2B5EF4-FFF2-40B4-BE49-F238E27FC236}">
                  <a16:creationId xmlns:a16="http://schemas.microsoft.com/office/drawing/2014/main" id="{0659E0B1-7ACA-4F05-9DC4-02ACF8678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2704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47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400">
                <a:solidFill>
                  <a:srgbClr val="FFFF00"/>
                </a:solidFill>
                <a:ea typeface="仿宋_GB2312"/>
                <a:cs typeface="仿宋_GB2312"/>
              </a:endParaRPr>
            </a:p>
          </p:txBody>
        </p:sp>
        <p:sp>
          <p:nvSpPr>
            <p:cNvPr id="67601" name="Line 66">
              <a:extLst>
                <a:ext uri="{FF2B5EF4-FFF2-40B4-BE49-F238E27FC236}">
                  <a16:creationId xmlns:a16="http://schemas.microsoft.com/office/drawing/2014/main" id="{C8E6807B-F96F-4A8D-92C4-C9060076E1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2" y="2205"/>
              <a:ext cx="0" cy="363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7602" name="Line 67">
              <a:extLst>
                <a:ext uri="{FF2B5EF4-FFF2-40B4-BE49-F238E27FC236}">
                  <a16:creationId xmlns:a16="http://schemas.microsoft.com/office/drawing/2014/main" id="{8BEC7C89-7F4D-46B8-A556-81326CC26A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52" y="2568"/>
              <a:ext cx="725" cy="226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7603" name="Line 68">
              <a:extLst>
                <a:ext uri="{FF2B5EF4-FFF2-40B4-BE49-F238E27FC236}">
                  <a16:creationId xmlns:a16="http://schemas.microsoft.com/office/drawing/2014/main" id="{BCADD5E1-8406-4CC6-A531-7A5ACB174E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2" y="2976"/>
              <a:ext cx="318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7604" name="Line 69">
              <a:extLst>
                <a:ext uri="{FF2B5EF4-FFF2-40B4-BE49-F238E27FC236}">
                  <a16:creationId xmlns:a16="http://schemas.microsoft.com/office/drawing/2014/main" id="{A6B57CB2-61F1-4F71-9313-278CD9EECD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0" y="2568"/>
              <a:ext cx="1542" cy="40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7605" name="Line 70">
              <a:extLst>
                <a:ext uri="{FF2B5EF4-FFF2-40B4-BE49-F238E27FC236}">
                  <a16:creationId xmlns:a16="http://schemas.microsoft.com/office/drawing/2014/main" id="{D70AE572-D115-4FBF-83B6-C7DCEEBF52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2795"/>
              <a:ext cx="408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7606" name="Text Box 71">
              <a:extLst>
                <a:ext uri="{FF2B5EF4-FFF2-40B4-BE49-F238E27FC236}">
                  <a16:creationId xmlns:a16="http://schemas.microsoft.com/office/drawing/2014/main" id="{00BEECFA-1CBC-41CB-8A94-CB5B118979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3" y="2886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a</a:t>
              </a:r>
            </a:p>
          </p:txBody>
        </p:sp>
        <p:sp>
          <p:nvSpPr>
            <p:cNvPr id="67607" name="Text Box 72">
              <a:extLst>
                <a:ext uri="{FF2B5EF4-FFF2-40B4-BE49-F238E27FC236}">
                  <a16:creationId xmlns:a16="http://schemas.microsoft.com/office/drawing/2014/main" id="{CD87AA5A-81DC-4BB5-B554-937D38C91A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" y="2341"/>
              <a:ext cx="36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zh-CN" sz="2800" i="1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  <a:p>
              <a:pPr algn="ctr">
                <a:lnSpc>
                  <a:spcPct val="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U</a:t>
              </a:r>
              <a:r>
                <a:rPr lang="en-US" altLang="zh-CN" sz="2800" i="1" baseline="-250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s</a:t>
              </a:r>
              <a:endParaRPr lang="en-US" altLang="zh-CN" sz="2800" i="1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7608" name="Text Box 73">
              <a:extLst>
                <a:ext uri="{FF2B5EF4-FFF2-40B4-BE49-F238E27FC236}">
                  <a16:creationId xmlns:a16="http://schemas.microsoft.com/office/drawing/2014/main" id="{F3637452-2B29-4E95-BBC3-9FDC9E0A7C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2795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b</a:t>
              </a:r>
            </a:p>
          </p:txBody>
        </p:sp>
        <p:sp>
          <p:nvSpPr>
            <p:cNvPr id="67609" name="Text Box 74">
              <a:extLst>
                <a:ext uri="{FF2B5EF4-FFF2-40B4-BE49-F238E27FC236}">
                  <a16:creationId xmlns:a16="http://schemas.microsoft.com/office/drawing/2014/main" id="{897B9BC0-5492-4AD7-9128-8F5B472EB6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1416568">
              <a:off x="1474" y="2523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67610" name="Text Box 75">
              <a:extLst>
                <a:ext uri="{FF2B5EF4-FFF2-40B4-BE49-F238E27FC236}">
                  <a16:creationId xmlns:a16="http://schemas.microsoft.com/office/drawing/2014/main" id="{7F3FD8E4-1FD8-47F7-8470-A4160283FD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1008821">
              <a:off x="2245" y="2296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67611" name="Text Box 76">
              <a:extLst>
                <a:ext uri="{FF2B5EF4-FFF2-40B4-BE49-F238E27FC236}">
                  <a16:creationId xmlns:a16="http://schemas.microsoft.com/office/drawing/2014/main" id="{799749D4-0105-45D6-8C29-04B95198B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2" y="2205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宋体" panose="02010600030101010101" pitchFamily="2" charset="-122"/>
                  <a:ea typeface="楷体_GB2312" pitchFamily="49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67612" name="Text Box 77">
              <a:extLst>
                <a:ext uri="{FF2B5EF4-FFF2-40B4-BE49-F238E27FC236}">
                  <a16:creationId xmlns:a16="http://schemas.microsoft.com/office/drawing/2014/main" id="{14EDAE21-8BAE-4816-A99F-81CDC0717F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9" y="2478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67613" name="Text Box 78">
              <a:extLst>
                <a:ext uri="{FF2B5EF4-FFF2-40B4-BE49-F238E27FC236}">
                  <a16:creationId xmlns:a16="http://schemas.microsoft.com/office/drawing/2014/main" id="{E4CBEBCF-CCA4-4716-8D62-14F349D24B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5" y="2251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67614" name="Text Box 79">
              <a:extLst>
                <a:ext uri="{FF2B5EF4-FFF2-40B4-BE49-F238E27FC236}">
                  <a16:creationId xmlns:a16="http://schemas.microsoft.com/office/drawing/2014/main" id="{8C9CEEC8-1CAE-4E33-90EC-1AC4606655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1" y="2432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67615" name="Text Box 80">
              <a:extLst>
                <a:ext uri="{FF2B5EF4-FFF2-40B4-BE49-F238E27FC236}">
                  <a16:creationId xmlns:a16="http://schemas.microsoft.com/office/drawing/2014/main" id="{D6844423-747B-4551-849F-58CE2F5949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2" y="2251"/>
              <a:ext cx="36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zh-CN" sz="2800" i="1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  <a:p>
              <a:pPr algn="ctr">
                <a:lnSpc>
                  <a:spcPct val="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U</a:t>
              </a:r>
              <a:r>
                <a:rPr lang="en-US" altLang="zh-CN" sz="2800" baseline="-250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2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7616" name="Text Box 81">
              <a:extLst>
                <a:ext uri="{FF2B5EF4-FFF2-40B4-BE49-F238E27FC236}">
                  <a16:creationId xmlns:a16="http://schemas.microsoft.com/office/drawing/2014/main" id="{9C7EEAA0-EE5C-4CE1-9CE6-C9BF332684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4" y="2296"/>
              <a:ext cx="36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zh-CN" sz="2800" i="1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  <a:p>
              <a:pPr algn="ctr">
                <a:lnSpc>
                  <a:spcPct val="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U</a:t>
              </a:r>
              <a:r>
                <a:rPr lang="en-US" altLang="zh-CN" sz="2800" baseline="-250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1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7617" name="Rectangle 82">
              <a:extLst>
                <a:ext uri="{FF2B5EF4-FFF2-40B4-BE49-F238E27FC236}">
                  <a16:creationId xmlns:a16="http://schemas.microsoft.com/office/drawing/2014/main" id="{66835C6F-43FE-485A-BCB1-BDD787A336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1388">
              <a:off x="2608" y="2614"/>
              <a:ext cx="317" cy="1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7618" name="Rectangle 83">
              <a:extLst>
                <a:ext uri="{FF2B5EF4-FFF2-40B4-BE49-F238E27FC236}">
                  <a16:creationId xmlns:a16="http://schemas.microsoft.com/office/drawing/2014/main" id="{54BFAF26-E20E-4CEC-9721-0FE1AF8D49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36582">
              <a:off x="3288" y="2614"/>
              <a:ext cx="317" cy="1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6" name="Group 84">
            <a:extLst>
              <a:ext uri="{FF2B5EF4-FFF2-40B4-BE49-F238E27FC236}">
                <a16:creationId xmlns:a16="http://schemas.microsoft.com/office/drawing/2014/main" id="{788BD572-6AEA-4190-A430-7C37E6953FCD}"/>
              </a:ext>
            </a:extLst>
          </p:cNvPr>
          <p:cNvGrpSpPr>
            <a:grpSpLocks/>
          </p:cNvGrpSpPr>
          <p:nvPr/>
        </p:nvGrpSpPr>
        <p:grpSpPr bwMode="auto">
          <a:xfrm>
            <a:off x="2713038" y="1628776"/>
            <a:ext cx="3816350" cy="1152525"/>
            <a:chOff x="1610" y="2795"/>
            <a:chExt cx="2404" cy="726"/>
          </a:xfrm>
        </p:grpSpPr>
        <p:sp>
          <p:nvSpPr>
            <p:cNvPr id="67598" name="Freeform 85" descr="斜纹布">
              <a:extLst>
                <a:ext uri="{FF2B5EF4-FFF2-40B4-BE49-F238E27FC236}">
                  <a16:creationId xmlns:a16="http://schemas.microsoft.com/office/drawing/2014/main" id="{3FD6A030-BAD9-408F-A6D1-87505F6E5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0" y="2795"/>
              <a:ext cx="2404" cy="650"/>
            </a:xfrm>
            <a:custGeom>
              <a:avLst/>
              <a:gdLst>
                <a:gd name="T0" fmla="*/ 0 w 2404"/>
                <a:gd name="T1" fmla="*/ 181 h 650"/>
                <a:gd name="T2" fmla="*/ 635 w 2404"/>
                <a:gd name="T3" fmla="*/ 590 h 650"/>
                <a:gd name="T4" fmla="*/ 2132 w 2404"/>
                <a:gd name="T5" fmla="*/ 544 h 650"/>
                <a:gd name="T6" fmla="*/ 2268 w 2404"/>
                <a:gd name="T7" fmla="*/ 0 h 6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4"/>
                <a:gd name="T13" fmla="*/ 0 h 650"/>
                <a:gd name="T14" fmla="*/ 2404 w 2404"/>
                <a:gd name="T15" fmla="*/ 650 h 6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4" h="650">
                  <a:moveTo>
                    <a:pt x="0" y="181"/>
                  </a:moveTo>
                  <a:cubicBezTo>
                    <a:pt x="140" y="355"/>
                    <a:pt x="280" y="530"/>
                    <a:pt x="635" y="590"/>
                  </a:cubicBezTo>
                  <a:cubicBezTo>
                    <a:pt x="990" y="650"/>
                    <a:pt x="1860" y="642"/>
                    <a:pt x="2132" y="544"/>
                  </a:cubicBezTo>
                  <a:cubicBezTo>
                    <a:pt x="2404" y="446"/>
                    <a:pt x="2245" y="91"/>
                    <a:pt x="2268" y="0"/>
                  </a:cubicBezTo>
                </a:path>
              </a:pathLst>
            </a:custGeom>
            <a:noFill/>
            <a:ln w="28575">
              <a:solidFill>
                <a:srgbClr val="00CCFF"/>
              </a:solidFill>
              <a:prstDash val="dash"/>
              <a:round/>
              <a:headEnd/>
              <a:tailEnd/>
            </a:ln>
            <a:effectLst>
              <a:prstShdw prst="shdw17" dist="17961" dir="2700000">
                <a:schemeClr val="bg2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0966" name="Rectangle 86">
              <a:extLst>
                <a:ext uri="{FF2B5EF4-FFF2-40B4-BE49-F238E27FC236}">
                  <a16:creationId xmlns:a16="http://schemas.microsoft.com/office/drawing/2014/main" id="{C00A63D2-3CEC-4CFF-AE04-3E061266CD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234821">
              <a:off x="2971" y="3203"/>
              <a:ext cx="182" cy="45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67595" name="Group 93">
            <a:extLst>
              <a:ext uri="{FF2B5EF4-FFF2-40B4-BE49-F238E27FC236}">
                <a16:creationId xmlns:a16="http://schemas.microsoft.com/office/drawing/2014/main" id="{9D142A7E-CE7D-44A3-B253-2D6ECEB57AC1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67596" name="Picture 94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9758917-3F7A-4D7C-8D7F-8CC7D346D6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597" name="Text Box 95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9FE346D-F75A-4B63-A3C7-257B86DF31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0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0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0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0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0"/>
                                        <p:tgtEl>
                                          <p:spTgt spid="250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" fill="hold"/>
                                        <p:tgtEl>
                                          <p:spTgt spid="250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250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" fill="hold"/>
                                        <p:tgtEl>
                                          <p:spTgt spid="250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250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5" grpId="0"/>
      <p:bldP spid="250924" grpId="0"/>
      <p:bldP spid="250925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 descr="40%">
            <a:extLst>
              <a:ext uri="{FF2B5EF4-FFF2-40B4-BE49-F238E27FC236}">
                <a16:creationId xmlns:a16="http://schemas.microsoft.com/office/drawing/2014/main" id="{53E7A8ED-3F99-4BE9-BA9C-11928D0FC56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057400" y="357188"/>
            <a:ext cx="2744788" cy="457200"/>
          </a:xfrm>
        </p:spPr>
        <p:txBody>
          <a:bodyPr rtlCol="0" anchor="t">
            <a:noAutofit/>
          </a:bodyPr>
          <a:lstStyle/>
          <a:p>
            <a:pPr algn="ctr" eaLnBrk="1" hangingPunct="1">
              <a:defRPr/>
            </a:pPr>
            <a:r>
              <a:rPr kumimoji="1"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(4)  </a:t>
            </a:r>
            <a:r>
              <a:rPr kumimoji="1"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视在功率 </a:t>
            </a:r>
            <a:r>
              <a:rPr kumimoji="1"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S</a:t>
            </a:r>
          </a:p>
        </p:txBody>
      </p:sp>
      <p:sp>
        <p:nvSpPr>
          <p:cNvPr id="58371" name="Text Box 3">
            <a:extLst>
              <a:ext uri="{FF2B5EF4-FFF2-40B4-BE49-F238E27FC236}">
                <a16:creationId xmlns:a16="http://schemas.microsoft.com/office/drawing/2014/main" id="{12033649-13C2-4773-8B7D-E5E3651A9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838201"/>
            <a:ext cx="7772400" cy="55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电路中总电压与总电流有效值的乘积。</a:t>
            </a:r>
          </a:p>
        </p:txBody>
      </p:sp>
      <p:graphicFrame>
        <p:nvGraphicFramePr>
          <p:cNvPr id="142340" name="Object 4" descr="40%">
            <a:extLst>
              <a:ext uri="{FF2B5EF4-FFF2-40B4-BE49-F238E27FC236}">
                <a16:creationId xmlns:a16="http://schemas.microsoft.com/office/drawing/2014/main" id="{459D41C7-9BEB-4048-A292-E4EAA6F875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68601" y="1524000"/>
          <a:ext cx="29702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7" name="Equation" r:id="rId4" imgW="901577" imgH="228600" progId="Equation.3">
                  <p:embed/>
                </p:oleObj>
              </mc:Choice>
              <mc:Fallback>
                <p:oleObj name="Equation" r:id="rId4" imgW="901577" imgH="228600" progId="Equation.3">
                  <p:embed/>
                  <p:pic>
                    <p:nvPicPr>
                      <p:cNvPr id="142340" name="Object 4" descr="40%">
                        <a:extLst>
                          <a:ext uri="{FF2B5EF4-FFF2-40B4-BE49-F238E27FC236}">
                            <a16:creationId xmlns:a16="http://schemas.microsoft.com/office/drawing/2014/main" id="{459D41C7-9BEB-4048-A292-E4EAA6F875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8601" y="1524000"/>
                        <a:ext cx="2970213" cy="655638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41" name="Text Box 5">
            <a:extLst>
              <a:ext uri="{FF2B5EF4-FFF2-40B4-BE49-F238E27FC236}">
                <a16:creationId xmlns:a16="http://schemas.microsoft.com/office/drawing/2014/main" id="{ECBDE132-8E18-4A8F-B9F1-94F6AA1B9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3701" y="1557338"/>
            <a:ext cx="19062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单位：</a:t>
            </a:r>
            <a:r>
              <a:rPr lang="en-US" altLang="zh-CN" sz="2800" b="1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V·A</a:t>
            </a:r>
          </a:p>
        </p:txBody>
      </p:sp>
      <p:sp>
        <p:nvSpPr>
          <p:cNvPr id="142342" name="Text Box 6">
            <a:extLst>
              <a:ext uri="{FF2B5EF4-FFF2-40B4-BE49-F238E27FC236}">
                <a16:creationId xmlns:a16="http://schemas.microsoft.com/office/drawing/2014/main" id="{8605B71A-AD75-4AA8-B8E7-1195D44D1B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362201"/>
            <a:ext cx="815340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注：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en-US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 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en-US" altLang="zh-CN" sz="2800" b="1" i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称为发电机、变压器 等供电设备的容量，可用来衡量发电机、变压器可能提供的最大有功功率。</a:t>
            </a:r>
          </a:p>
        </p:txBody>
      </p:sp>
      <p:graphicFrame>
        <p:nvGraphicFramePr>
          <p:cNvPr id="142343" name="Object 7" descr="40%">
            <a:extLst>
              <a:ext uri="{FF2B5EF4-FFF2-40B4-BE49-F238E27FC236}">
                <a16:creationId xmlns:a16="http://schemas.microsoft.com/office/drawing/2014/main" id="{7848D932-38F7-4AAF-AA03-DBC2D565AC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27350" y="4046538"/>
          <a:ext cx="2787650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8" name="公式" r:id="rId7" imgW="901577" imgH="253825" progId="Equation.3">
                  <p:embed/>
                </p:oleObj>
              </mc:Choice>
              <mc:Fallback>
                <p:oleObj name="公式" r:id="rId7" imgW="901577" imgH="253825" progId="Equation.3">
                  <p:embed/>
                  <p:pic>
                    <p:nvPicPr>
                      <p:cNvPr id="142343" name="Object 7" descr="40%">
                        <a:extLst>
                          <a:ext uri="{FF2B5EF4-FFF2-40B4-BE49-F238E27FC236}">
                            <a16:creationId xmlns:a16="http://schemas.microsoft.com/office/drawing/2014/main" id="{7848D932-38F7-4AAF-AA03-DBC2D565AC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350" y="4046538"/>
                        <a:ext cx="2787650" cy="747712"/>
                      </a:xfrm>
                      <a:prstGeom prst="rect">
                        <a:avLst/>
                      </a:prstGeom>
                      <a:blipFill dpi="0" rotWithShape="0">
                        <a:blip r:embed="rId9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6" name="Text Box 8">
            <a:extLst>
              <a:ext uri="{FF2B5EF4-FFF2-40B4-BE49-F238E27FC236}">
                <a16:creationId xmlns:a16="http://schemas.microsoft.com/office/drawing/2014/main" id="{170CCD12-C199-48AB-A119-FDC9CFB2E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0925" y="4868864"/>
            <a:ext cx="184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zh-CN" altLang="zh-CN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42345" name="Object 9">
            <a:extLst>
              <a:ext uri="{FF2B5EF4-FFF2-40B4-BE49-F238E27FC236}">
                <a16:creationId xmlns:a16="http://schemas.microsoft.com/office/drawing/2014/main" id="{C4934DA1-C5E3-47E2-B700-65DE29E49B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00800" y="4191001"/>
          <a:ext cx="182880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9" name="公式" r:id="rId10" imgW="634725" imgH="203112" progId="Equation.3">
                  <p:embed/>
                </p:oleObj>
              </mc:Choice>
              <mc:Fallback>
                <p:oleObj name="公式" r:id="rId10" imgW="634725" imgH="203112" progId="Equation.3">
                  <p:embed/>
                  <p:pic>
                    <p:nvPicPr>
                      <p:cNvPr id="142345" name="Object 9">
                        <a:extLst>
                          <a:ext uri="{FF2B5EF4-FFF2-40B4-BE49-F238E27FC236}">
                            <a16:creationId xmlns:a16="http://schemas.microsoft.com/office/drawing/2014/main" id="{C4934DA1-C5E3-47E2-B700-65DE29E49B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191001"/>
                        <a:ext cx="1828800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0">
            <a:extLst>
              <a:ext uri="{FF2B5EF4-FFF2-40B4-BE49-F238E27FC236}">
                <a16:creationId xmlns:a16="http://schemas.microsoft.com/office/drawing/2014/main" id="{4BA6C930-51A7-490B-9CBA-BD4AC6EF4FAC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4191000"/>
            <a:ext cx="304800" cy="609600"/>
            <a:chOff x="4496" y="1872"/>
            <a:chExt cx="80" cy="280"/>
          </a:xfrm>
        </p:grpSpPr>
        <p:sp>
          <p:nvSpPr>
            <p:cNvPr id="58382" name="Line 11">
              <a:extLst>
                <a:ext uri="{FF2B5EF4-FFF2-40B4-BE49-F238E27FC236}">
                  <a16:creationId xmlns:a16="http://schemas.microsoft.com/office/drawing/2014/main" id="{F85BA511-C813-42E9-B9D1-E6FAC5780A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96" y="1872"/>
              <a:ext cx="80" cy="28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383" name="Line 12">
              <a:extLst>
                <a:ext uri="{FF2B5EF4-FFF2-40B4-BE49-F238E27FC236}">
                  <a16:creationId xmlns:a16="http://schemas.microsoft.com/office/drawing/2014/main" id="{F417C73D-68D7-4E55-BEB8-4E6F6A7F78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6" y="1872"/>
              <a:ext cx="80" cy="28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13">
            <a:extLst>
              <a:ext uri="{FF2B5EF4-FFF2-40B4-BE49-F238E27FC236}">
                <a16:creationId xmlns:a16="http://schemas.microsoft.com/office/drawing/2014/main" id="{40EC9839-C972-45D2-85BA-4C28A351F150}"/>
              </a:ext>
            </a:extLst>
          </p:cNvPr>
          <p:cNvGrpSpPr>
            <a:grpSpLocks/>
          </p:cNvGrpSpPr>
          <p:nvPr/>
        </p:nvGrpSpPr>
        <p:grpSpPr bwMode="auto">
          <a:xfrm>
            <a:off x="2333626" y="5029202"/>
            <a:ext cx="6289675" cy="369888"/>
            <a:chOff x="558" y="3648"/>
            <a:chExt cx="3962" cy="233"/>
          </a:xfrm>
        </p:grpSpPr>
        <p:sp>
          <p:nvSpPr>
            <p:cNvPr id="142350" name="Text Box 14">
              <a:extLst>
                <a:ext uri="{FF2B5EF4-FFF2-40B4-BE49-F238E27FC236}">
                  <a16:creationId xmlns:a16="http://schemas.microsoft.com/office/drawing/2014/main" id="{DE731EE8-F0B4-4EF6-B3EA-BC7D478C8B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" y="3648"/>
              <a:ext cx="22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b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</a:t>
              </a:r>
              <a:endParaRPr lang="en-US" altLang="zh-CN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42351" name="Text Box 15">
              <a:extLst>
                <a:ext uri="{FF2B5EF4-FFF2-40B4-BE49-F238E27FC236}">
                  <a16:creationId xmlns:a16="http://schemas.microsoft.com/office/drawing/2014/main" id="{F85EEE2D-38A6-46B9-A136-ADBA5A62AA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6" y="3648"/>
              <a:ext cx="30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zh-CN" b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r>
                <a:rPr lang="en-US" altLang="zh-CN" b="1" i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</a:t>
              </a:r>
              <a:r>
                <a:rPr lang="zh-CN" altLang="en-US" b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、</a:t>
              </a:r>
              <a:r>
                <a:rPr lang="en-US" altLang="zh-CN" b="1" i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</a:t>
              </a:r>
              <a:r>
                <a:rPr lang="zh-CN" altLang="en-US" b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、</a:t>
              </a:r>
              <a:r>
                <a:rPr lang="en-US" altLang="zh-CN" b="1" i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</a:t>
              </a:r>
              <a:r>
                <a:rPr lang="en-US" altLang="zh-CN" b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zh-CN" altLang="en-US" b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都不是正弦量，不能用相量表示。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4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1" grpId="0" build="p" autoUpdateAnimBg="0" advAuto="0"/>
      <p:bldP spid="142342" grpId="0" build="p" autoUpdateAnimBg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9C00E051-2E85-4E32-A1DC-DE9702DA3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0725" y="585788"/>
            <a:ext cx="1447800" cy="457200"/>
          </a:xfrm>
          <a:noFill/>
        </p:spPr>
        <p:txBody>
          <a:bodyPr anchor="t">
            <a:normAutofit fontScale="90000"/>
          </a:bodyPr>
          <a:lstStyle/>
          <a:p>
            <a:pPr algn="l" eaLnBrk="1" hangingPunct="1"/>
            <a:r>
              <a:rPr lang="zh-CN" altLang="en-US" sz="2800" b="1">
                <a:solidFill>
                  <a:srgbClr val="FF0000"/>
                </a:solidFill>
              </a:rPr>
              <a:t>例</a:t>
            </a:r>
            <a:r>
              <a:rPr lang="en-US" altLang="zh-CN" sz="2800" b="1">
                <a:solidFill>
                  <a:srgbClr val="FF0000"/>
                </a:solidFill>
              </a:rPr>
              <a:t>1</a:t>
            </a:r>
            <a:r>
              <a:rPr lang="zh-CN" altLang="en-US" sz="2800" b="1">
                <a:solidFill>
                  <a:srgbClr val="FF0000"/>
                </a:solidFill>
              </a:rPr>
              <a:t>：</a:t>
            </a:r>
          </a:p>
        </p:txBody>
      </p:sp>
      <p:sp>
        <p:nvSpPr>
          <p:cNvPr id="60419" name="Text Box 4">
            <a:extLst>
              <a:ext uri="{FF2B5EF4-FFF2-40B4-BE49-F238E27FC236}">
                <a16:creationId xmlns:a16="http://schemas.microsoft.com/office/drawing/2014/main" id="{167D1882-E41E-4DE7-B117-6E9367EA3A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1058863"/>
            <a:ext cx="1143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已知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</a:p>
        </p:txBody>
      </p:sp>
      <p:graphicFrame>
        <p:nvGraphicFramePr>
          <p:cNvPr id="60420" name="Object 5">
            <a:extLst>
              <a:ext uri="{FF2B5EF4-FFF2-40B4-BE49-F238E27FC236}">
                <a16:creationId xmlns:a16="http://schemas.microsoft.com/office/drawing/2014/main" id="{77D06459-8E20-43DE-814D-FB1CA595EBE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21013" y="1562101"/>
          <a:ext cx="48514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1" name="Equation" r:id="rId4" imgW="1930400" imgH="241300" progId="Equation.3">
                  <p:embed/>
                </p:oleObj>
              </mc:Choice>
              <mc:Fallback>
                <p:oleObj name="Equation" r:id="rId4" imgW="1930400" imgH="241300" progId="Equation.3">
                  <p:embed/>
                  <p:pic>
                    <p:nvPicPr>
                      <p:cNvPr id="60420" name="Object 5">
                        <a:extLst>
                          <a:ext uri="{FF2B5EF4-FFF2-40B4-BE49-F238E27FC236}">
                            <a16:creationId xmlns:a16="http://schemas.microsoft.com/office/drawing/2014/main" id="{77D06459-8E20-43DE-814D-FB1CA595EBE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1013" y="1562101"/>
                        <a:ext cx="4851400" cy="65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1" name="Object 6">
            <a:extLst>
              <a:ext uri="{FF2B5EF4-FFF2-40B4-BE49-F238E27FC236}">
                <a16:creationId xmlns:a16="http://schemas.microsoft.com/office/drawing/2014/main" id="{0B0E3767-F85F-4B00-AF77-598171A15E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95613" y="1087439"/>
          <a:ext cx="556260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2" name="公式" r:id="rId6" imgW="2070100" imgH="203200" progId="Equation.3">
                  <p:embed/>
                </p:oleObj>
              </mc:Choice>
              <mc:Fallback>
                <p:oleObj name="公式" r:id="rId6" imgW="2070100" imgH="203200" progId="Equation.3">
                  <p:embed/>
                  <p:pic>
                    <p:nvPicPr>
                      <p:cNvPr id="60421" name="Object 6">
                        <a:extLst>
                          <a:ext uri="{FF2B5EF4-FFF2-40B4-BE49-F238E27FC236}">
                            <a16:creationId xmlns:a16="http://schemas.microsoft.com/office/drawing/2014/main" id="{0B0E3767-F85F-4B00-AF77-598171A15E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1087439"/>
                        <a:ext cx="5562600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2" name="Text Box 7">
            <a:extLst>
              <a:ext uri="{FF2B5EF4-FFF2-40B4-BE49-F238E27FC236}">
                <a16:creationId xmlns:a16="http://schemas.microsoft.com/office/drawing/2014/main" id="{273597D8-04F5-4CE3-A3A2-75C3D190E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2171701"/>
            <a:ext cx="8472488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求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: (1)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电流的有效值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与瞬时值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; (2)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各部分电压的有效值与瞬时值；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(3)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作相量图；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(4)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有功功率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、无功功率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Q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和视在功率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S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60423" name="Rectangle 8">
            <a:extLst>
              <a:ext uri="{FF2B5EF4-FFF2-40B4-BE49-F238E27FC236}">
                <a16:creationId xmlns:a16="http://schemas.microsoft.com/office/drawing/2014/main" id="{74E84866-FDF0-46CE-96F2-3B8BE5C19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85788"/>
            <a:ext cx="4089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在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RLC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串联交流电路中，</a:t>
            </a:r>
          </a:p>
        </p:txBody>
      </p:sp>
      <p:sp>
        <p:nvSpPr>
          <p:cNvPr id="144393" name="Rectangle 9">
            <a:extLst>
              <a:ext uri="{FF2B5EF4-FFF2-40B4-BE49-F238E27FC236}">
                <a16:creationId xmlns:a16="http://schemas.microsoft.com/office/drawing/2014/main" id="{96B295DE-CC51-40B8-89A0-060F9C819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063" y="3848101"/>
            <a:ext cx="901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解：</a:t>
            </a:r>
          </a:p>
        </p:txBody>
      </p:sp>
      <p:graphicFrame>
        <p:nvGraphicFramePr>
          <p:cNvPr id="144395" name="Object 11">
            <a:extLst>
              <a:ext uri="{FF2B5EF4-FFF2-40B4-BE49-F238E27FC236}">
                <a16:creationId xmlns:a16="http://schemas.microsoft.com/office/drawing/2014/main" id="{211E9A26-AFB6-4702-AE01-2E96D9A1C35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71750" y="3848100"/>
          <a:ext cx="608488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3" name="Equation" r:id="rId8" imgW="2374900" imgH="228600" progId="Equation.3">
                  <p:embed/>
                </p:oleObj>
              </mc:Choice>
              <mc:Fallback>
                <p:oleObj name="Equation" r:id="rId8" imgW="2374900" imgH="228600" progId="Equation.3">
                  <p:embed/>
                  <p:pic>
                    <p:nvPicPr>
                      <p:cNvPr id="144395" name="Object 11">
                        <a:extLst>
                          <a:ext uri="{FF2B5EF4-FFF2-40B4-BE49-F238E27FC236}">
                            <a16:creationId xmlns:a16="http://schemas.microsoft.com/office/drawing/2014/main" id="{211E9A26-AFB6-4702-AE01-2E96D9A1C35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3848100"/>
                        <a:ext cx="6084888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396" name="Object 12">
            <a:extLst>
              <a:ext uri="{FF2B5EF4-FFF2-40B4-BE49-F238E27FC236}">
                <a16:creationId xmlns:a16="http://schemas.microsoft.com/office/drawing/2014/main" id="{38706206-AAE0-4638-B79E-0192672FAF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87626" y="4305300"/>
          <a:ext cx="592296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4" name="Equation" r:id="rId10" imgW="2311400" imgH="431800" progId="Equation.3">
                  <p:embed/>
                </p:oleObj>
              </mc:Choice>
              <mc:Fallback>
                <p:oleObj name="Equation" r:id="rId10" imgW="2311400" imgH="431800" progId="Equation.3">
                  <p:embed/>
                  <p:pic>
                    <p:nvPicPr>
                      <p:cNvPr id="144396" name="Object 12">
                        <a:extLst>
                          <a:ext uri="{FF2B5EF4-FFF2-40B4-BE49-F238E27FC236}">
                            <a16:creationId xmlns:a16="http://schemas.microsoft.com/office/drawing/2014/main" id="{38706206-AAE0-4638-B79E-0192672FAF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26" y="4305300"/>
                        <a:ext cx="5922963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397" name="Object 13">
            <a:extLst>
              <a:ext uri="{FF2B5EF4-FFF2-40B4-BE49-F238E27FC236}">
                <a16:creationId xmlns:a16="http://schemas.microsoft.com/office/drawing/2014/main" id="{B54E133A-2B8C-457F-A20F-4CB2F02F939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62226" y="5419726"/>
          <a:ext cx="76358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5" name="Equation" r:id="rId12" imgW="3390900" imgH="292100" progId="Equation.3">
                  <p:embed/>
                </p:oleObj>
              </mc:Choice>
              <mc:Fallback>
                <p:oleObj name="Equation" r:id="rId12" imgW="3390900" imgH="292100" progId="Equation.3">
                  <p:embed/>
                  <p:pic>
                    <p:nvPicPr>
                      <p:cNvPr id="144397" name="Object 13">
                        <a:extLst>
                          <a:ext uri="{FF2B5EF4-FFF2-40B4-BE49-F238E27FC236}">
                            <a16:creationId xmlns:a16="http://schemas.microsoft.com/office/drawing/2014/main" id="{B54E133A-2B8C-457F-A20F-4CB2F02F939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2226" y="5419726"/>
                        <a:ext cx="763587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3" grpId="0" autoUpdateAnimBg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>
            <a:extLst>
              <a:ext uri="{FF2B5EF4-FFF2-40B4-BE49-F238E27FC236}">
                <a16:creationId xmlns:a16="http://schemas.microsoft.com/office/drawing/2014/main" id="{3E9A1E1A-B326-45AA-9259-F9B5D4B74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8351" y="922338"/>
            <a:ext cx="600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(1)</a:t>
            </a:r>
          </a:p>
        </p:txBody>
      </p:sp>
      <p:graphicFrame>
        <p:nvGraphicFramePr>
          <p:cNvPr id="145411" name="Object 3">
            <a:extLst>
              <a:ext uri="{FF2B5EF4-FFF2-40B4-BE49-F238E27FC236}">
                <a16:creationId xmlns:a16="http://schemas.microsoft.com/office/drawing/2014/main" id="{B0B12BF3-CBA2-491D-99FE-53997F7848C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71763" y="769939"/>
          <a:ext cx="3871912" cy="113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0" name="Equation" r:id="rId4" imgW="1511300" imgH="444500" progId="Equation.3">
                  <p:embed/>
                </p:oleObj>
              </mc:Choice>
              <mc:Fallback>
                <p:oleObj name="Equation" r:id="rId4" imgW="1511300" imgH="444500" progId="Equation.3">
                  <p:embed/>
                  <p:pic>
                    <p:nvPicPr>
                      <p:cNvPr id="145411" name="Object 3">
                        <a:extLst>
                          <a:ext uri="{FF2B5EF4-FFF2-40B4-BE49-F238E27FC236}">
                            <a16:creationId xmlns:a16="http://schemas.microsoft.com/office/drawing/2014/main" id="{B0B12BF3-CBA2-491D-99FE-53997F7848C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1763" y="769939"/>
                        <a:ext cx="3871912" cy="1131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2" name="Object 4">
            <a:extLst>
              <a:ext uri="{FF2B5EF4-FFF2-40B4-BE49-F238E27FC236}">
                <a16:creationId xmlns:a16="http://schemas.microsoft.com/office/drawing/2014/main" id="{9FFAB007-EEE8-4F41-AC72-C03B547D3D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01950" y="3284538"/>
          <a:ext cx="49672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1" name="Equation" r:id="rId6" imgW="1841500" imgH="254000" progId="Equation.3">
                  <p:embed/>
                </p:oleObj>
              </mc:Choice>
              <mc:Fallback>
                <p:oleObj name="Equation" r:id="rId6" imgW="1841500" imgH="254000" progId="Equation.3">
                  <p:embed/>
                  <p:pic>
                    <p:nvPicPr>
                      <p:cNvPr id="145412" name="Object 4">
                        <a:extLst>
                          <a:ext uri="{FF2B5EF4-FFF2-40B4-BE49-F238E27FC236}">
                            <a16:creationId xmlns:a16="http://schemas.microsoft.com/office/drawing/2014/main" id="{9FFAB007-EEE8-4F41-AC72-C03B547D3D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1950" y="3284538"/>
                        <a:ext cx="4967288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3" name="Object 5">
            <a:extLst>
              <a:ext uri="{FF2B5EF4-FFF2-40B4-BE49-F238E27FC236}">
                <a16:creationId xmlns:a16="http://schemas.microsoft.com/office/drawing/2014/main" id="{E3281384-19C5-447C-AAC3-862660E33C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36825" y="1670050"/>
          <a:ext cx="7602538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2" name="Equation" r:id="rId8" imgW="2768600" imgH="393700" progId="Equation.3">
                  <p:embed/>
                </p:oleObj>
              </mc:Choice>
              <mc:Fallback>
                <p:oleObj name="Equation" r:id="rId8" imgW="2768600" imgH="393700" progId="Equation.3">
                  <p:embed/>
                  <p:pic>
                    <p:nvPicPr>
                      <p:cNvPr id="145413" name="Object 5">
                        <a:extLst>
                          <a:ext uri="{FF2B5EF4-FFF2-40B4-BE49-F238E27FC236}">
                            <a16:creationId xmlns:a16="http://schemas.microsoft.com/office/drawing/2014/main" id="{E3281384-19C5-447C-AAC3-862660E33C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6825" y="1670050"/>
                        <a:ext cx="7602538" cy="1074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4" name="Object 6">
            <a:extLst>
              <a:ext uri="{FF2B5EF4-FFF2-40B4-BE49-F238E27FC236}">
                <a16:creationId xmlns:a16="http://schemas.microsoft.com/office/drawing/2014/main" id="{895333C2-C516-4D11-BD64-8A87C29A574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86026" y="2660650"/>
          <a:ext cx="6824663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3" name="Equation" r:id="rId10" imgW="2400300" imgH="228600" progId="Equation.3">
                  <p:embed/>
                </p:oleObj>
              </mc:Choice>
              <mc:Fallback>
                <p:oleObj name="Equation" r:id="rId10" imgW="2400300" imgH="228600" progId="Equation.3">
                  <p:embed/>
                  <p:pic>
                    <p:nvPicPr>
                      <p:cNvPr id="145414" name="Object 6">
                        <a:extLst>
                          <a:ext uri="{FF2B5EF4-FFF2-40B4-BE49-F238E27FC236}">
                            <a16:creationId xmlns:a16="http://schemas.microsoft.com/office/drawing/2014/main" id="{895333C2-C516-4D11-BD64-8A87C29A574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6026" y="2660650"/>
                        <a:ext cx="6824663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415" name="Rectangle 7">
            <a:extLst>
              <a:ext uri="{FF2B5EF4-FFF2-40B4-BE49-F238E27FC236}">
                <a16:creationId xmlns:a16="http://schemas.microsoft.com/office/drawing/2014/main" id="{617E2283-BD08-43C9-AC1B-3217584EE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1" y="3932238"/>
            <a:ext cx="600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(2)</a:t>
            </a:r>
          </a:p>
        </p:txBody>
      </p:sp>
      <p:sp>
        <p:nvSpPr>
          <p:cNvPr id="145416" name="Rectangle 8">
            <a:extLst>
              <a:ext uri="{FF2B5EF4-FFF2-40B4-BE49-F238E27FC236}">
                <a16:creationId xmlns:a16="http://schemas.microsoft.com/office/drawing/2014/main" id="{62161903-7766-45D3-A161-ADABE58042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79600" y="368300"/>
            <a:ext cx="1447800" cy="4572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方法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B482034B-EA6F-4F73-B1D7-ACE8119BB88A}"/>
              </a:ext>
            </a:extLst>
          </p:cNvPr>
          <p:cNvGrpSpPr>
            <a:grpSpLocks/>
          </p:cNvGrpSpPr>
          <p:nvPr/>
        </p:nvGrpSpPr>
        <p:grpSpPr bwMode="auto">
          <a:xfrm>
            <a:off x="2817813" y="3970338"/>
            <a:ext cx="5268912" cy="1187450"/>
            <a:chOff x="1242" y="2347"/>
            <a:chExt cx="3454" cy="778"/>
          </a:xfrm>
        </p:grpSpPr>
        <p:graphicFrame>
          <p:nvGraphicFramePr>
            <p:cNvPr id="61453" name="Object 10">
              <a:extLst>
                <a:ext uri="{FF2B5EF4-FFF2-40B4-BE49-F238E27FC236}">
                  <a16:creationId xmlns:a16="http://schemas.microsoft.com/office/drawing/2014/main" id="{41A7E5B3-08F3-4C82-9B43-19884D20279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85" y="2683"/>
            <a:ext cx="3411" cy="4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894" name="Equation" r:id="rId12" imgW="2006600" imgH="241300" progId="Equation.3">
                    <p:embed/>
                  </p:oleObj>
                </mc:Choice>
                <mc:Fallback>
                  <p:oleObj name="Equation" r:id="rId12" imgW="2006600" imgH="241300" progId="Equation.3">
                    <p:embed/>
                    <p:pic>
                      <p:nvPicPr>
                        <p:cNvPr id="61453" name="Object 10">
                          <a:extLst>
                            <a:ext uri="{FF2B5EF4-FFF2-40B4-BE49-F238E27FC236}">
                              <a16:creationId xmlns:a16="http://schemas.microsoft.com/office/drawing/2014/main" id="{41A7E5B3-08F3-4C82-9B43-19884D20279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5" y="2683"/>
                          <a:ext cx="3411" cy="4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454" name="Object 11">
              <a:extLst>
                <a:ext uri="{FF2B5EF4-FFF2-40B4-BE49-F238E27FC236}">
                  <a16:creationId xmlns:a16="http://schemas.microsoft.com/office/drawing/2014/main" id="{9DBF839F-D0D5-4711-B6F1-FBF834DC50B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42" y="2347"/>
            <a:ext cx="28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895" name="Equation" r:id="rId14" imgW="1777229" imgH="215806" progId="Equation.3">
                    <p:embed/>
                  </p:oleObj>
                </mc:Choice>
                <mc:Fallback>
                  <p:oleObj name="Equation" r:id="rId14" imgW="1777229" imgH="215806" progId="Equation.3">
                    <p:embed/>
                    <p:pic>
                      <p:nvPicPr>
                        <p:cNvPr id="61454" name="Object 11">
                          <a:extLst>
                            <a:ext uri="{FF2B5EF4-FFF2-40B4-BE49-F238E27FC236}">
                              <a16:creationId xmlns:a16="http://schemas.microsoft.com/office/drawing/2014/main" id="{9DBF839F-D0D5-4711-B6F1-FBF834DC50B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2" y="2347"/>
                          <a:ext cx="28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2">
            <a:extLst>
              <a:ext uri="{FF2B5EF4-FFF2-40B4-BE49-F238E27FC236}">
                <a16:creationId xmlns:a16="http://schemas.microsoft.com/office/drawing/2014/main" id="{432EB492-46D6-4A78-9F39-4CE1A65A54C7}"/>
              </a:ext>
            </a:extLst>
          </p:cNvPr>
          <p:cNvGrpSpPr>
            <a:grpSpLocks/>
          </p:cNvGrpSpPr>
          <p:nvPr/>
        </p:nvGrpSpPr>
        <p:grpSpPr bwMode="auto">
          <a:xfrm>
            <a:off x="2897188" y="5176838"/>
            <a:ext cx="5334000" cy="1179512"/>
            <a:chOff x="1218" y="3163"/>
            <a:chExt cx="3497" cy="773"/>
          </a:xfrm>
        </p:grpSpPr>
        <p:graphicFrame>
          <p:nvGraphicFramePr>
            <p:cNvPr id="61451" name="Object 13">
              <a:extLst>
                <a:ext uri="{FF2B5EF4-FFF2-40B4-BE49-F238E27FC236}">
                  <a16:creationId xmlns:a16="http://schemas.microsoft.com/office/drawing/2014/main" id="{CC651B23-F885-436E-9C39-A44826B54F9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38" y="3499"/>
            <a:ext cx="3477" cy="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896" name="Equation" r:id="rId16" imgW="2070100" imgH="241300" progId="Equation.3">
                    <p:embed/>
                  </p:oleObj>
                </mc:Choice>
                <mc:Fallback>
                  <p:oleObj name="Equation" r:id="rId16" imgW="2070100" imgH="241300" progId="Equation.3">
                    <p:embed/>
                    <p:pic>
                      <p:nvPicPr>
                        <p:cNvPr id="61451" name="Object 13">
                          <a:extLst>
                            <a:ext uri="{FF2B5EF4-FFF2-40B4-BE49-F238E27FC236}">
                              <a16:creationId xmlns:a16="http://schemas.microsoft.com/office/drawing/2014/main" id="{CC651B23-F885-436E-9C39-A44826B54F9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38" y="3499"/>
                          <a:ext cx="3477" cy="4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452" name="Object 14">
              <a:extLst>
                <a:ext uri="{FF2B5EF4-FFF2-40B4-BE49-F238E27FC236}">
                  <a16:creationId xmlns:a16="http://schemas.microsoft.com/office/drawing/2014/main" id="{FEB6344D-7902-443D-8E91-3D36C0D3CBD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18" y="3163"/>
            <a:ext cx="3054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897" name="Equation" r:id="rId18" imgW="1892300" imgH="215900" progId="Equation.3">
                    <p:embed/>
                  </p:oleObj>
                </mc:Choice>
                <mc:Fallback>
                  <p:oleObj name="Equation" r:id="rId18" imgW="1892300" imgH="215900" progId="Equation.3">
                    <p:embed/>
                    <p:pic>
                      <p:nvPicPr>
                        <p:cNvPr id="61452" name="Object 14">
                          <a:extLst>
                            <a:ext uri="{FF2B5EF4-FFF2-40B4-BE49-F238E27FC236}">
                              <a16:creationId xmlns:a16="http://schemas.microsoft.com/office/drawing/2014/main" id="{FEB6344D-7902-443D-8E91-3D36C0D3CBD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8" y="3163"/>
                          <a:ext cx="3054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autoUpdateAnimBg="0"/>
      <p:bldP spid="145415" grpId="0" autoUpdateAnimBg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>
            <a:extLst>
              <a:ext uri="{FF2B5EF4-FFF2-40B4-BE49-F238E27FC236}">
                <a16:creationId xmlns:a16="http://schemas.microsoft.com/office/drawing/2014/main" id="{0D3CFFE8-96B4-4D65-AC21-63BABB68B7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92313" y="412750"/>
            <a:ext cx="1447800" cy="4572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方法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grpSp>
        <p:nvGrpSpPr>
          <p:cNvPr id="62467" name="Group 3">
            <a:extLst>
              <a:ext uri="{FF2B5EF4-FFF2-40B4-BE49-F238E27FC236}">
                <a16:creationId xmlns:a16="http://schemas.microsoft.com/office/drawing/2014/main" id="{20B3581A-2479-4054-8CDE-E99E012470E5}"/>
              </a:ext>
            </a:extLst>
          </p:cNvPr>
          <p:cNvGrpSpPr>
            <a:grpSpLocks/>
          </p:cNvGrpSpPr>
          <p:nvPr/>
        </p:nvGrpSpPr>
        <p:grpSpPr bwMode="auto">
          <a:xfrm>
            <a:off x="3211513" y="717550"/>
            <a:ext cx="5351462" cy="1143000"/>
            <a:chOff x="1152" y="336"/>
            <a:chExt cx="3371" cy="720"/>
          </a:xfrm>
        </p:grpSpPr>
        <p:graphicFrame>
          <p:nvGraphicFramePr>
            <p:cNvPr id="62504" name="Object 4">
              <a:extLst>
                <a:ext uri="{FF2B5EF4-FFF2-40B4-BE49-F238E27FC236}">
                  <a16:creationId xmlns:a16="http://schemas.microsoft.com/office/drawing/2014/main" id="{F83D7059-25BB-497E-BBFF-AE8A33080C3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52" y="624"/>
            <a:ext cx="3371" cy="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39" name="Equation" r:id="rId4" imgW="2005729" imgH="253890" progId="Equation.3">
                    <p:embed/>
                  </p:oleObj>
                </mc:Choice>
                <mc:Fallback>
                  <p:oleObj name="Equation" r:id="rId4" imgW="2005729" imgH="253890" progId="Equation.3">
                    <p:embed/>
                    <p:pic>
                      <p:nvPicPr>
                        <p:cNvPr id="62504" name="Object 4">
                          <a:extLst>
                            <a:ext uri="{FF2B5EF4-FFF2-40B4-BE49-F238E27FC236}">
                              <a16:creationId xmlns:a16="http://schemas.microsoft.com/office/drawing/2014/main" id="{F83D7059-25BB-497E-BBFF-AE8A33080C3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624"/>
                          <a:ext cx="3371" cy="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505" name="Object 5">
              <a:extLst>
                <a:ext uri="{FF2B5EF4-FFF2-40B4-BE49-F238E27FC236}">
                  <a16:creationId xmlns:a16="http://schemas.microsoft.com/office/drawing/2014/main" id="{88D4139B-EA41-405B-914F-4251B9CB5CD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00" y="336"/>
            <a:ext cx="2828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0" name="公式" r:id="rId6" imgW="1752600" imgH="228600" progId="Equation.3">
                    <p:embed/>
                  </p:oleObj>
                </mc:Choice>
                <mc:Fallback>
                  <p:oleObj name="公式" r:id="rId6" imgW="1752600" imgH="228600" progId="Equation.3">
                    <p:embed/>
                    <p:pic>
                      <p:nvPicPr>
                        <p:cNvPr id="62505" name="Object 5">
                          <a:extLst>
                            <a:ext uri="{FF2B5EF4-FFF2-40B4-BE49-F238E27FC236}">
                              <a16:creationId xmlns:a16="http://schemas.microsoft.com/office/drawing/2014/main" id="{88D4139B-EA41-405B-914F-4251B9CB5CD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0" y="336"/>
                          <a:ext cx="2828" cy="3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6">
            <a:extLst>
              <a:ext uri="{FF2B5EF4-FFF2-40B4-BE49-F238E27FC236}">
                <a16:creationId xmlns:a16="http://schemas.microsoft.com/office/drawing/2014/main" id="{1052EE62-363F-4596-8B23-854EBA126BBE}"/>
              </a:ext>
            </a:extLst>
          </p:cNvPr>
          <p:cNvGrpSpPr>
            <a:grpSpLocks/>
          </p:cNvGrpSpPr>
          <p:nvPr/>
        </p:nvGrpSpPr>
        <p:grpSpPr bwMode="auto">
          <a:xfrm>
            <a:off x="8164513" y="2622550"/>
            <a:ext cx="914400" cy="1447800"/>
            <a:chOff x="4320" y="1392"/>
            <a:chExt cx="576" cy="912"/>
          </a:xfrm>
        </p:grpSpPr>
        <p:sp>
          <p:nvSpPr>
            <p:cNvPr id="62502" name="Line 7">
              <a:extLst>
                <a:ext uri="{FF2B5EF4-FFF2-40B4-BE49-F238E27FC236}">
                  <a16:creationId xmlns:a16="http://schemas.microsoft.com/office/drawing/2014/main" id="{3267CCC0-2CB3-4C6D-AAAF-2E3AB84D08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0" y="1392"/>
              <a:ext cx="576" cy="384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2503" name="Line 8">
              <a:extLst>
                <a:ext uri="{FF2B5EF4-FFF2-40B4-BE49-F238E27FC236}">
                  <a16:creationId xmlns:a16="http://schemas.microsoft.com/office/drawing/2014/main" id="{E5AC8A56-BA22-4620-A449-E9CFEEE5C3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2" y="1776"/>
              <a:ext cx="384" cy="52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9">
            <a:extLst>
              <a:ext uri="{FF2B5EF4-FFF2-40B4-BE49-F238E27FC236}">
                <a16:creationId xmlns:a16="http://schemas.microsoft.com/office/drawing/2014/main" id="{8F34D069-3E8A-43C7-8CB0-0EF5A7F20B9F}"/>
              </a:ext>
            </a:extLst>
          </p:cNvPr>
          <p:cNvGrpSpPr>
            <a:grpSpLocks/>
          </p:cNvGrpSpPr>
          <p:nvPr/>
        </p:nvGrpSpPr>
        <p:grpSpPr bwMode="auto">
          <a:xfrm>
            <a:off x="7788276" y="2927351"/>
            <a:ext cx="530225" cy="466725"/>
            <a:chOff x="4083" y="1584"/>
            <a:chExt cx="334" cy="294"/>
          </a:xfrm>
        </p:grpSpPr>
        <p:sp>
          <p:nvSpPr>
            <p:cNvPr id="62500" name="Freeform 10">
              <a:extLst>
                <a:ext uri="{FF2B5EF4-FFF2-40B4-BE49-F238E27FC236}">
                  <a16:creationId xmlns:a16="http://schemas.microsoft.com/office/drawing/2014/main" id="{BDC58649-A327-416B-A322-6045AE1D7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" y="1722"/>
              <a:ext cx="94" cy="156"/>
            </a:xfrm>
            <a:custGeom>
              <a:avLst/>
              <a:gdLst>
                <a:gd name="T0" fmla="*/ 0 w 94"/>
                <a:gd name="T1" fmla="*/ 0 h 156"/>
                <a:gd name="T2" fmla="*/ 94 w 94"/>
                <a:gd name="T3" fmla="*/ 156 h 156"/>
                <a:gd name="T4" fmla="*/ 0 60000 65536"/>
                <a:gd name="T5" fmla="*/ 0 60000 65536"/>
                <a:gd name="T6" fmla="*/ 0 w 94"/>
                <a:gd name="T7" fmla="*/ 0 h 156"/>
                <a:gd name="T8" fmla="*/ 94 w 94"/>
                <a:gd name="T9" fmla="*/ 156 h 1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4" h="156">
                  <a:moveTo>
                    <a:pt x="0" y="0"/>
                  </a:moveTo>
                  <a:cubicBezTo>
                    <a:pt x="51" y="34"/>
                    <a:pt x="94" y="93"/>
                    <a:pt x="94" y="15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62501" name="Object 11">
              <a:extLst>
                <a:ext uri="{FF2B5EF4-FFF2-40B4-BE49-F238E27FC236}">
                  <a16:creationId xmlns:a16="http://schemas.microsoft.com/office/drawing/2014/main" id="{050BB875-BAD6-4E76-A23C-9FFE2DF1AC3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28" y="1584"/>
            <a:ext cx="289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1" name="公式" r:id="rId8" imgW="254099" imgH="203375" progId="Equation.3">
                    <p:embed/>
                  </p:oleObj>
                </mc:Choice>
                <mc:Fallback>
                  <p:oleObj name="公式" r:id="rId8" imgW="254099" imgH="203375" progId="Equation.3">
                    <p:embed/>
                    <p:pic>
                      <p:nvPicPr>
                        <p:cNvPr id="62501" name="Object 11">
                          <a:extLst>
                            <a:ext uri="{FF2B5EF4-FFF2-40B4-BE49-F238E27FC236}">
                              <a16:creationId xmlns:a16="http://schemas.microsoft.com/office/drawing/2014/main" id="{050BB875-BAD6-4E76-A23C-9FFE2DF1AC3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28" y="1584"/>
                          <a:ext cx="289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12">
            <a:extLst>
              <a:ext uri="{FF2B5EF4-FFF2-40B4-BE49-F238E27FC236}">
                <a16:creationId xmlns:a16="http://schemas.microsoft.com/office/drawing/2014/main" id="{B0289FE4-8EC3-4AA2-9BCF-66187ED6DEBA}"/>
              </a:ext>
            </a:extLst>
          </p:cNvPr>
          <p:cNvGrpSpPr>
            <a:grpSpLocks/>
          </p:cNvGrpSpPr>
          <p:nvPr/>
        </p:nvGrpSpPr>
        <p:grpSpPr bwMode="auto">
          <a:xfrm>
            <a:off x="7554914" y="3003550"/>
            <a:ext cx="1836737" cy="457200"/>
            <a:chOff x="3936" y="1632"/>
            <a:chExt cx="1157" cy="288"/>
          </a:xfrm>
        </p:grpSpPr>
        <p:sp>
          <p:nvSpPr>
            <p:cNvPr id="62497" name="Line 13">
              <a:extLst>
                <a:ext uri="{FF2B5EF4-FFF2-40B4-BE49-F238E27FC236}">
                  <a16:creationId xmlns:a16="http://schemas.microsoft.com/office/drawing/2014/main" id="{1A681F80-7FB1-49EE-8FD4-E8AF386C94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1920"/>
              <a:ext cx="105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2498" name="Line 14">
              <a:extLst>
                <a:ext uri="{FF2B5EF4-FFF2-40B4-BE49-F238E27FC236}">
                  <a16:creationId xmlns:a16="http://schemas.microsoft.com/office/drawing/2014/main" id="{831F37A9-17E6-4DC0-B2AA-35F2D292BB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1776"/>
              <a:ext cx="96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62499" name="Object 15">
              <a:extLst>
                <a:ext uri="{FF2B5EF4-FFF2-40B4-BE49-F238E27FC236}">
                  <a16:creationId xmlns:a16="http://schemas.microsoft.com/office/drawing/2014/main" id="{C586D0B7-BEAE-49FC-841B-62704452248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96" y="1632"/>
            <a:ext cx="197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2" name="公式" r:id="rId10" imgW="164927" imgH="203375" progId="Equation.3">
                    <p:embed/>
                  </p:oleObj>
                </mc:Choice>
                <mc:Fallback>
                  <p:oleObj name="公式" r:id="rId10" imgW="164927" imgH="203375" progId="Equation.3">
                    <p:embed/>
                    <p:pic>
                      <p:nvPicPr>
                        <p:cNvPr id="62499" name="Object 15">
                          <a:extLst>
                            <a:ext uri="{FF2B5EF4-FFF2-40B4-BE49-F238E27FC236}">
                              <a16:creationId xmlns:a16="http://schemas.microsoft.com/office/drawing/2014/main" id="{C586D0B7-BEAE-49FC-841B-62704452248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6" y="1632"/>
                          <a:ext cx="197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16">
            <a:extLst>
              <a:ext uri="{FF2B5EF4-FFF2-40B4-BE49-F238E27FC236}">
                <a16:creationId xmlns:a16="http://schemas.microsoft.com/office/drawing/2014/main" id="{DB6C7CBA-00EB-4151-8D00-4EA8B035B50B}"/>
              </a:ext>
            </a:extLst>
          </p:cNvPr>
          <p:cNvGrpSpPr>
            <a:grpSpLocks/>
          </p:cNvGrpSpPr>
          <p:nvPr/>
        </p:nvGrpSpPr>
        <p:grpSpPr bwMode="auto">
          <a:xfrm>
            <a:off x="6183313" y="2698750"/>
            <a:ext cx="1371600" cy="762000"/>
            <a:chOff x="3072" y="1440"/>
            <a:chExt cx="864" cy="480"/>
          </a:xfrm>
        </p:grpSpPr>
        <p:sp>
          <p:nvSpPr>
            <p:cNvPr id="62495" name="Line 17">
              <a:extLst>
                <a:ext uri="{FF2B5EF4-FFF2-40B4-BE49-F238E27FC236}">
                  <a16:creationId xmlns:a16="http://schemas.microsoft.com/office/drawing/2014/main" id="{5B0C005C-5AFA-43E9-9871-0A5B97F72A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64" y="1488"/>
              <a:ext cx="672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62496" name="Object 18">
              <a:extLst>
                <a:ext uri="{FF2B5EF4-FFF2-40B4-BE49-F238E27FC236}">
                  <a16:creationId xmlns:a16="http://schemas.microsoft.com/office/drawing/2014/main" id="{5065BA70-6B6D-4DFD-B376-0CDB5B10589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72" y="1440"/>
            <a:ext cx="27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3" name="公式" r:id="rId12" imgW="241473" imgH="203375" progId="Equation.3">
                    <p:embed/>
                  </p:oleObj>
                </mc:Choice>
                <mc:Fallback>
                  <p:oleObj name="公式" r:id="rId12" imgW="241473" imgH="203375" progId="Equation.3">
                    <p:embed/>
                    <p:pic>
                      <p:nvPicPr>
                        <p:cNvPr id="62496" name="Object 18">
                          <a:extLst>
                            <a:ext uri="{FF2B5EF4-FFF2-40B4-BE49-F238E27FC236}">
                              <a16:creationId xmlns:a16="http://schemas.microsoft.com/office/drawing/2014/main" id="{5065BA70-6B6D-4DFD-B376-0CDB5B10589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2" y="1440"/>
                          <a:ext cx="27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19">
            <a:extLst>
              <a:ext uri="{FF2B5EF4-FFF2-40B4-BE49-F238E27FC236}">
                <a16:creationId xmlns:a16="http://schemas.microsoft.com/office/drawing/2014/main" id="{66C0829E-7665-4708-8529-6871E869E9B5}"/>
              </a:ext>
            </a:extLst>
          </p:cNvPr>
          <p:cNvGrpSpPr>
            <a:grpSpLocks/>
          </p:cNvGrpSpPr>
          <p:nvPr/>
        </p:nvGrpSpPr>
        <p:grpSpPr bwMode="auto">
          <a:xfrm>
            <a:off x="7554914" y="3460750"/>
            <a:ext cx="2644775" cy="1951038"/>
            <a:chOff x="3936" y="1920"/>
            <a:chExt cx="1666" cy="1229"/>
          </a:xfrm>
        </p:grpSpPr>
        <p:sp>
          <p:nvSpPr>
            <p:cNvPr id="62493" name="Line 20">
              <a:extLst>
                <a:ext uri="{FF2B5EF4-FFF2-40B4-BE49-F238E27FC236}">
                  <a16:creationId xmlns:a16="http://schemas.microsoft.com/office/drawing/2014/main" id="{747E89C0-25C0-4BAB-8398-E5D7096354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1920"/>
              <a:ext cx="1440" cy="9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62494" name="Object 21">
              <a:extLst>
                <a:ext uri="{FF2B5EF4-FFF2-40B4-BE49-F238E27FC236}">
                  <a16:creationId xmlns:a16="http://schemas.microsoft.com/office/drawing/2014/main" id="{6AAFDDD6-B6FB-4777-A1B2-08A90F95ADD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28" y="2880"/>
            <a:ext cx="274" cy="2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4" name="公式" r:id="rId14" imgW="241473" imgH="215988" progId="Equation.3">
                    <p:embed/>
                  </p:oleObj>
                </mc:Choice>
                <mc:Fallback>
                  <p:oleObj name="公式" r:id="rId14" imgW="241473" imgH="215988" progId="Equation.3">
                    <p:embed/>
                    <p:pic>
                      <p:nvPicPr>
                        <p:cNvPr id="62494" name="Object 21">
                          <a:extLst>
                            <a:ext uri="{FF2B5EF4-FFF2-40B4-BE49-F238E27FC236}">
                              <a16:creationId xmlns:a16="http://schemas.microsoft.com/office/drawing/2014/main" id="{6AAFDDD6-B6FB-4777-A1B2-08A90F95ADD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8" y="2880"/>
                          <a:ext cx="274" cy="2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22">
            <a:extLst>
              <a:ext uri="{FF2B5EF4-FFF2-40B4-BE49-F238E27FC236}">
                <a16:creationId xmlns:a16="http://schemas.microsoft.com/office/drawing/2014/main" id="{CFA09972-8B20-4782-85AA-C28E586B3D90}"/>
              </a:ext>
            </a:extLst>
          </p:cNvPr>
          <p:cNvGrpSpPr>
            <a:grpSpLocks/>
          </p:cNvGrpSpPr>
          <p:nvPr/>
        </p:nvGrpSpPr>
        <p:grpSpPr bwMode="auto">
          <a:xfrm>
            <a:off x="7554913" y="3460750"/>
            <a:ext cx="969962" cy="958850"/>
            <a:chOff x="3936" y="1920"/>
            <a:chExt cx="611" cy="604"/>
          </a:xfrm>
        </p:grpSpPr>
        <p:sp>
          <p:nvSpPr>
            <p:cNvPr id="62491" name="Line 23">
              <a:extLst>
                <a:ext uri="{FF2B5EF4-FFF2-40B4-BE49-F238E27FC236}">
                  <a16:creationId xmlns:a16="http://schemas.microsoft.com/office/drawing/2014/main" id="{E2C2F997-6BB2-4A1E-9927-CAFD2E766C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1920"/>
              <a:ext cx="598" cy="384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62492" name="Object 24">
              <a:extLst>
                <a:ext uri="{FF2B5EF4-FFF2-40B4-BE49-F238E27FC236}">
                  <a16:creationId xmlns:a16="http://schemas.microsoft.com/office/drawing/2014/main" id="{F50FFCB5-76F6-4B01-8C5C-4AA66738392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84" y="2256"/>
            <a:ext cx="563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5" name="公式" r:id="rId16" imgW="520823" imgH="215988" progId="Equation.3">
                    <p:embed/>
                  </p:oleObj>
                </mc:Choice>
                <mc:Fallback>
                  <p:oleObj name="公式" r:id="rId16" imgW="520823" imgH="215988" progId="Equation.3">
                    <p:embed/>
                    <p:pic>
                      <p:nvPicPr>
                        <p:cNvPr id="62492" name="Object 24">
                          <a:extLst>
                            <a:ext uri="{FF2B5EF4-FFF2-40B4-BE49-F238E27FC236}">
                              <a16:creationId xmlns:a16="http://schemas.microsoft.com/office/drawing/2014/main" id="{F50FFCB5-76F6-4B01-8C5C-4AA66738392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2256"/>
                          <a:ext cx="563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25">
            <a:extLst>
              <a:ext uri="{FF2B5EF4-FFF2-40B4-BE49-F238E27FC236}">
                <a16:creationId xmlns:a16="http://schemas.microsoft.com/office/drawing/2014/main" id="{FF0C5849-7F08-416F-9EE8-452946517F3F}"/>
              </a:ext>
            </a:extLst>
          </p:cNvPr>
          <p:cNvGrpSpPr>
            <a:grpSpLocks/>
          </p:cNvGrpSpPr>
          <p:nvPr/>
        </p:nvGrpSpPr>
        <p:grpSpPr bwMode="auto">
          <a:xfrm>
            <a:off x="7554914" y="1784350"/>
            <a:ext cx="1335087" cy="1676400"/>
            <a:chOff x="3936" y="864"/>
            <a:chExt cx="841" cy="1056"/>
          </a:xfrm>
        </p:grpSpPr>
        <p:sp>
          <p:nvSpPr>
            <p:cNvPr id="62489" name="Line 26">
              <a:extLst>
                <a:ext uri="{FF2B5EF4-FFF2-40B4-BE49-F238E27FC236}">
                  <a16:creationId xmlns:a16="http://schemas.microsoft.com/office/drawing/2014/main" id="{7A5094AE-7F28-42A7-90E7-EE2602F626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960"/>
              <a:ext cx="624" cy="9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62490" name="Object 27">
              <a:extLst>
                <a:ext uri="{FF2B5EF4-FFF2-40B4-BE49-F238E27FC236}">
                  <a16:creationId xmlns:a16="http://schemas.microsoft.com/office/drawing/2014/main" id="{9B3F4F49-C34B-4393-A59A-892E7BDB0A8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08" y="864"/>
            <a:ext cx="169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6" name="公式" r:id="rId18" imgW="139675" imgH="203375" progId="Equation.3">
                    <p:embed/>
                  </p:oleObj>
                </mc:Choice>
                <mc:Fallback>
                  <p:oleObj name="公式" r:id="rId18" imgW="139675" imgH="203375" progId="Equation.3">
                    <p:embed/>
                    <p:pic>
                      <p:nvPicPr>
                        <p:cNvPr id="62490" name="Object 27">
                          <a:extLst>
                            <a:ext uri="{FF2B5EF4-FFF2-40B4-BE49-F238E27FC236}">
                              <a16:creationId xmlns:a16="http://schemas.microsoft.com/office/drawing/2014/main" id="{9B3F4F49-C34B-4393-A59A-892E7BDB0A8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8" y="864"/>
                          <a:ext cx="169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28">
            <a:extLst>
              <a:ext uri="{FF2B5EF4-FFF2-40B4-BE49-F238E27FC236}">
                <a16:creationId xmlns:a16="http://schemas.microsoft.com/office/drawing/2014/main" id="{DF16FF12-097F-4C3B-8B66-5D740AF99037}"/>
              </a:ext>
            </a:extLst>
          </p:cNvPr>
          <p:cNvGrpSpPr>
            <a:grpSpLocks/>
          </p:cNvGrpSpPr>
          <p:nvPr/>
        </p:nvGrpSpPr>
        <p:grpSpPr bwMode="auto">
          <a:xfrm>
            <a:off x="7554913" y="2317750"/>
            <a:ext cx="609600" cy="1143000"/>
            <a:chOff x="3936" y="1200"/>
            <a:chExt cx="384" cy="720"/>
          </a:xfrm>
        </p:grpSpPr>
        <p:graphicFrame>
          <p:nvGraphicFramePr>
            <p:cNvPr id="62487" name="Object 29">
              <a:extLst>
                <a:ext uri="{FF2B5EF4-FFF2-40B4-BE49-F238E27FC236}">
                  <a16:creationId xmlns:a16="http://schemas.microsoft.com/office/drawing/2014/main" id="{7066A72A-8DD3-46CA-B524-9C8208B51DA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84" y="1200"/>
            <a:ext cx="274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7" name="公式" r:id="rId20" imgW="241473" imgH="203375" progId="Equation.3">
                    <p:embed/>
                  </p:oleObj>
                </mc:Choice>
                <mc:Fallback>
                  <p:oleObj name="公式" r:id="rId20" imgW="241473" imgH="203375" progId="Equation.3">
                    <p:embed/>
                    <p:pic>
                      <p:nvPicPr>
                        <p:cNvPr id="62487" name="Object 29">
                          <a:extLst>
                            <a:ext uri="{FF2B5EF4-FFF2-40B4-BE49-F238E27FC236}">
                              <a16:creationId xmlns:a16="http://schemas.microsoft.com/office/drawing/2014/main" id="{7066A72A-8DD3-46CA-B524-9C8208B51DA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1200"/>
                          <a:ext cx="274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488" name="Line 30">
              <a:extLst>
                <a:ext uri="{FF2B5EF4-FFF2-40B4-BE49-F238E27FC236}">
                  <a16:creationId xmlns:a16="http://schemas.microsoft.com/office/drawing/2014/main" id="{4AF7A73E-3841-4135-A0F9-FA7FF3C16B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36" y="1344"/>
              <a:ext cx="384" cy="5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46463" name="Rectangle 31">
            <a:extLst>
              <a:ext uri="{FF2B5EF4-FFF2-40B4-BE49-F238E27FC236}">
                <a16:creationId xmlns:a16="http://schemas.microsoft.com/office/drawing/2014/main" id="{7BE8B618-56DB-4CCA-AA91-E4592B785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4750" y="1860551"/>
            <a:ext cx="30416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通过计算可看出：</a:t>
            </a:r>
          </a:p>
        </p:txBody>
      </p:sp>
      <p:graphicFrame>
        <p:nvGraphicFramePr>
          <p:cNvPr id="146464" name="Object 32">
            <a:extLst>
              <a:ext uri="{FF2B5EF4-FFF2-40B4-BE49-F238E27FC236}">
                <a16:creationId xmlns:a16="http://schemas.microsoft.com/office/drawing/2014/main" id="{E7B836A1-A860-4BF9-846F-504AA1EABD5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06713" y="2546351"/>
          <a:ext cx="30289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48" name="公式" r:id="rId22" imgW="1155700" imgH="228600" progId="Equation.3">
                  <p:embed/>
                </p:oleObj>
              </mc:Choice>
              <mc:Fallback>
                <p:oleObj name="公式" r:id="rId22" imgW="1155700" imgH="228600" progId="Equation.3">
                  <p:embed/>
                  <p:pic>
                    <p:nvPicPr>
                      <p:cNvPr id="146464" name="Object 32">
                        <a:extLst>
                          <a:ext uri="{FF2B5EF4-FFF2-40B4-BE49-F238E27FC236}">
                            <a16:creationId xmlns:a16="http://schemas.microsoft.com/office/drawing/2014/main" id="{E7B836A1-A860-4BF9-846F-504AA1EABD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6713" y="2546351"/>
                        <a:ext cx="302895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33">
            <a:extLst>
              <a:ext uri="{FF2B5EF4-FFF2-40B4-BE49-F238E27FC236}">
                <a16:creationId xmlns:a16="http://schemas.microsoft.com/office/drawing/2014/main" id="{29969C13-754E-41B9-80B1-D58BD924CB4E}"/>
              </a:ext>
            </a:extLst>
          </p:cNvPr>
          <p:cNvGrpSpPr>
            <a:grpSpLocks/>
          </p:cNvGrpSpPr>
          <p:nvPr/>
        </p:nvGrpSpPr>
        <p:grpSpPr bwMode="auto">
          <a:xfrm>
            <a:off x="2157413" y="3219451"/>
            <a:ext cx="4635500" cy="676275"/>
            <a:chOff x="247" y="2112"/>
            <a:chExt cx="2855" cy="397"/>
          </a:xfrm>
        </p:grpSpPr>
        <p:graphicFrame>
          <p:nvGraphicFramePr>
            <p:cNvPr id="62485" name="Object 34" descr="40%">
              <a:extLst>
                <a:ext uri="{FF2B5EF4-FFF2-40B4-BE49-F238E27FC236}">
                  <a16:creationId xmlns:a16="http://schemas.microsoft.com/office/drawing/2014/main" id="{D562FA05-869E-417A-BF48-A69CCDE7885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64" y="2112"/>
            <a:ext cx="2238" cy="3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9" name="公式" r:id="rId24" imgW="1130423" imgH="215988" progId="Equation.3">
                    <p:embed/>
                  </p:oleObj>
                </mc:Choice>
                <mc:Fallback>
                  <p:oleObj name="公式" r:id="rId24" imgW="1130423" imgH="215988" progId="Equation.3">
                    <p:embed/>
                    <p:pic>
                      <p:nvPicPr>
                        <p:cNvPr id="62485" name="Object 34" descr="40%">
                          <a:extLst>
                            <a:ext uri="{FF2B5EF4-FFF2-40B4-BE49-F238E27FC236}">
                              <a16:creationId xmlns:a16="http://schemas.microsoft.com/office/drawing/2014/main" id="{D562FA05-869E-417A-BF48-A69CCDE7885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2112"/>
                          <a:ext cx="2238" cy="3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 r:embed="rId26"/>
                                <a:srcRect/>
                                <a:tile tx="0" ty="0" sx="100000" sy="100000" flip="none" algn="tl"/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486" name="Rectangle 35">
              <a:extLst>
                <a:ext uri="{FF2B5EF4-FFF2-40B4-BE49-F238E27FC236}">
                  <a16:creationId xmlns:a16="http://schemas.microsoft.com/office/drawing/2014/main" id="{EBDA83E4-109A-4A4C-A5C8-368949813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" y="2112"/>
              <a:ext cx="554" cy="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而是</a:t>
              </a:r>
            </a:p>
          </p:txBody>
        </p:sp>
      </p:grpSp>
      <p:sp>
        <p:nvSpPr>
          <p:cNvPr id="146468" name="Rectangle 36">
            <a:extLst>
              <a:ext uri="{FF2B5EF4-FFF2-40B4-BE49-F238E27FC236}">
                <a16:creationId xmlns:a16="http://schemas.microsoft.com/office/drawing/2014/main" id="{7291CCCC-A7F1-4BC6-89AB-365D14BF9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013" y="3816351"/>
            <a:ext cx="2044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(3)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相量图</a:t>
            </a:r>
          </a:p>
        </p:txBody>
      </p:sp>
      <p:sp>
        <p:nvSpPr>
          <p:cNvPr id="146469" name="Rectangle 37">
            <a:extLst>
              <a:ext uri="{FF2B5EF4-FFF2-40B4-BE49-F238E27FC236}">
                <a16:creationId xmlns:a16="http://schemas.microsoft.com/office/drawing/2014/main" id="{DE5B6813-2E9E-4F7B-BAE3-F8C2046CF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539" y="4413251"/>
            <a:ext cx="600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(4)</a:t>
            </a:r>
          </a:p>
        </p:txBody>
      </p:sp>
      <p:graphicFrame>
        <p:nvGraphicFramePr>
          <p:cNvPr id="146470" name="Object 38">
            <a:extLst>
              <a:ext uri="{FF2B5EF4-FFF2-40B4-BE49-F238E27FC236}">
                <a16:creationId xmlns:a16="http://schemas.microsoft.com/office/drawing/2014/main" id="{FDDDE391-A7DC-462A-B664-60E62E8018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25713" y="4505326"/>
          <a:ext cx="61595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50" name="Equation" r:id="rId27" imgW="2463800" imgH="431800" progId="Equation.3">
                  <p:embed/>
                </p:oleObj>
              </mc:Choice>
              <mc:Fallback>
                <p:oleObj name="Equation" r:id="rId27" imgW="2463800" imgH="431800" progId="Equation.3">
                  <p:embed/>
                  <p:pic>
                    <p:nvPicPr>
                      <p:cNvPr id="146470" name="Object 38">
                        <a:extLst>
                          <a:ext uri="{FF2B5EF4-FFF2-40B4-BE49-F238E27FC236}">
                            <a16:creationId xmlns:a16="http://schemas.microsoft.com/office/drawing/2014/main" id="{FDDDE391-A7DC-462A-B664-60E62E8018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5713" y="4505326"/>
                        <a:ext cx="6159500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39">
            <a:extLst>
              <a:ext uri="{FF2B5EF4-FFF2-40B4-BE49-F238E27FC236}">
                <a16:creationId xmlns:a16="http://schemas.microsoft.com/office/drawing/2014/main" id="{7B49955E-D8A3-43D2-9B66-F3EE22227741}"/>
              </a:ext>
            </a:extLst>
          </p:cNvPr>
          <p:cNvGrpSpPr>
            <a:grpSpLocks/>
          </p:cNvGrpSpPr>
          <p:nvPr/>
        </p:nvGrpSpPr>
        <p:grpSpPr bwMode="auto">
          <a:xfrm>
            <a:off x="2144714" y="5581650"/>
            <a:ext cx="4795837" cy="584200"/>
            <a:chOff x="911" y="3600"/>
            <a:chExt cx="3021" cy="368"/>
          </a:xfrm>
        </p:grpSpPr>
        <p:sp>
          <p:nvSpPr>
            <p:cNvPr id="62483" name="Rectangle 40">
              <a:extLst>
                <a:ext uri="{FF2B5EF4-FFF2-40B4-BE49-F238E27FC236}">
                  <a16:creationId xmlns:a16="http://schemas.microsoft.com/office/drawing/2014/main" id="{446F0050-C39C-4221-8451-75DBB266B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3600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或</a:t>
              </a:r>
            </a:p>
          </p:txBody>
        </p:sp>
        <p:graphicFrame>
          <p:nvGraphicFramePr>
            <p:cNvPr id="62484" name="Object 41">
              <a:extLst>
                <a:ext uri="{FF2B5EF4-FFF2-40B4-BE49-F238E27FC236}">
                  <a16:creationId xmlns:a16="http://schemas.microsoft.com/office/drawing/2014/main" id="{A713D117-6C86-42F3-9F79-ADC23A950CA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48" y="3600"/>
            <a:ext cx="2684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51" name="公式" r:id="rId29" imgW="1663700" imgH="228600" progId="Equation.3">
                    <p:embed/>
                  </p:oleObj>
                </mc:Choice>
                <mc:Fallback>
                  <p:oleObj name="公式" r:id="rId29" imgW="1663700" imgH="228600" progId="Equation.3">
                    <p:embed/>
                    <p:pic>
                      <p:nvPicPr>
                        <p:cNvPr id="62484" name="Object 41">
                          <a:extLst>
                            <a:ext uri="{FF2B5EF4-FFF2-40B4-BE49-F238E27FC236}">
                              <a16:creationId xmlns:a16="http://schemas.microsoft.com/office/drawing/2014/main" id="{A713D117-6C86-42F3-9F79-ADC23A950CA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8" y="3600"/>
                          <a:ext cx="2684" cy="3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6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6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6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6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46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63" grpId="0" autoUpdateAnimBg="0"/>
      <p:bldP spid="146468" grpId="0" autoUpdateAnimBg="0"/>
      <p:bldP spid="146469" grpId="0" autoUpdateAnimBg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>
            <a:extLst>
              <a:ext uri="{FF2B5EF4-FFF2-40B4-BE49-F238E27FC236}">
                <a16:creationId xmlns:a16="http://schemas.microsoft.com/office/drawing/2014/main" id="{C6FAAB04-6BB6-4C55-8515-BF900D743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8039" y="584201"/>
            <a:ext cx="600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(4)</a:t>
            </a:r>
          </a:p>
        </p:txBody>
      </p:sp>
      <p:graphicFrame>
        <p:nvGraphicFramePr>
          <p:cNvPr id="147460" name="Object 4">
            <a:extLst>
              <a:ext uri="{FF2B5EF4-FFF2-40B4-BE49-F238E27FC236}">
                <a16:creationId xmlns:a16="http://schemas.microsoft.com/office/drawing/2014/main" id="{EE4AFDD1-74F1-4129-874D-866C40D0139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52725" y="636589"/>
          <a:ext cx="634365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3" name="Equation" r:id="rId4" imgW="2476500" imgH="406400" progId="Equation.3">
                  <p:embed/>
                </p:oleObj>
              </mc:Choice>
              <mc:Fallback>
                <p:oleObj name="Equation" r:id="rId4" imgW="2476500" imgH="406400" progId="Equation.3">
                  <p:embed/>
                  <p:pic>
                    <p:nvPicPr>
                      <p:cNvPr id="147460" name="Object 4">
                        <a:extLst>
                          <a:ext uri="{FF2B5EF4-FFF2-40B4-BE49-F238E27FC236}">
                            <a16:creationId xmlns:a16="http://schemas.microsoft.com/office/drawing/2014/main" id="{EE4AFDD1-74F1-4129-874D-866C40D013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2725" y="636589"/>
                        <a:ext cx="634365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7464" name="Rectangle 8">
            <a:extLst>
              <a:ext uri="{FF2B5EF4-FFF2-40B4-BE49-F238E27FC236}">
                <a16:creationId xmlns:a16="http://schemas.microsoft.com/office/drawing/2014/main" id="{619C35FF-C3EB-411A-A1BC-F2392E097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275" y="1127126"/>
            <a:ext cx="14938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电容性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</a:p>
        </p:txBody>
      </p:sp>
      <p:sp>
        <p:nvSpPr>
          <p:cNvPr id="147465" name="Rectangle 9">
            <a:extLst>
              <a:ext uri="{FF2B5EF4-FFF2-40B4-BE49-F238E27FC236}">
                <a16:creationId xmlns:a16="http://schemas.microsoft.com/office/drawing/2014/main" id="{DD34E46F-8DCA-4F55-8739-7ACD240B3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676400"/>
            <a:ext cx="335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方法</a:t>
            </a:r>
            <a:r>
              <a:rPr lang="en-US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：复数运算</a:t>
            </a:r>
          </a:p>
        </p:txBody>
      </p:sp>
      <p:grpSp>
        <p:nvGrpSpPr>
          <p:cNvPr id="2" name="Group 58">
            <a:extLst>
              <a:ext uri="{FF2B5EF4-FFF2-40B4-BE49-F238E27FC236}">
                <a16:creationId xmlns:a16="http://schemas.microsoft.com/office/drawing/2014/main" id="{3733394E-CE6F-45AD-9781-B65A52858980}"/>
              </a:ext>
            </a:extLst>
          </p:cNvPr>
          <p:cNvGrpSpPr>
            <a:grpSpLocks/>
          </p:cNvGrpSpPr>
          <p:nvPr/>
        </p:nvGrpSpPr>
        <p:grpSpPr bwMode="auto">
          <a:xfrm>
            <a:off x="2417763" y="2743201"/>
            <a:ext cx="7607300" cy="619125"/>
            <a:chOff x="700" y="1728"/>
            <a:chExt cx="4792" cy="390"/>
          </a:xfrm>
        </p:grpSpPr>
        <p:graphicFrame>
          <p:nvGraphicFramePr>
            <p:cNvPr id="63537" name="Object 11">
              <a:extLst>
                <a:ext uri="{FF2B5EF4-FFF2-40B4-BE49-F238E27FC236}">
                  <a16:creationId xmlns:a16="http://schemas.microsoft.com/office/drawing/2014/main" id="{ABD663F5-B94E-4A92-8CF4-8F6C1FA1121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00" y="1728"/>
            <a:ext cx="4792" cy="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34" name="Equation" r:id="rId6" imgW="3136900" imgH="228600" progId="Equation.3">
                    <p:embed/>
                  </p:oleObj>
                </mc:Choice>
                <mc:Fallback>
                  <p:oleObj name="Equation" r:id="rId6" imgW="3136900" imgH="228600" progId="Equation.3">
                    <p:embed/>
                    <p:pic>
                      <p:nvPicPr>
                        <p:cNvPr id="63537" name="Object 11">
                          <a:extLst>
                            <a:ext uri="{FF2B5EF4-FFF2-40B4-BE49-F238E27FC236}">
                              <a16:creationId xmlns:a16="http://schemas.microsoft.com/office/drawing/2014/main" id="{ABD663F5-B94E-4A92-8CF4-8F6C1FA1121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0" y="1728"/>
                          <a:ext cx="4792" cy="3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3538" name="Group 12">
              <a:extLst>
                <a:ext uri="{FF2B5EF4-FFF2-40B4-BE49-F238E27FC236}">
                  <a16:creationId xmlns:a16="http://schemas.microsoft.com/office/drawing/2014/main" id="{87EFE13B-AD70-46AE-BFE1-BB8BDFD539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30" y="1793"/>
              <a:ext cx="585" cy="219"/>
              <a:chOff x="4560" y="2160"/>
              <a:chExt cx="576" cy="192"/>
            </a:xfrm>
          </p:grpSpPr>
          <p:sp>
            <p:nvSpPr>
              <p:cNvPr id="63539" name="Line 13">
                <a:extLst>
                  <a:ext uri="{FF2B5EF4-FFF2-40B4-BE49-F238E27FC236}">
                    <a16:creationId xmlns:a16="http://schemas.microsoft.com/office/drawing/2014/main" id="{704DCFC0-0A82-483F-81BA-E65808413B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60" y="2160"/>
                <a:ext cx="111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40" name="Line 14">
                <a:extLst>
                  <a:ext uri="{FF2B5EF4-FFF2-40B4-BE49-F238E27FC236}">
                    <a16:creationId xmlns:a16="http://schemas.microsoft.com/office/drawing/2014/main" id="{5CC77ED4-82A9-452A-989B-DD98AB9B5D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75" y="2352"/>
                <a:ext cx="56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15">
            <a:extLst>
              <a:ext uri="{FF2B5EF4-FFF2-40B4-BE49-F238E27FC236}">
                <a16:creationId xmlns:a16="http://schemas.microsoft.com/office/drawing/2014/main" id="{2A2C7A04-3844-47B7-AC96-659B0AC09C3C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3297238"/>
            <a:ext cx="5238750" cy="1135062"/>
            <a:chOff x="912" y="2357"/>
            <a:chExt cx="3300" cy="715"/>
          </a:xfrm>
        </p:grpSpPr>
        <p:grpSp>
          <p:nvGrpSpPr>
            <p:cNvPr id="63526" name="Group 16">
              <a:extLst>
                <a:ext uri="{FF2B5EF4-FFF2-40B4-BE49-F238E27FC236}">
                  <a16:creationId xmlns:a16="http://schemas.microsoft.com/office/drawing/2014/main" id="{9F47327C-CD06-41B6-A085-2C0FA607B8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2" y="2357"/>
              <a:ext cx="3300" cy="715"/>
              <a:chOff x="912" y="2357"/>
              <a:chExt cx="3300" cy="715"/>
            </a:xfrm>
          </p:grpSpPr>
          <p:graphicFrame>
            <p:nvGraphicFramePr>
              <p:cNvPr id="63530" name="Object 17">
                <a:extLst>
                  <a:ext uri="{FF2B5EF4-FFF2-40B4-BE49-F238E27FC236}">
                    <a16:creationId xmlns:a16="http://schemas.microsoft.com/office/drawing/2014/main" id="{3FCD56D7-DF57-45EC-B924-FF52775E5E6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912" y="2357"/>
              <a:ext cx="3300" cy="7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35" name="Equation" r:id="rId8" imgW="2044700" imgH="444500" progId="Equation.3">
                      <p:embed/>
                    </p:oleObj>
                  </mc:Choice>
                  <mc:Fallback>
                    <p:oleObj name="Equation" r:id="rId8" imgW="2044700" imgH="444500" progId="Equation.3">
                      <p:embed/>
                      <p:pic>
                        <p:nvPicPr>
                          <p:cNvPr id="63530" name="Object 17">
                            <a:extLst>
                              <a:ext uri="{FF2B5EF4-FFF2-40B4-BE49-F238E27FC236}">
                                <a16:creationId xmlns:a16="http://schemas.microsoft.com/office/drawing/2014/main" id="{3FCD56D7-DF57-45EC-B924-FF52775E5E6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12" y="2357"/>
                            <a:ext cx="3300" cy="71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3531" name="Group 18">
                <a:extLst>
                  <a:ext uri="{FF2B5EF4-FFF2-40B4-BE49-F238E27FC236}">
                    <a16:creationId xmlns:a16="http://schemas.microsoft.com/office/drawing/2014/main" id="{3A149E68-D4A9-4A5E-845D-7497BF79DB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56" y="2618"/>
                <a:ext cx="432" cy="192"/>
                <a:chOff x="3456" y="2618"/>
                <a:chExt cx="432" cy="192"/>
              </a:xfrm>
            </p:grpSpPr>
            <p:sp>
              <p:nvSpPr>
                <p:cNvPr id="63535" name="Line 19">
                  <a:extLst>
                    <a:ext uri="{FF2B5EF4-FFF2-40B4-BE49-F238E27FC236}">
                      <a16:creationId xmlns:a16="http://schemas.microsoft.com/office/drawing/2014/main" id="{BCF1A8EB-C20A-4A57-9665-A45CA13026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56" y="2618"/>
                  <a:ext cx="111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36" name="Line 20">
                  <a:extLst>
                    <a:ext uri="{FF2B5EF4-FFF2-40B4-BE49-F238E27FC236}">
                      <a16:creationId xmlns:a16="http://schemas.microsoft.com/office/drawing/2014/main" id="{CB44F84A-0EF7-420A-A5F7-89F565747F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71" y="2810"/>
                  <a:ext cx="4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3532" name="Group 21">
                <a:extLst>
                  <a:ext uri="{FF2B5EF4-FFF2-40B4-BE49-F238E27FC236}">
                    <a16:creationId xmlns:a16="http://schemas.microsoft.com/office/drawing/2014/main" id="{731041D9-5BED-411D-9DD2-E980BD0A38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2" y="2808"/>
                <a:ext cx="528" cy="192"/>
                <a:chOff x="2112" y="2832"/>
                <a:chExt cx="528" cy="192"/>
              </a:xfrm>
            </p:grpSpPr>
            <p:sp>
              <p:nvSpPr>
                <p:cNvPr id="63533" name="Line 22">
                  <a:extLst>
                    <a:ext uri="{FF2B5EF4-FFF2-40B4-BE49-F238E27FC236}">
                      <a16:creationId xmlns:a16="http://schemas.microsoft.com/office/drawing/2014/main" id="{24460E42-636C-4075-8C7E-F7C0659FDF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112" y="2832"/>
                  <a:ext cx="111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34" name="Line 23">
                  <a:extLst>
                    <a:ext uri="{FF2B5EF4-FFF2-40B4-BE49-F238E27FC236}">
                      <a16:creationId xmlns:a16="http://schemas.microsoft.com/office/drawing/2014/main" id="{147CECC1-E209-471E-93FB-A8BEB3B07F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27" y="3024"/>
                  <a:ext cx="51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3527" name="Group 24">
              <a:extLst>
                <a:ext uri="{FF2B5EF4-FFF2-40B4-BE49-F238E27FC236}">
                  <a16:creationId xmlns:a16="http://schemas.microsoft.com/office/drawing/2014/main" id="{E5E6C8FE-7B71-4CD0-9A03-9CE833606F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8" y="2471"/>
              <a:ext cx="432" cy="192"/>
              <a:chOff x="3456" y="2618"/>
              <a:chExt cx="432" cy="192"/>
            </a:xfrm>
          </p:grpSpPr>
          <p:sp>
            <p:nvSpPr>
              <p:cNvPr id="63528" name="Line 25">
                <a:extLst>
                  <a:ext uri="{FF2B5EF4-FFF2-40B4-BE49-F238E27FC236}">
                    <a16:creationId xmlns:a16="http://schemas.microsoft.com/office/drawing/2014/main" id="{86F62250-B30D-431F-8ECD-99CD3146A0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56" y="2618"/>
                <a:ext cx="111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29" name="Line 26">
                <a:extLst>
                  <a:ext uri="{FF2B5EF4-FFF2-40B4-BE49-F238E27FC236}">
                    <a16:creationId xmlns:a16="http://schemas.microsoft.com/office/drawing/2014/main" id="{3FF0F516-D91A-43A7-AA87-7DBC891E6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1" y="2810"/>
                <a:ext cx="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Group 27">
            <a:extLst>
              <a:ext uri="{FF2B5EF4-FFF2-40B4-BE49-F238E27FC236}">
                <a16:creationId xmlns:a16="http://schemas.microsoft.com/office/drawing/2014/main" id="{B7583F2D-F16C-4D43-BD92-D46B94642D71}"/>
              </a:ext>
            </a:extLst>
          </p:cNvPr>
          <p:cNvGrpSpPr>
            <a:grpSpLocks/>
          </p:cNvGrpSpPr>
          <p:nvPr/>
        </p:nvGrpSpPr>
        <p:grpSpPr bwMode="auto">
          <a:xfrm>
            <a:off x="2622551" y="4422775"/>
            <a:ext cx="6380163" cy="615950"/>
            <a:chOff x="693" y="2976"/>
            <a:chExt cx="3812" cy="368"/>
          </a:xfrm>
        </p:grpSpPr>
        <p:graphicFrame>
          <p:nvGraphicFramePr>
            <p:cNvPr id="63519" name="Object 28">
              <a:extLst>
                <a:ext uri="{FF2B5EF4-FFF2-40B4-BE49-F238E27FC236}">
                  <a16:creationId xmlns:a16="http://schemas.microsoft.com/office/drawing/2014/main" id="{1A0D54D7-7E77-473D-B881-D331B2ECF7B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93" y="2976"/>
            <a:ext cx="3812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36" name="Equation" r:id="rId10" imgW="2362200" imgH="228600" progId="Equation.3">
                    <p:embed/>
                  </p:oleObj>
                </mc:Choice>
                <mc:Fallback>
                  <p:oleObj name="Equation" r:id="rId10" imgW="2362200" imgH="228600" progId="Equation.3">
                    <p:embed/>
                    <p:pic>
                      <p:nvPicPr>
                        <p:cNvPr id="63519" name="Object 28">
                          <a:extLst>
                            <a:ext uri="{FF2B5EF4-FFF2-40B4-BE49-F238E27FC236}">
                              <a16:creationId xmlns:a16="http://schemas.microsoft.com/office/drawing/2014/main" id="{1A0D54D7-7E77-473D-B881-D331B2ECF7B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3" y="2976"/>
                          <a:ext cx="3812" cy="3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3520" name="Group 29">
              <a:extLst>
                <a:ext uri="{FF2B5EF4-FFF2-40B4-BE49-F238E27FC236}">
                  <a16:creationId xmlns:a16="http://schemas.microsoft.com/office/drawing/2014/main" id="{840D1938-1A20-4F06-928E-F42F49CF25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12" y="3072"/>
              <a:ext cx="432" cy="192"/>
              <a:chOff x="3456" y="2618"/>
              <a:chExt cx="432" cy="192"/>
            </a:xfrm>
          </p:grpSpPr>
          <p:sp>
            <p:nvSpPr>
              <p:cNvPr id="63524" name="Line 30">
                <a:extLst>
                  <a:ext uri="{FF2B5EF4-FFF2-40B4-BE49-F238E27FC236}">
                    <a16:creationId xmlns:a16="http://schemas.microsoft.com/office/drawing/2014/main" id="{ECDA6795-EC8D-42D8-9582-0E63B31139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56" y="2618"/>
                <a:ext cx="111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25" name="Line 31">
                <a:extLst>
                  <a:ext uri="{FF2B5EF4-FFF2-40B4-BE49-F238E27FC236}">
                    <a16:creationId xmlns:a16="http://schemas.microsoft.com/office/drawing/2014/main" id="{8A8AF5F9-AA61-4C2F-9D3D-FF7F3E7BDF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1" y="2810"/>
                <a:ext cx="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3521" name="Group 32">
              <a:extLst>
                <a:ext uri="{FF2B5EF4-FFF2-40B4-BE49-F238E27FC236}">
                  <a16:creationId xmlns:a16="http://schemas.microsoft.com/office/drawing/2014/main" id="{8833E1A3-E405-4829-82AC-02F1703941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2" y="3072"/>
              <a:ext cx="432" cy="192"/>
              <a:chOff x="3456" y="2618"/>
              <a:chExt cx="432" cy="192"/>
            </a:xfrm>
          </p:grpSpPr>
          <p:sp>
            <p:nvSpPr>
              <p:cNvPr id="63522" name="Line 33">
                <a:extLst>
                  <a:ext uri="{FF2B5EF4-FFF2-40B4-BE49-F238E27FC236}">
                    <a16:creationId xmlns:a16="http://schemas.microsoft.com/office/drawing/2014/main" id="{239B7A4C-9137-45E6-B099-51D5ED80EA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56" y="2618"/>
                <a:ext cx="111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23" name="Line 34">
                <a:extLst>
                  <a:ext uri="{FF2B5EF4-FFF2-40B4-BE49-F238E27FC236}">
                    <a16:creationId xmlns:a16="http://schemas.microsoft.com/office/drawing/2014/main" id="{F4845EF2-5A80-4073-A578-068BC6F511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1" y="2810"/>
                <a:ext cx="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Group 35">
            <a:extLst>
              <a:ext uri="{FF2B5EF4-FFF2-40B4-BE49-F238E27FC236}">
                <a16:creationId xmlns:a16="http://schemas.microsoft.com/office/drawing/2014/main" id="{C93F481A-C263-4050-AA32-E18427375F01}"/>
              </a:ext>
            </a:extLst>
          </p:cNvPr>
          <p:cNvGrpSpPr>
            <a:grpSpLocks/>
          </p:cNvGrpSpPr>
          <p:nvPr/>
        </p:nvGrpSpPr>
        <p:grpSpPr bwMode="auto">
          <a:xfrm>
            <a:off x="2663825" y="5054600"/>
            <a:ext cx="6796088" cy="592138"/>
            <a:chOff x="679" y="3312"/>
            <a:chExt cx="4222" cy="368"/>
          </a:xfrm>
        </p:grpSpPr>
        <p:graphicFrame>
          <p:nvGraphicFramePr>
            <p:cNvPr id="63512" name="Object 36">
              <a:extLst>
                <a:ext uri="{FF2B5EF4-FFF2-40B4-BE49-F238E27FC236}">
                  <a16:creationId xmlns:a16="http://schemas.microsoft.com/office/drawing/2014/main" id="{DD36E28C-22A4-49B4-BA7F-4656A204527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79" y="3312"/>
            <a:ext cx="4222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37" name="Equation" r:id="rId12" imgW="2616200" imgH="228600" progId="Equation.3">
                    <p:embed/>
                  </p:oleObj>
                </mc:Choice>
                <mc:Fallback>
                  <p:oleObj name="Equation" r:id="rId12" imgW="2616200" imgH="228600" progId="Equation.3">
                    <p:embed/>
                    <p:pic>
                      <p:nvPicPr>
                        <p:cNvPr id="63512" name="Object 36">
                          <a:extLst>
                            <a:ext uri="{FF2B5EF4-FFF2-40B4-BE49-F238E27FC236}">
                              <a16:creationId xmlns:a16="http://schemas.microsoft.com/office/drawing/2014/main" id="{DD36E28C-22A4-49B4-BA7F-4656A204527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9" y="3312"/>
                          <a:ext cx="4222" cy="3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3513" name="Group 37">
              <a:extLst>
                <a:ext uri="{FF2B5EF4-FFF2-40B4-BE49-F238E27FC236}">
                  <a16:creationId xmlns:a16="http://schemas.microsoft.com/office/drawing/2014/main" id="{824FBEED-D983-4DF3-9419-BD13EBA4EF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2" y="3408"/>
              <a:ext cx="432" cy="192"/>
              <a:chOff x="3456" y="2618"/>
              <a:chExt cx="432" cy="192"/>
            </a:xfrm>
          </p:grpSpPr>
          <p:sp>
            <p:nvSpPr>
              <p:cNvPr id="63517" name="Line 38">
                <a:extLst>
                  <a:ext uri="{FF2B5EF4-FFF2-40B4-BE49-F238E27FC236}">
                    <a16:creationId xmlns:a16="http://schemas.microsoft.com/office/drawing/2014/main" id="{778FC3B5-7EAE-4EA8-8BD0-ED2E35CA80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56" y="2618"/>
                <a:ext cx="111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8" name="Line 39">
                <a:extLst>
                  <a:ext uri="{FF2B5EF4-FFF2-40B4-BE49-F238E27FC236}">
                    <a16:creationId xmlns:a16="http://schemas.microsoft.com/office/drawing/2014/main" id="{C0D5B400-5DDA-4CC1-9C60-81E8E73C13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1" y="2810"/>
                <a:ext cx="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3514" name="Group 40">
              <a:extLst>
                <a:ext uri="{FF2B5EF4-FFF2-40B4-BE49-F238E27FC236}">
                  <a16:creationId xmlns:a16="http://schemas.microsoft.com/office/drawing/2014/main" id="{F96B4480-E144-4B92-8112-DA104F5F12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3408"/>
              <a:ext cx="576" cy="192"/>
              <a:chOff x="4080" y="3408"/>
              <a:chExt cx="576" cy="192"/>
            </a:xfrm>
          </p:grpSpPr>
          <p:sp>
            <p:nvSpPr>
              <p:cNvPr id="63515" name="Line 41">
                <a:extLst>
                  <a:ext uri="{FF2B5EF4-FFF2-40B4-BE49-F238E27FC236}">
                    <a16:creationId xmlns:a16="http://schemas.microsoft.com/office/drawing/2014/main" id="{DCF3673B-F04C-4DA8-8C5C-C58FBE284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80" y="3408"/>
                <a:ext cx="111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6" name="Line 42">
                <a:extLst>
                  <a:ext uri="{FF2B5EF4-FFF2-40B4-BE49-F238E27FC236}">
                    <a16:creationId xmlns:a16="http://schemas.microsoft.com/office/drawing/2014/main" id="{888E45EB-39AA-4D04-8568-EE21030E34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5" y="3600"/>
                <a:ext cx="56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Group 43">
            <a:extLst>
              <a:ext uri="{FF2B5EF4-FFF2-40B4-BE49-F238E27FC236}">
                <a16:creationId xmlns:a16="http://schemas.microsoft.com/office/drawing/2014/main" id="{5E1722F8-826E-49E4-8452-C08807A29044}"/>
              </a:ext>
            </a:extLst>
          </p:cNvPr>
          <p:cNvGrpSpPr>
            <a:grpSpLocks/>
          </p:cNvGrpSpPr>
          <p:nvPr/>
        </p:nvGrpSpPr>
        <p:grpSpPr bwMode="auto">
          <a:xfrm>
            <a:off x="2659063" y="5710239"/>
            <a:ext cx="7308850" cy="630237"/>
            <a:chOff x="668" y="3648"/>
            <a:chExt cx="4612" cy="386"/>
          </a:xfrm>
        </p:grpSpPr>
        <p:graphicFrame>
          <p:nvGraphicFramePr>
            <p:cNvPr id="63505" name="Object 44">
              <a:extLst>
                <a:ext uri="{FF2B5EF4-FFF2-40B4-BE49-F238E27FC236}">
                  <a16:creationId xmlns:a16="http://schemas.microsoft.com/office/drawing/2014/main" id="{27ED7184-765D-463B-8687-DE0D477FE0D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68" y="3648"/>
            <a:ext cx="4612" cy="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38" name="Equation" r:id="rId14" imgW="2857500" imgH="241300" progId="Equation.3">
                    <p:embed/>
                  </p:oleObj>
                </mc:Choice>
                <mc:Fallback>
                  <p:oleObj name="Equation" r:id="rId14" imgW="2857500" imgH="241300" progId="Equation.3">
                    <p:embed/>
                    <p:pic>
                      <p:nvPicPr>
                        <p:cNvPr id="63505" name="Object 44">
                          <a:extLst>
                            <a:ext uri="{FF2B5EF4-FFF2-40B4-BE49-F238E27FC236}">
                              <a16:creationId xmlns:a16="http://schemas.microsoft.com/office/drawing/2014/main" id="{27ED7184-765D-463B-8687-DE0D477FE0D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8" y="3648"/>
                          <a:ext cx="4612" cy="3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3506" name="Group 45">
              <a:extLst>
                <a:ext uri="{FF2B5EF4-FFF2-40B4-BE49-F238E27FC236}">
                  <a16:creationId xmlns:a16="http://schemas.microsoft.com/office/drawing/2014/main" id="{C1F48EAA-8711-43AF-9BB2-45ABDD8CF8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6" y="3744"/>
              <a:ext cx="432" cy="192"/>
              <a:chOff x="3456" y="2618"/>
              <a:chExt cx="432" cy="192"/>
            </a:xfrm>
          </p:grpSpPr>
          <p:sp>
            <p:nvSpPr>
              <p:cNvPr id="63510" name="Line 46">
                <a:extLst>
                  <a:ext uri="{FF2B5EF4-FFF2-40B4-BE49-F238E27FC236}">
                    <a16:creationId xmlns:a16="http://schemas.microsoft.com/office/drawing/2014/main" id="{56E1D429-5E44-48DD-AB59-78685703AE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56" y="2618"/>
                <a:ext cx="111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1" name="Line 47">
                <a:extLst>
                  <a:ext uri="{FF2B5EF4-FFF2-40B4-BE49-F238E27FC236}">
                    <a16:creationId xmlns:a16="http://schemas.microsoft.com/office/drawing/2014/main" id="{BE5F5925-A77D-4DDA-A94B-194BC4243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1" y="2810"/>
                <a:ext cx="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3507" name="Group 48">
              <a:extLst>
                <a:ext uri="{FF2B5EF4-FFF2-40B4-BE49-F238E27FC236}">
                  <a16:creationId xmlns:a16="http://schemas.microsoft.com/office/drawing/2014/main" id="{DA2687DC-AA25-46FD-935A-04B3CF9C61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12" y="3744"/>
              <a:ext cx="528" cy="192"/>
              <a:chOff x="4512" y="3744"/>
              <a:chExt cx="528" cy="192"/>
            </a:xfrm>
          </p:grpSpPr>
          <p:sp>
            <p:nvSpPr>
              <p:cNvPr id="63508" name="Line 49">
                <a:extLst>
                  <a:ext uri="{FF2B5EF4-FFF2-40B4-BE49-F238E27FC236}">
                    <a16:creationId xmlns:a16="http://schemas.microsoft.com/office/drawing/2014/main" id="{1F8D0FDE-49A7-4CDD-BB77-12D692EAE1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12" y="3744"/>
                <a:ext cx="111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09" name="Line 50">
                <a:extLst>
                  <a:ext uri="{FF2B5EF4-FFF2-40B4-BE49-F238E27FC236}">
                    <a16:creationId xmlns:a16="http://schemas.microsoft.com/office/drawing/2014/main" id="{5A0AAEB5-C42E-4002-9171-043D4E3944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7" y="3936"/>
                <a:ext cx="51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8" name="Group 59">
            <a:extLst>
              <a:ext uri="{FF2B5EF4-FFF2-40B4-BE49-F238E27FC236}">
                <a16:creationId xmlns:a16="http://schemas.microsoft.com/office/drawing/2014/main" id="{1D01D5C9-F3F2-43D3-A5C7-361ACC08C87E}"/>
              </a:ext>
            </a:extLst>
          </p:cNvPr>
          <p:cNvGrpSpPr>
            <a:grpSpLocks/>
          </p:cNvGrpSpPr>
          <p:nvPr/>
        </p:nvGrpSpPr>
        <p:grpSpPr bwMode="auto">
          <a:xfrm>
            <a:off x="2017713" y="2108201"/>
            <a:ext cx="3289300" cy="606425"/>
            <a:chOff x="448" y="1328"/>
            <a:chExt cx="2072" cy="382"/>
          </a:xfrm>
        </p:grpSpPr>
        <p:graphicFrame>
          <p:nvGraphicFramePr>
            <p:cNvPr id="63500" name="Object 53">
              <a:extLst>
                <a:ext uri="{FF2B5EF4-FFF2-40B4-BE49-F238E27FC236}">
                  <a16:creationId xmlns:a16="http://schemas.microsoft.com/office/drawing/2014/main" id="{52E65F59-81CF-4BF7-A438-67A09928D3E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43" y="1344"/>
            <a:ext cx="1577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39" name="Equation" r:id="rId16" imgW="977900" imgH="228600" progId="Equation.3">
                    <p:embed/>
                  </p:oleObj>
                </mc:Choice>
                <mc:Fallback>
                  <p:oleObj name="Equation" r:id="rId16" imgW="977900" imgH="228600" progId="Equation.3">
                    <p:embed/>
                    <p:pic>
                      <p:nvPicPr>
                        <p:cNvPr id="63500" name="Object 53">
                          <a:extLst>
                            <a:ext uri="{FF2B5EF4-FFF2-40B4-BE49-F238E27FC236}">
                              <a16:creationId xmlns:a16="http://schemas.microsoft.com/office/drawing/2014/main" id="{52E65F59-81CF-4BF7-A438-67A09928D3E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3" y="1344"/>
                          <a:ext cx="1577" cy="3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3501" name="Rectangle 54">
              <a:extLst>
                <a:ext uri="{FF2B5EF4-FFF2-40B4-BE49-F238E27FC236}">
                  <a16:creationId xmlns:a16="http://schemas.microsoft.com/office/drawing/2014/main" id="{3406B8F1-A1E6-4031-8D4D-2A35B5C9C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1328"/>
              <a:ext cx="5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解：</a:t>
              </a:r>
            </a:p>
          </p:txBody>
        </p:sp>
        <p:grpSp>
          <p:nvGrpSpPr>
            <p:cNvPr id="63502" name="Group 55">
              <a:extLst>
                <a:ext uri="{FF2B5EF4-FFF2-40B4-BE49-F238E27FC236}">
                  <a16:creationId xmlns:a16="http://schemas.microsoft.com/office/drawing/2014/main" id="{7840E6A6-A7A9-4FEB-AB96-18048A5D0D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8" y="1440"/>
              <a:ext cx="432" cy="192"/>
              <a:chOff x="3456" y="2618"/>
              <a:chExt cx="432" cy="192"/>
            </a:xfrm>
          </p:grpSpPr>
          <p:sp>
            <p:nvSpPr>
              <p:cNvPr id="63503" name="Line 56">
                <a:extLst>
                  <a:ext uri="{FF2B5EF4-FFF2-40B4-BE49-F238E27FC236}">
                    <a16:creationId xmlns:a16="http://schemas.microsoft.com/office/drawing/2014/main" id="{84A5EEDE-2817-4B90-9285-4870686754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56" y="2618"/>
                <a:ext cx="111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04" name="Line 57">
                <a:extLst>
                  <a:ext uri="{FF2B5EF4-FFF2-40B4-BE49-F238E27FC236}">
                    <a16:creationId xmlns:a16="http://schemas.microsoft.com/office/drawing/2014/main" id="{1EE4C55F-6F39-4CDB-9C79-F64790B3AD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1" y="2810"/>
                <a:ext cx="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autoUpdateAnimBg="0"/>
      <p:bldP spid="147464" grpId="0" autoUpdateAnimBg="0"/>
      <p:bldP spid="147465" grpId="0" autoUpdateAnimBg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>
            <a:extLst>
              <a:ext uri="{FF2B5EF4-FFF2-40B4-BE49-F238E27FC236}">
                <a16:creationId xmlns:a16="http://schemas.microsoft.com/office/drawing/2014/main" id="{9782B6D7-E128-47D2-86A1-0B9F5723B53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429001" y="500063"/>
            <a:ext cx="4899025" cy="7620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4.5</a:t>
            </a: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阻抗的串联与并联</a:t>
            </a:r>
          </a:p>
        </p:txBody>
      </p:sp>
      <p:sp>
        <p:nvSpPr>
          <p:cNvPr id="154627" name="Rectangle 3">
            <a:extLst>
              <a:ext uri="{FF2B5EF4-FFF2-40B4-BE49-F238E27FC236}">
                <a16:creationId xmlns:a16="http://schemas.microsoft.com/office/drawing/2014/main" id="{2B66FE13-1A29-4987-A34E-8F1D0E7307B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133600" y="1058863"/>
            <a:ext cx="3733800" cy="6096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4.5.1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阻抗的串联  </a:t>
            </a:r>
          </a:p>
        </p:txBody>
      </p:sp>
      <p:graphicFrame>
        <p:nvGraphicFramePr>
          <p:cNvPr id="154628" name="Object 4">
            <a:extLst>
              <a:ext uri="{FF2B5EF4-FFF2-40B4-BE49-F238E27FC236}">
                <a16:creationId xmlns:a16="http://schemas.microsoft.com/office/drawing/2014/main" id="{D595E03E-CC72-4429-9044-DD6B8DFC3C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10450" y="5168900"/>
          <a:ext cx="289560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7" name="公式" r:id="rId4" imgW="1079525" imgH="418969" progId="Equation.3">
                  <p:embed/>
                </p:oleObj>
              </mc:Choice>
              <mc:Fallback>
                <p:oleObj name="公式" r:id="rId4" imgW="1079525" imgH="418969" progId="Equation.3">
                  <p:embed/>
                  <p:pic>
                    <p:nvPicPr>
                      <p:cNvPr id="154628" name="Object 4">
                        <a:extLst>
                          <a:ext uri="{FF2B5EF4-FFF2-40B4-BE49-F238E27FC236}">
                            <a16:creationId xmlns:a16="http://schemas.microsoft.com/office/drawing/2014/main" id="{D595E03E-CC72-4429-9044-DD6B8DFC3C2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0450" y="5168900"/>
                        <a:ext cx="2895600" cy="116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629" name="Object 5">
            <a:extLst>
              <a:ext uri="{FF2B5EF4-FFF2-40B4-BE49-F238E27FC236}">
                <a16:creationId xmlns:a16="http://schemas.microsoft.com/office/drawing/2014/main" id="{EF1B0A23-B864-49C6-BFE6-1F7CA6C27C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35850" y="2525714"/>
          <a:ext cx="1143000" cy="111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8" name="公式" r:id="rId6" imgW="406400" imgH="393744" progId="Equation.3">
                  <p:embed/>
                </p:oleObj>
              </mc:Choice>
              <mc:Fallback>
                <p:oleObj name="公式" r:id="rId6" imgW="406400" imgH="393744" progId="Equation.3">
                  <p:embed/>
                  <p:pic>
                    <p:nvPicPr>
                      <p:cNvPr id="154629" name="Object 5">
                        <a:extLst>
                          <a:ext uri="{FF2B5EF4-FFF2-40B4-BE49-F238E27FC236}">
                            <a16:creationId xmlns:a16="http://schemas.microsoft.com/office/drawing/2014/main" id="{EF1B0A23-B864-49C6-BFE6-1F7CA6C27C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5850" y="2525714"/>
                        <a:ext cx="1143000" cy="1112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630" name="Text Box 6">
            <a:extLst>
              <a:ext uri="{FF2B5EF4-FFF2-40B4-BE49-F238E27FC236}">
                <a16:creationId xmlns:a16="http://schemas.microsoft.com/office/drawing/2014/main" id="{3AA61D8D-22AA-43DC-BF6C-42F116B23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1050" y="4711701"/>
            <a:ext cx="2057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分压公式：</a:t>
            </a:r>
          </a:p>
        </p:txBody>
      </p:sp>
      <p:graphicFrame>
        <p:nvGraphicFramePr>
          <p:cNvPr id="154631" name="Object 7">
            <a:extLst>
              <a:ext uri="{FF2B5EF4-FFF2-40B4-BE49-F238E27FC236}">
                <a16:creationId xmlns:a16="http://schemas.microsoft.com/office/drawing/2014/main" id="{B29A995F-2F62-4A6E-9534-29E45D8B2F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67250" y="2801938"/>
          <a:ext cx="2211388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9" name="公式" r:id="rId8" imgW="761901" imgH="190369" progId="Equation.3">
                  <p:embed/>
                </p:oleObj>
              </mc:Choice>
              <mc:Fallback>
                <p:oleObj name="公式" r:id="rId8" imgW="761901" imgH="190369" progId="Equation.3">
                  <p:embed/>
                  <p:pic>
                    <p:nvPicPr>
                      <p:cNvPr id="154631" name="Object 7">
                        <a:extLst>
                          <a:ext uri="{FF2B5EF4-FFF2-40B4-BE49-F238E27FC236}">
                            <a16:creationId xmlns:a16="http://schemas.microsoft.com/office/drawing/2014/main" id="{B29A995F-2F62-4A6E-9534-29E45D8B2F2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0" y="2801938"/>
                        <a:ext cx="2211388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8">
            <a:extLst>
              <a:ext uri="{FF2B5EF4-FFF2-40B4-BE49-F238E27FC236}">
                <a16:creationId xmlns:a16="http://schemas.microsoft.com/office/drawing/2014/main" id="{943462E5-77B7-4B39-B9B1-350963501579}"/>
              </a:ext>
            </a:extLst>
          </p:cNvPr>
          <p:cNvGrpSpPr>
            <a:grpSpLocks/>
          </p:cNvGrpSpPr>
          <p:nvPr/>
        </p:nvGrpSpPr>
        <p:grpSpPr bwMode="auto">
          <a:xfrm>
            <a:off x="4583114" y="4092576"/>
            <a:ext cx="5722937" cy="663575"/>
            <a:chOff x="1776" y="2510"/>
            <a:chExt cx="3605" cy="418"/>
          </a:xfrm>
        </p:grpSpPr>
        <p:sp>
          <p:nvSpPr>
            <p:cNvPr id="65553" name="Text Box 9">
              <a:extLst>
                <a:ext uri="{FF2B5EF4-FFF2-40B4-BE49-F238E27FC236}">
                  <a16:creationId xmlns:a16="http://schemas.microsoft.com/office/drawing/2014/main" id="{3E665E01-5BF1-4AF0-B613-BE65B8AB34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2510"/>
              <a:ext cx="2208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对于阻抗模一般</a:t>
              </a:r>
              <a:endParaRPr lang="zh-CN" altLang="en-US" sz="28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65554" name="Object 10">
              <a:extLst>
                <a:ext uri="{FF2B5EF4-FFF2-40B4-BE49-F238E27FC236}">
                  <a16:creationId xmlns:a16="http://schemas.microsoft.com/office/drawing/2014/main" id="{6A5E053A-A381-4160-8DAF-C7BD3658D62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32" y="2544"/>
            <a:ext cx="1349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60" name="公式" r:id="rId10" imgW="1143049" imgH="266831" progId="Equation.3">
                    <p:embed/>
                  </p:oleObj>
                </mc:Choice>
                <mc:Fallback>
                  <p:oleObj name="公式" r:id="rId10" imgW="1143049" imgH="266831" progId="Equation.3">
                    <p:embed/>
                    <p:pic>
                      <p:nvPicPr>
                        <p:cNvPr id="65554" name="Object 10">
                          <a:extLst>
                            <a:ext uri="{FF2B5EF4-FFF2-40B4-BE49-F238E27FC236}">
                              <a16:creationId xmlns:a16="http://schemas.microsoft.com/office/drawing/2014/main" id="{6A5E053A-A381-4160-8DAF-C7BD3658D62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2" y="2544"/>
                          <a:ext cx="1349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555" name="Text Box 11">
              <a:extLst>
                <a:ext uri="{FF2B5EF4-FFF2-40B4-BE49-F238E27FC236}">
                  <a16:creationId xmlns:a16="http://schemas.microsoft.com/office/drawing/2014/main" id="{86A0C62C-6764-403D-8460-9C6BE84CB0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6" y="2544"/>
              <a:ext cx="69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注意：</a:t>
              </a: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154636" name="Object 12">
            <a:extLst>
              <a:ext uri="{FF2B5EF4-FFF2-40B4-BE49-F238E27FC236}">
                <a16:creationId xmlns:a16="http://schemas.microsoft.com/office/drawing/2014/main" id="{E4724ACD-07FC-4AC6-8546-12A7454B8D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67250" y="1557339"/>
          <a:ext cx="4191000" cy="1220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1" name="Equation" r:id="rId12" imgW="1586811" imgH="444307" progId="Equation.3">
                  <p:embed/>
                </p:oleObj>
              </mc:Choice>
              <mc:Fallback>
                <p:oleObj name="Equation" r:id="rId12" imgW="1586811" imgH="444307" progId="Equation.3">
                  <p:embed/>
                  <p:pic>
                    <p:nvPicPr>
                      <p:cNvPr id="154636" name="Object 12">
                        <a:extLst>
                          <a:ext uri="{FF2B5EF4-FFF2-40B4-BE49-F238E27FC236}">
                            <a16:creationId xmlns:a16="http://schemas.microsoft.com/office/drawing/2014/main" id="{E4724ACD-07FC-4AC6-8546-12A7454B8D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0" y="1557339"/>
                        <a:ext cx="4191000" cy="1220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637" name="Object 13">
            <a:extLst>
              <a:ext uri="{FF2B5EF4-FFF2-40B4-BE49-F238E27FC236}">
                <a16:creationId xmlns:a16="http://schemas.microsoft.com/office/drawing/2014/main" id="{19584971-E6B9-49DC-9B59-E90EC1B156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91050" y="5245100"/>
          <a:ext cx="2814638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2" name="公式" r:id="rId14" imgW="1066899" imgH="406356" progId="Equation.3">
                  <p:embed/>
                </p:oleObj>
              </mc:Choice>
              <mc:Fallback>
                <p:oleObj name="公式" r:id="rId14" imgW="1066899" imgH="406356" progId="Equation.3">
                  <p:embed/>
                  <p:pic>
                    <p:nvPicPr>
                      <p:cNvPr id="154637" name="Object 13">
                        <a:extLst>
                          <a:ext uri="{FF2B5EF4-FFF2-40B4-BE49-F238E27FC236}">
                            <a16:creationId xmlns:a16="http://schemas.microsoft.com/office/drawing/2014/main" id="{19584971-E6B9-49DC-9B59-E90EC1B156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1050" y="5245100"/>
                        <a:ext cx="2814638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677" name="AutoShape 53">
            <a:extLst>
              <a:ext uri="{FF2B5EF4-FFF2-40B4-BE49-F238E27FC236}">
                <a16:creationId xmlns:a16="http://schemas.microsoft.com/office/drawing/2014/main" id="{0F501AFA-1481-4AF7-8A93-2394A1AA8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4081463"/>
            <a:ext cx="381000" cy="457200"/>
          </a:xfrm>
          <a:prstGeom prst="downArrow">
            <a:avLst>
              <a:gd name="adj1" fmla="val 50000"/>
              <a:gd name="adj2" fmla="val 3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Group 54">
            <a:extLst>
              <a:ext uri="{FF2B5EF4-FFF2-40B4-BE49-F238E27FC236}">
                <a16:creationId xmlns:a16="http://schemas.microsoft.com/office/drawing/2014/main" id="{C3BFEB69-D5E5-4181-AAD5-E14A101886A1}"/>
              </a:ext>
            </a:extLst>
          </p:cNvPr>
          <p:cNvGrpSpPr>
            <a:grpSpLocks/>
          </p:cNvGrpSpPr>
          <p:nvPr/>
        </p:nvGrpSpPr>
        <p:grpSpPr bwMode="auto">
          <a:xfrm>
            <a:off x="4591050" y="3567114"/>
            <a:ext cx="4876800" cy="581025"/>
            <a:chOff x="1776" y="2130"/>
            <a:chExt cx="3197" cy="414"/>
          </a:xfrm>
        </p:grpSpPr>
        <p:sp>
          <p:nvSpPr>
            <p:cNvPr id="65551" name="Rectangle 55">
              <a:extLst>
                <a:ext uri="{FF2B5EF4-FFF2-40B4-BE49-F238E27FC236}">
                  <a16:creationId xmlns:a16="http://schemas.microsoft.com/office/drawing/2014/main" id="{E5859430-FACA-4D1A-B909-7EAA5D1E9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2161"/>
              <a:ext cx="673" cy="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通式</a:t>
              </a: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:</a:t>
              </a:r>
            </a:p>
          </p:txBody>
        </p:sp>
        <p:graphicFrame>
          <p:nvGraphicFramePr>
            <p:cNvPr id="65552" name="Object 56">
              <a:extLst>
                <a:ext uri="{FF2B5EF4-FFF2-40B4-BE49-F238E27FC236}">
                  <a16:creationId xmlns:a16="http://schemas.microsoft.com/office/drawing/2014/main" id="{4976C6A5-6D20-4A18-A692-A7D9D66C212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31" y="2130"/>
            <a:ext cx="2542" cy="4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63" name="Equation" r:id="rId16" imgW="1727397" imgH="228600" progId="Equation.3">
                    <p:embed/>
                  </p:oleObj>
                </mc:Choice>
                <mc:Fallback>
                  <p:oleObj name="Equation" r:id="rId16" imgW="1727397" imgH="228600" progId="Equation.3">
                    <p:embed/>
                    <p:pic>
                      <p:nvPicPr>
                        <p:cNvPr id="65552" name="Object 56">
                          <a:extLst>
                            <a:ext uri="{FF2B5EF4-FFF2-40B4-BE49-F238E27FC236}">
                              <a16:creationId xmlns:a16="http://schemas.microsoft.com/office/drawing/2014/main" id="{4976C6A5-6D20-4A18-A692-A7D9D66C212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1" y="2130"/>
                          <a:ext cx="2542" cy="4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54683" name="Picture 59" descr="图片34">
            <a:extLst>
              <a:ext uri="{FF2B5EF4-FFF2-40B4-BE49-F238E27FC236}">
                <a16:creationId xmlns:a16="http://schemas.microsoft.com/office/drawing/2014/main" id="{093D956E-0942-4E75-92E7-F4CA92EBF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150" y="1487488"/>
            <a:ext cx="1843088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84" name="Picture 60" descr="图片35">
            <a:extLst>
              <a:ext uri="{FF2B5EF4-FFF2-40B4-BE49-F238E27FC236}">
                <a16:creationId xmlns:a16="http://schemas.microsoft.com/office/drawing/2014/main" id="{6A087C5A-FFCB-4A7B-A2BE-3D3906C25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4508501"/>
            <a:ext cx="147955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4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4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4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4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4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4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4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0" build="p" autoUpdateAnimBg="0"/>
      <p:bldP spid="154630" grpId="0" autoUpdateAnimBg="0"/>
      <p:bldP spid="154677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>
            <a:extLst>
              <a:ext uri="{FF2B5EF4-FFF2-40B4-BE49-F238E27FC236}">
                <a16:creationId xmlns:a16="http://schemas.microsoft.com/office/drawing/2014/main" id="{44B56D26-9DC4-41E9-B348-C84E28CB76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19288" y="487363"/>
            <a:ext cx="3048000" cy="457200"/>
          </a:xfrm>
        </p:spPr>
        <p:txBody>
          <a:bodyPr rtlCol="0" anchor="t">
            <a:normAutofit fontScale="90000"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4.5.2  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阻抗并联</a:t>
            </a:r>
          </a:p>
        </p:txBody>
      </p:sp>
      <p:graphicFrame>
        <p:nvGraphicFramePr>
          <p:cNvPr id="159747" name="Object 3">
            <a:extLst>
              <a:ext uri="{FF2B5EF4-FFF2-40B4-BE49-F238E27FC236}">
                <a16:creationId xmlns:a16="http://schemas.microsoft.com/office/drawing/2014/main" id="{011B1871-EF14-4484-9B84-8BC58E11016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48300" y="487363"/>
          <a:ext cx="388620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6" name="公式" r:id="rId4" imgW="1358875" imgH="431975" progId="Equation.3">
                  <p:embed/>
                </p:oleObj>
              </mc:Choice>
              <mc:Fallback>
                <p:oleObj name="公式" r:id="rId4" imgW="1358875" imgH="431975" progId="Equation.3">
                  <p:embed/>
                  <p:pic>
                    <p:nvPicPr>
                      <p:cNvPr id="159747" name="Object 3">
                        <a:extLst>
                          <a:ext uri="{FF2B5EF4-FFF2-40B4-BE49-F238E27FC236}">
                            <a16:creationId xmlns:a16="http://schemas.microsoft.com/office/drawing/2014/main" id="{011B1871-EF14-4484-9B84-8BC58E1101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0" y="487363"/>
                        <a:ext cx="3886200" cy="116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48" name="Object 4">
            <a:extLst>
              <a:ext uri="{FF2B5EF4-FFF2-40B4-BE49-F238E27FC236}">
                <a16:creationId xmlns:a16="http://schemas.microsoft.com/office/drawing/2014/main" id="{EB27A487-09D7-4746-A5C8-849CD93410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026400" y="5335589"/>
          <a:ext cx="260350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7" name="公式" r:id="rId6" imgW="1003374" imgH="406356" progId="Equation.3">
                  <p:embed/>
                </p:oleObj>
              </mc:Choice>
              <mc:Fallback>
                <p:oleObj name="公式" r:id="rId6" imgW="1003374" imgH="406356" progId="Equation.3">
                  <p:embed/>
                  <p:pic>
                    <p:nvPicPr>
                      <p:cNvPr id="159748" name="Object 4">
                        <a:extLst>
                          <a:ext uri="{FF2B5EF4-FFF2-40B4-BE49-F238E27FC236}">
                            <a16:creationId xmlns:a16="http://schemas.microsoft.com/office/drawing/2014/main" id="{EB27A487-09D7-4746-A5C8-849CD93410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6400" y="5335589"/>
                        <a:ext cx="2603500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749" name="Text Box 5">
            <a:extLst>
              <a:ext uri="{FF2B5EF4-FFF2-40B4-BE49-F238E27FC236}">
                <a16:creationId xmlns:a16="http://schemas.microsoft.com/office/drawing/2014/main" id="{FA401F80-2CD0-46D9-8680-6381A3245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6500" y="5549900"/>
            <a:ext cx="198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分流公式：</a:t>
            </a:r>
          </a:p>
        </p:txBody>
      </p:sp>
      <p:graphicFrame>
        <p:nvGraphicFramePr>
          <p:cNvPr id="159750" name="Object 6">
            <a:extLst>
              <a:ext uri="{FF2B5EF4-FFF2-40B4-BE49-F238E27FC236}">
                <a16:creationId xmlns:a16="http://schemas.microsoft.com/office/drawing/2014/main" id="{F20AA185-419E-4D6A-9A54-6F9ED48B51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59500" y="2620964"/>
          <a:ext cx="2133600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8" name="公式" r:id="rId8" imgW="825142" imgH="444307" progId="Equation.3">
                  <p:embed/>
                </p:oleObj>
              </mc:Choice>
              <mc:Fallback>
                <p:oleObj name="公式" r:id="rId8" imgW="825142" imgH="444307" progId="Equation.3">
                  <p:embed/>
                  <p:pic>
                    <p:nvPicPr>
                      <p:cNvPr id="159750" name="Object 6">
                        <a:extLst>
                          <a:ext uri="{FF2B5EF4-FFF2-40B4-BE49-F238E27FC236}">
                            <a16:creationId xmlns:a16="http://schemas.microsoft.com/office/drawing/2014/main" id="{F20AA185-419E-4D6A-9A54-6F9ED48B51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00" y="2620964"/>
                        <a:ext cx="2133600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751" name="Object 7">
            <a:extLst>
              <a:ext uri="{FF2B5EF4-FFF2-40B4-BE49-F238E27FC236}">
                <a16:creationId xmlns:a16="http://schemas.microsoft.com/office/drawing/2014/main" id="{2E33B8D3-4D8E-4311-9856-F40E0AA9B3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76876" y="1554163"/>
          <a:ext cx="1266825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9" name="公式" r:id="rId10" imgW="431613" imgH="418918" progId="Equation.3">
                  <p:embed/>
                </p:oleObj>
              </mc:Choice>
              <mc:Fallback>
                <p:oleObj name="公式" r:id="rId10" imgW="431613" imgH="418918" progId="Equation.3">
                  <p:embed/>
                  <p:pic>
                    <p:nvPicPr>
                      <p:cNvPr id="159751" name="Object 7">
                        <a:extLst>
                          <a:ext uri="{FF2B5EF4-FFF2-40B4-BE49-F238E27FC236}">
                            <a16:creationId xmlns:a16="http://schemas.microsoft.com/office/drawing/2014/main" id="{2E33B8D3-4D8E-4311-9856-F40E0AA9B3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876" y="1554163"/>
                        <a:ext cx="1266825" cy="106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8">
            <a:extLst>
              <a:ext uri="{FF2B5EF4-FFF2-40B4-BE49-F238E27FC236}">
                <a16:creationId xmlns:a16="http://schemas.microsoft.com/office/drawing/2014/main" id="{46C0DEA2-7A81-48BB-8C5E-C7109455D419}"/>
              </a:ext>
            </a:extLst>
          </p:cNvPr>
          <p:cNvGrpSpPr>
            <a:grpSpLocks/>
          </p:cNvGrpSpPr>
          <p:nvPr/>
        </p:nvGrpSpPr>
        <p:grpSpPr bwMode="auto">
          <a:xfrm>
            <a:off x="4484018" y="4356100"/>
            <a:ext cx="5806158" cy="1041400"/>
            <a:chOff x="1772" y="2736"/>
            <a:chExt cx="3362" cy="588"/>
          </a:xfrm>
        </p:grpSpPr>
        <p:sp>
          <p:nvSpPr>
            <p:cNvPr id="66577" name="Text Box 9">
              <a:extLst>
                <a:ext uri="{FF2B5EF4-FFF2-40B4-BE49-F238E27FC236}">
                  <a16:creationId xmlns:a16="http://schemas.microsoft.com/office/drawing/2014/main" id="{1953A637-2C12-4B31-B6ED-4A90549957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2" y="2899"/>
              <a:ext cx="1778" cy="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对于阻抗模一般</a:t>
              </a:r>
              <a:endParaRPr lang="zh-CN" altLang="en-US" sz="28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66578" name="Object 10">
              <a:extLst>
                <a:ext uri="{FF2B5EF4-FFF2-40B4-BE49-F238E27FC236}">
                  <a16:creationId xmlns:a16="http://schemas.microsoft.com/office/drawing/2014/main" id="{5C297DD4-92B8-4F7F-B1C0-0EAA59F830B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32" y="2736"/>
            <a:ext cx="1102" cy="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90" name="Equation" r:id="rId12" imgW="965101" imgH="418969" progId="Equation.3">
                    <p:embed/>
                  </p:oleObj>
                </mc:Choice>
                <mc:Fallback>
                  <p:oleObj name="Equation" r:id="rId12" imgW="965101" imgH="418969" progId="Equation.3">
                    <p:embed/>
                    <p:pic>
                      <p:nvPicPr>
                        <p:cNvPr id="66578" name="Object 10">
                          <a:extLst>
                            <a:ext uri="{FF2B5EF4-FFF2-40B4-BE49-F238E27FC236}">
                              <a16:creationId xmlns:a16="http://schemas.microsoft.com/office/drawing/2014/main" id="{5C297DD4-92B8-4F7F-B1C0-0EAA59F830B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2" y="2736"/>
                          <a:ext cx="1102" cy="5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9755" name="Text Box 11">
              <a:extLst>
                <a:ext uri="{FF2B5EF4-FFF2-40B4-BE49-F238E27FC236}">
                  <a16:creationId xmlns:a16="http://schemas.microsoft.com/office/drawing/2014/main" id="{30D33A35-32CD-48C6-AD5D-56647AA77C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2" y="2939"/>
              <a:ext cx="509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注意：</a:t>
              </a:r>
              <a:endParaRPr lang="zh-CN" altLang="en-U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aphicFrame>
        <p:nvGraphicFramePr>
          <p:cNvPr id="159756" name="Object 12">
            <a:extLst>
              <a:ext uri="{FF2B5EF4-FFF2-40B4-BE49-F238E27FC236}">
                <a16:creationId xmlns:a16="http://schemas.microsoft.com/office/drawing/2014/main" id="{900CDD84-3B32-4DAE-ABE7-232E1838C7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77100" y="1630364"/>
          <a:ext cx="2133600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1" name="公式" r:id="rId14" imgW="1091726" imgH="507780" progId="Equation.3">
                  <p:embed/>
                </p:oleObj>
              </mc:Choice>
              <mc:Fallback>
                <p:oleObj name="公式" r:id="rId14" imgW="1091726" imgH="507780" progId="Equation.3">
                  <p:embed/>
                  <p:pic>
                    <p:nvPicPr>
                      <p:cNvPr id="159756" name="Object 12">
                        <a:extLst>
                          <a:ext uri="{FF2B5EF4-FFF2-40B4-BE49-F238E27FC236}">
                            <a16:creationId xmlns:a16="http://schemas.microsoft.com/office/drawing/2014/main" id="{900CDD84-3B32-4DAE-ABE7-232E1838C7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7100" y="1630364"/>
                        <a:ext cx="2133600" cy="94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795" name="AutoShape 51">
            <a:extLst>
              <a:ext uri="{FF2B5EF4-FFF2-40B4-BE49-F238E27FC236}">
                <a16:creationId xmlns:a16="http://schemas.microsoft.com/office/drawing/2014/main" id="{5710EA2E-A659-4755-A63B-F5A649FAF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7988" y="3130550"/>
            <a:ext cx="381000" cy="457200"/>
          </a:xfrm>
          <a:prstGeom prst="downArrow">
            <a:avLst>
              <a:gd name="adj1" fmla="val 50000"/>
              <a:gd name="adj2" fmla="val 3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59796" name="Object 52">
            <a:extLst>
              <a:ext uri="{FF2B5EF4-FFF2-40B4-BE49-F238E27FC236}">
                <a16:creationId xmlns:a16="http://schemas.microsoft.com/office/drawing/2014/main" id="{94017776-45FD-4AFD-8719-625B160AF1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37200" y="5335589"/>
          <a:ext cx="257175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2" name="公式" r:id="rId16" imgW="990748" imgH="406356" progId="Equation.3">
                  <p:embed/>
                </p:oleObj>
              </mc:Choice>
              <mc:Fallback>
                <p:oleObj name="公式" r:id="rId16" imgW="990748" imgH="406356" progId="Equation.3">
                  <p:embed/>
                  <p:pic>
                    <p:nvPicPr>
                      <p:cNvPr id="159796" name="Object 52">
                        <a:extLst>
                          <a:ext uri="{FF2B5EF4-FFF2-40B4-BE49-F238E27FC236}">
                            <a16:creationId xmlns:a16="http://schemas.microsoft.com/office/drawing/2014/main" id="{94017776-45FD-4AFD-8719-625B160AF1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7200" y="5335589"/>
                        <a:ext cx="2571750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53">
            <a:extLst>
              <a:ext uri="{FF2B5EF4-FFF2-40B4-BE49-F238E27FC236}">
                <a16:creationId xmlns:a16="http://schemas.microsoft.com/office/drawing/2014/main" id="{38050552-0423-456D-9211-A6F44DADA88F}"/>
              </a:ext>
            </a:extLst>
          </p:cNvPr>
          <p:cNvGrpSpPr>
            <a:grpSpLocks/>
          </p:cNvGrpSpPr>
          <p:nvPr/>
        </p:nvGrpSpPr>
        <p:grpSpPr bwMode="auto">
          <a:xfrm>
            <a:off x="5448301" y="3687763"/>
            <a:ext cx="2760663" cy="965200"/>
            <a:chOff x="1920" y="1536"/>
            <a:chExt cx="1739" cy="608"/>
          </a:xfrm>
        </p:grpSpPr>
        <p:sp>
          <p:nvSpPr>
            <p:cNvPr id="66575" name="Rectangle 54">
              <a:extLst>
                <a:ext uri="{FF2B5EF4-FFF2-40B4-BE49-F238E27FC236}">
                  <a16:creationId xmlns:a16="http://schemas.microsoft.com/office/drawing/2014/main" id="{A257470C-3030-46B2-9645-BA6C7EE73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32"/>
              <a:ext cx="6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通式</a:t>
              </a: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:</a:t>
              </a:r>
            </a:p>
          </p:txBody>
        </p:sp>
        <p:graphicFrame>
          <p:nvGraphicFramePr>
            <p:cNvPr id="66576" name="Object 55">
              <a:extLst>
                <a:ext uri="{FF2B5EF4-FFF2-40B4-BE49-F238E27FC236}">
                  <a16:creationId xmlns:a16="http://schemas.microsoft.com/office/drawing/2014/main" id="{EBDFE102-C668-43EA-9248-8E1F1B6C1CC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40" y="1536"/>
            <a:ext cx="1019" cy="6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93" name="公式" r:id="rId18" imgW="698377" imgH="406356" progId="Equation.3">
                    <p:embed/>
                  </p:oleObj>
                </mc:Choice>
                <mc:Fallback>
                  <p:oleObj name="公式" r:id="rId18" imgW="698377" imgH="406356" progId="Equation.3">
                    <p:embed/>
                    <p:pic>
                      <p:nvPicPr>
                        <p:cNvPr id="66576" name="Object 55">
                          <a:extLst>
                            <a:ext uri="{FF2B5EF4-FFF2-40B4-BE49-F238E27FC236}">
                              <a16:creationId xmlns:a16="http://schemas.microsoft.com/office/drawing/2014/main" id="{EBDFE102-C668-43EA-9248-8E1F1B6C1CC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1536"/>
                          <a:ext cx="1019" cy="6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59800" name="Picture 56" descr="图片38">
            <a:extLst>
              <a:ext uri="{FF2B5EF4-FFF2-40B4-BE49-F238E27FC236}">
                <a16:creationId xmlns:a16="http://schemas.microsoft.com/office/drawing/2014/main" id="{2E4051A1-49AF-4192-91A3-4FE04894A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9" y="1125539"/>
            <a:ext cx="23764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801" name="Picture 57" descr="图片35">
            <a:extLst>
              <a:ext uri="{FF2B5EF4-FFF2-40B4-BE49-F238E27FC236}">
                <a16:creationId xmlns:a16="http://schemas.microsoft.com/office/drawing/2014/main" id="{19A5F201-3AD0-4449-9DBF-EFB4327FF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863" y="3733801"/>
            <a:ext cx="147955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9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9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9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9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3" dur="500"/>
                                        <p:tgtEl>
                                          <p:spTgt spid="159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9" grpId="0" autoUpdateAnimBg="0"/>
      <p:bldP spid="159795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 descr="40%">
            <a:extLst>
              <a:ext uri="{FF2B5EF4-FFF2-40B4-BE49-F238E27FC236}">
                <a16:creationId xmlns:a16="http://schemas.microsoft.com/office/drawing/2014/main" id="{A14EAA24-E305-48B4-9A99-AA727C724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1" y="727075"/>
            <a:ext cx="6397625" cy="685800"/>
          </a:xfrm>
          <a:prstGeom prst="rect">
            <a:avLst/>
          </a:prstGeom>
          <a:pattFill prst="pct40">
            <a:fgClr>
              <a:srgbClr val="00FF00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zh-CN" altLang="en-US" sz="36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一般正弦交流电路的解题步骤</a:t>
            </a:r>
          </a:p>
        </p:txBody>
      </p:sp>
      <p:sp>
        <p:nvSpPr>
          <p:cNvPr id="174083" name="Rectangle 3">
            <a:extLst>
              <a:ext uri="{FF2B5EF4-FFF2-40B4-BE49-F238E27FC236}">
                <a16:creationId xmlns:a16="http://schemas.microsoft.com/office/drawing/2014/main" id="{8AED89CB-08DF-484E-974F-08BC88FEE9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2975" y="1524001"/>
            <a:ext cx="7564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1.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根据原电路图画出相量模型图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电路结构不变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</a:p>
        </p:txBody>
      </p:sp>
      <p:graphicFrame>
        <p:nvGraphicFramePr>
          <p:cNvPr id="174084" name="Object 4" descr="40%">
            <a:extLst>
              <a:ext uri="{FF2B5EF4-FFF2-40B4-BE49-F238E27FC236}">
                <a16:creationId xmlns:a16="http://schemas.microsoft.com/office/drawing/2014/main" id="{9B96B18D-5264-4009-8698-F3DBB7F30A2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54388" y="2276476"/>
          <a:ext cx="5046662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75" name="Equation" r:id="rId4" imgW="2120900" imgH="457200" progId="Equation.3">
                  <p:embed/>
                </p:oleObj>
              </mc:Choice>
              <mc:Fallback>
                <p:oleObj name="Equation" r:id="rId4" imgW="2120900" imgH="457200" progId="Equation.3">
                  <p:embed/>
                  <p:pic>
                    <p:nvPicPr>
                      <p:cNvPr id="174084" name="Object 4" descr="40%">
                        <a:extLst>
                          <a:ext uri="{FF2B5EF4-FFF2-40B4-BE49-F238E27FC236}">
                            <a16:creationId xmlns:a16="http://schemas.microsoft.com/office/drawing/2014/main" id="{9B96B18D-5264-4009-8698-F3DBB7F30A2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4388" y="2276476"/>
                        <a:ext cx="5046662" cy="1304925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085" name="Text Box 5">
            <a:extLst>
              <a:ext uri="{FF2B5EF4-FFF2-40B4-BE49-F238E27FC236}">
                <a16:creationId xmlns:a16="http://schemas.microsoft.com/office/drawing/2014/main" id="{EA02E225-77EC-4725-AA0F-D054E84C2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1" y="3886201"/>
            <a:ext cx="6969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根据相量模型列出相量方程式或画相量图</a:t>
            </a:r>
          </a:p>
        </p:txBody>
      </p:sp>
      <p:sp>
        <p:nvSpPr>
          <p:cNvPr id="174086" name="Text Box 6">
            <a:extLst>
              <a:ext uri="{FF2B5EF4-FFF2-40B4-BE49-F238E27FC236}">
                <a16:creationId xmlns:a16="http://schemas.microsoft.com/office/drawing/2014/main" id="{115EB7DC-6EEC-4E24-9286-4A3F6EB2B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1" y="4495801"/>
            <a:ext cx="4111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3.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用相量法或相量图求解</a:t>
            </a:r>
          </a:p>
        </p:txBody>
      </p:sp>
      <p:sp>
        <p:nvSpPr>
          <p:cNvPr id="174087" name="Text Box 7">
            <a:extLst>
              <a:ext uri="{FF2B5EF4-FFF2-40B4-BE49-F238E27FC236}">
                <a16:creationId xmlns:a16="http://schemas.microsoft.com/office/drawing/2014/main" id="{506120B2-29EE-4FF1-B5B3-B7B14CD310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1" y="5089526"/>
            <a:ext cx="446881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4.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将结果变换成要求的形式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autoUpdateAnimBg="0"/>
      <p:bldP spid="174085" grpId="0" autoUpdateAnimBg="0"/>
      <p:bldP spid="174086" grpId="0" autoUpdateAnimBg="0"/>
      <p:bldP spid="174087" grpId="0" autoUpdateAnimBg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EF3594CD-0EE2-42C9-BCF4-A78B3AF87A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7300" y="673100"/>
            <a:ext cx="1295400" cy="457200"/>
          </a:xfrm>
        </p:spPr>
        <p:txBody>
          <a:bodyPr rtlCol="0" anchor="t">
            <a:normAutofit fontScale="90000"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endParaRPr lang="zh-CN" altLang="en-US" sz="32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5107" name="Text Box 3">
            <a:extLst>
              <a:ext uri="{FF2B5EF4-FFF2-40B4-BE49-F238E27FC236}">
                <a16:creationId xmlns:a16="http://schemas.microsoft.com/office/drawing/2014/main" id="{0DB32F71-C644-4329-96E0-891A9117A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8988" y="2484439"/>
            <a:ext cx="5326062" cy="70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  <a:defRPr/>
            </a:pP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   </a:t>
            </a:r>
            <a:r>
              <a:rPr lang="zh-CN" alt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已知电源电压和电路参数，电路结构为串并联。求电流的瞬时值表达式。</a:t>
            </a:r>
          </a:p>
        </p:txBody>
      </p:sp>
      <p:sp>
        <p:nvSpPr>
          <p:cNvPr id="175108" name="Text Box 4">
            <a:extLst>
              <a:ext uri="{FF2B5EF4-FFF2-40B4-BE49-F238E27FC236}">
                <a16:creationId xmlns:a16="http://schemas.microsoft.com/office/drawing/2014/main" id="{5C3ECA79-403E-41F5-B91A-C19BC75F43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1" y="4084638"/>
            <a:ext cx="43227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一般用相量式计算。</a:t>
            </a:r>
            <a:endParaRPr lang="en-US" altLang="zh-CN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</a:endParaRPr>
          </a:p>
        </p:txBody>
      </p:sp>
      <p:sp>
        <p:nvSpPr>
          <p:cNvPr id="175111" name="Rectangle 7">
            <a:extLst>
              <a:ext uri="{FF2B5EF4-FFF2-40B4-BE49-F238E27FC236}">
                <a16:creationId xmlns:a16="http://schemas.microsoft.com/office/drawing/2014/main" id="{71230201-5412-41CF-BCFB-86F050AF3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989138"/>
            <a:ext cx="19700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分析题目：</a:t>
            </a:r>
          </a:p>
        </p:txBody>
      </p:sp>
      <p:grpSp>
        <p:nvGrpSpPr>
          <p:cNvPr id="71686" name="Group 52">
            <a:extLst>
              <a:ext uri="{FF2B5EF4-FFF2-40B4-BE49-F238E27FC236}">
                <a16:creationId xmlns:a16="http://schemas.microsoft.com/office/drawing/2014/main" id="{B331CB34-F12B-4DF8-8DE2-AFD7357F5527}"/>
              </a:ext>
            </a:extLst>
          </p:cNvPr>
          <p:cNvGrpSpPr>
            <a:grpSpLocks/>
          </p:cNvGrpSpPr>
          <p:nvPr/>
        </p:nvGrpSpPr>
        <p:grpSpPr bwMode="auto">
          <a:xfrm>
            <a:off x="2135189" y="620713"/>
            <a:ext cx="7596187" cy="1174750"/>
            <a:chOff x="364" y="293"/>
            <a:chExt cx="4785" cy="740"/>
          </a:xfrm>
        </p:grpSpPr>
        <p:sp>
          <p:nvSpPr>
            <p:cNvPr id="71688" name="Text Box 8">
              <a:extLst>
                <a:ext uri="{FF2B5EF4-FFF2-40B4-BE49-F238E27FC236}">
                  <a16:creationId xmlns:a16="http://schemas.microsoft.com/office/drawing/2014/main" id="{BB9EC252-152C-4B43-BB9A-5A09FBF098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0" y="341"/>
              <a:ext cx="72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已知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:</a:t>
              </a:r>
            </a:p>
          </p:txBody>
        </p:sp>
        <p:graphicFrame>
          <p:nvGraphicFramePr>
            <p:cNvPr id="71689" name="Object 9">
              <a:extLst>
                <a:ext uri="{FF2B5EF4-FFF2-40B4-BE49-F238E27FC236}">
                  <a16:creationId xmlns:a16="http://schemas.microsoft.com/office/drawing/2014/main" id="{9CFB6B37-F881-4D19-BD8B-5B803EA4DFB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61" y="293"/>
            <a:ext cx="2322" cy="4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09" name="Equation" r:id="rId4" imgW="1435100" imgH="254000" progId="Equation.DSMT4">
                    <p:embed/>
                  </p:oleObj>
                </mc:Choice>
                <mc:Fallback>
                  <p:oleObj name="Equation" r:id="rId4" imgW="1435100" imgH="254000" progId="Equation.DSMT4">
                    <p:embed/>
                    <p:pic>
                      <p:nvPicPr>
                        <p:cNvPr id="71689" name="Object 9">
                          <a:extLst>
                            <a:ext uri="{FF2B5EF4-FFF2-40B4-BE49-F238E27FC236}">
                              <a16:creationId xmlns:a16="http://schemas.microsoft.com/office/drawing/2014/main" id="{9CFB6B37-F881-4D19-BD8B-5B803EA4DFB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1" y="293"/>
                          <a:ext cx="2322" cy="4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690" name="Object 10">
              <a:extLst>
                <a:ext uri="{FF2B5EF4-FFF2-40B4-BE49-F238E27FC236}">
                  <a16:creationId xmlns:a16="http://schemas.microsoft.com/office/drawing/2014/main" id="{9B685C89-E868-4F20-89AA-DC895059C3C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4" y="672"/>
            <a:ext cx="3284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10" name="Equation" r:id="rId6" imgW="2184400" imgH="228600" progId="Equation.3">
                    <p:embed/>
                  </p:oleObj>
                </mc:Choice>
                <mc:Fallback>
                  <p:oleObj name="Equation" r:id="rId6" imgW="2184400" imgH="228600" progId="Equation.3">
                    <p:embed/>
                    <p:pic>
                      <p:nvPicPr>
                        <p:cNvPr id="71690" name="Object 10">
                          <a:extLst>
                            <a:ext uri="{FF2B5EF4-FFF2-40B4-BE49-F238E27FC236}">
                              <a16:creationId xmlns:a16="http://schemas.microsoft.com/office/drawing/2014/main" id="{9B685C89-E868-4F20-89AA-DC895059C3C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" y="672"/>
                          <a:ext cx="3284" cy="3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691" name="Object 14">
              <a:extLst>
                <a:ext uri="{FF2B5EF4-FFF2-40B4-BE49-F238E27FC236}">
                  <a16:creationId xmlns:a16="http://schemas.microsoft.com/office/drawing/2014/main" id="{9601D9BE-06B1-4FFB-9305-A20FCB721A6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14" y="656"/>
            <a:ext cx="1435" cy="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11" name="Equation" r:id="rId8" imgW="812447" imgH="215806" progId="Equation.3">
                    <p:embed/>
                  </p:oleObj>
                </mc:Choice>
                <mc:Fallback>
                  <p:oleObj name="Equation" r:id="rId8" imgW="812447" imgH="215806" progId="Equation.3">
                    <p:embed/>
                    <p:pic>
                      <p:nvPicPr>
                        <p:cNvPr id="71691" name="Object 14">
                          <a:extLst>
                            <a:ext uri="{FF2B5EF4-FFF2-40B4-BE49-F238E27FC236}">
                              <a16:creationId xmlns:a16="http://schemas.microsoft.com/office/drawing/2014/main" id="{9601D9BE-06B1-4FFB-9305-A20FCB721A6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14" y="656"/>
                          <a:ext cx="1435" cy="3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71687" name="Picture 53" descr="图片43">
            <a:extLst>
              <a:ext uri="{FF2B5EF4-FFF2-40B4-BE49-F238E27FC236}">
                <a16:creationId xmlns:a16="http://schemas.microsoft.com/office/drawing/2014/main" id="{CD6A4CC9-7DF2-4482-BE71-1E57B8FE2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3" y="2420938"/>
            <a:ext cx="2908300" cy="259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5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5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autoUpdateAnimBg="0"/>
      <p:bldP spid="175108" grpId="0" autoUpdateAnimBg="0"/>
      <p:bldP spid="175111" grpId="0" autoUpdateAnimBg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 descr="40%">
            <a:extLst>
              <a:ext uri="{FF2B5EF4-FFF2-40B4-BE49-F238E27FC236}">
                <a16:creationId xmlns:a16="http://schemas.microsoft.com/office/drawing/2014/main" id="{F8298FAF-9C25-44FF-9618-C9F81B8A18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5000" y="311150"/>
            <a:ext cx="3124200" cy="5334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解：用相量式计算</a:t>
            </a:r>
          </a:p>
        </p:txBody>
      </p:sp>
      <p:graphicFrame>
        <p:nvGraphicFramePr>
          <p:cNvPr id="176167" name="Object 39">
            <a:extLst>
              <a:ext uri="{FF2B5EF4-FFF2-40B4-BE49-F238E27FC236}">
                <a16:creationId xmlns:a16="http://schemas.microsoft.com/office/drawing/2014/main" id="{BC998481-4AA7-4F8B-B6E8-2396D6EEE5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11400" y="1390651"/>
          <a:ext cx="4749800" cy="110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3" name="Equation" r:id="rId4" imgW="1930400" imgH="431800" progId="Equation.3">
                  <p:embed/>
                </p:oleObj>
              </mc:Choice>
              <mc:Fallback>
                <p:oleObj name="Equation" r:id="rId4" imgW="1930400" imgH="431800" progId="Equation.3">
                  <p:embed/>
                  <p:pic>
                    <p:nvPicPr>
                      <p:cNvPr id="176167" name="Object 39">
                        <a:extLst>
                          <a:ext uri="{FF2B5EF4-FFF2-40B4-BE49-F238E27FC236}">
                            <a16:creationId xmlns:a16="http://schemas.microsoft.com/office/drawing/2014/main" id="{BC998481-4AA7-4F8B-B6E8-2396D6EEE5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1400" y="1390651"/>
                        <a:ext cx="4749800" cy="1103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68" name="Object 40">
            <a:extLst>
              <a:ext uri="{FF2B5EF4-FFF2-40B4-BE49-F238E27FC236}">
                <a16:creationId xmlns:a16="http://schemas.microsoft.com/office/drawing/2014/main" id="{166EBB5A-3E6B-45EF-B222-F06E350E000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36801" y="2420938"/>
          <a:ext cx="3236913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4" name="Equation" r:id="rId6" imgW="1422400" imgH="228600" progId="Equation.3">
                  <p:embed/>
                </p:oleObj>
              </mc:Choice>
              <mc:Fallback>
                <p:oleObj name="Equation" r:id="rId6" imgW="1422400" imgH="228600" progId="Equation.3">
                  <p:embed/>
                  <p:pic>
                    <p:nvPicPr>
                      <p:cNvPr id="176168" name="Object 40">
                        <a:extLst>
                          <a:ext uri="{FF2B5EF4-FFF2-40B4-BE49-F238E27FC236}">
                            <a16:creationId xmlns:a16="http://schemas.microsoft.com/office/drawing/2014/main" id="{166EBB5A-3E6B-45EF-B222-F06E350E00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6801" y="2420938"/>
                        <a:ext cx="3236913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9">
            <a:extLst>
              <a:ext uri="{FF2B5EF4-FFF2-40B4-BE49-F238E27FC236}">
                <a16:creationId xmlns:a16="http://schemas.microsoft.com/office/drawing/2014/main" id="{1CF23D8A-A639-45A3-B296-CAF859A923B9}"/>
              </a:ext>
            </a:extLst>
          </p:cNvPr>
          <p:cNvGrpSpPr>
            <a:grpSpLocks/>
          </p:cNvGrpSpPr>
          <p:nvPr/>
        </p:nvGrpSpPr>
        <p:grpSpPr bwMode="auto">
          <a:xfrm>
            <a:off x="2352676" y="844551"/>
            <a:ext cx="2295525" cy="574675"/>
            <a:chOff x="522" y="528"/>
            <a:chExt cx="1446" cy="362"/>
          </a:xfrm>
        </p:grpSpPr>
        <p:graphicFrame>
          <p:nvGraphicFramePr>
            <p:cNvPr id="72715" name="Object 38">
              <a:extLst>
                <a:ext uri="{FF2B5EF4-FFF2-40B4-BE49-F238E27FC236}">
                  <a16:creationId xmlns:a16="http://schemas.microsoft.com/office/drawing/2014/main" id="{9AFBFAE9-0251-44D1-9DA5-7D7DA0B75C8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2" y="528"/>
            <a:ext cx="1446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55" name="Equation" r:id="rId8" imgW="914400" imgH="228600" progId="Equation.3">
                    <p:embed/>
                  </p:oleObj>
                </mc:Choice>
                <mc:Fallback>
                  <p:oleObj name="Equation" r:id="rId8" imgW="914400" imgH="228600" progId="Equation.3">
                    <p:embed/>
                    <p:pic>
                      <p:nvPicPr>
                        <p:cNvPr id="72715" name="Object 38">
                          <a:extLst>
                            <a:ext uri="{FF2B5EF4-FFF2-40B4-BE49-F238E27FC236}">
                              <a16:creationId xmlns:a16="http://schemas.microsoft.com/office/drawing/2014/main" id="{9AFBFAE9-0251-44D1-9DA5-7D7DA0B75C8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" y="528"/>
                          <a:ext cx="1446" cy="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2716" name="Group 41">
              <a:extLst>
                <a:ext uri="{FF2B5EF4-FFF2-40B4-BE49-F238E27FC236}">
                  <a16:creationId xmlns:a16="http://schemas.microsoft.com/office/drawing/2014/main" id="{7FB101E9-CF31-4A02-91E2-91F8386C3C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4" y="599"/>
              <a:ext cx="384" cy="217"/>
              <a:chOff x="3408" y="2615"/>
              <a:chExt cx="384" cy="217"/>
            </a:xfrm>
          </p:grpSpPr>
          <p:sp>
            <p:nvSpPr>
              <p:cNvPr id="72717" name="Line 42">
                <a:extLst>
                  <a:ext uri="{FF2B5EF4-FFF2-40B4-BE49-F238E27FC236}">
                    <a16:creationId xmlns:a16="http://schemas.microsoft.com/office/drawing/2014/main" id="{4B1ABE64-1ADD-4A92-AEF9-F736562B5D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8" y="2832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718" name="Line 43">
                <a:extLst>
                  <a:ext uri="{FF2B5EF4-FFF2-40B4-BE49-F238E27FC236}">
                    <a16:creationId xmlns:a16="http://schemas.microsoft.com/office/drawing/2014/main" id="{70E33E5D-E660-432E-8264-F9D2FD0F7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8" y="2615"/>
                <a:ext cx="109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176178" name="Object 50">
            <a:extLst>
              <a:ext uri="{FF2B5EF4-FFF2-40B4-BE49-F238E27FC236}">
                <a16:creationId xmlns:a16="http://schemas.microsoft.com/office/drawing/2014/main" id="{F11BCF63-4854-497B-BB50-055BE8CCDE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22513" y="2947988"/>
          <a:ext cx="59309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6" name="Equation" r:id="rId10" imgW="2476500" imgH="457200" progId="Equation.3">
                  <p:embed/>
                </p:oleObj>
              </mc:Choice>
              <mc:Fallback>
                <p:oleObj name="Equation" r:id="rId10" imgW="2476500" imgH="457200" progId="Equation.3">
                  <p:embed/>
                  <p:pic>
                    <p:nvPicPr>
                      <p:cNvPr id="176178" name="Object 50">
                        <a:extLst>
                          <a:ext uri="{FF2B5EF4-FFF2-40B4-BE49-F238E27FC236}">
                            <a16:creationId xmlns:a16="http://schemas.microsoft.com/office/drawing/2014/main" id="{F11BCF63-4854-497B-BB50-055BE8CCDE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2513" y="2947988"/>
                        <a:ext cx="5930900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227" name="Object 99">
            <a:extLst>
              <a:ext uri="{FF2B5EF4-FFF2-40B4-BE49-F238E27FC236}">
                <a16:creationId xmlns:a16="http://schemas.microsoft.com/office/drawing/2014/main" id="{BAF327DF-5336-46BF-992C-C29A61D0C57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4064000"/>
          <a:ext cx="5257800" cy="116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7" name="Equation" r:id="rId12" imgW="2298700" imgH="457200" progId="Equation.3">
                  <p:embed/>
                </p:oleObj>
              </mc:Choice>
              <mc:Fallback>
                <p:oleObj name="Equation" r:id="rId12" imgW="2298700" imgH="457200" progId="Equation.3">
                  <p:embed/>
                  <p:pic>
                    <p:nvPicPr>
                      <p:cNvPr id="176227" name="Object 99">
                        <a:extLst>
                          <a:ext uri="{FF2B5EF4-FFF2-40B4-BE49-F238E27FC236}">
                            <a16:creationId xmlns:a16="http://schemas.microsoft.com/office/drawing/2014/main" id="{BAF327DF-5336-46BF-992C-C29A61D0C5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064000"/>
                        <a:ext cx="5257800" cy="1169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228" name="Object 100">
            <a:extLst>
              <a:ext uri="{FF2B5EF4-FFF2-40B4-BE49-F238E27FC236}">
                <a16:creationId xmlns:a16="http://schemas.microsoft.com/office/drawing/2014/main" id="{E18D0ED5-935B-453A-97D4-1831EC51B9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74900" y="5162550"/>
          <a:ext cx="28194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8" name="Equation" r:id="rId14" imgW="1231366" imgH="228501" progId="Equation.3">
                  <p:embed/>
                </p:oleObj>
              </mc:Choice>
              <mc:Fallback>
                <p:oleObj name="Equation" r:id="rId14" imgW="1231366" imgH="228501" progId="Equation.3">
                  <p:embed/>
                  <p:pic>
                    <p:nvPicPr>
                      <p:cNvPr id="176228" name="Object 100">
                        <a:extLst>
                          <a:ext uri="{FF2B5EF4-FFF2-40B4-BE49-F238E27FC236}">
                            <a16:creationId xmlns:a16="http://schemas.microsoft.com/office/drawing/2014/main" id="{E18D0ED5-935B-453A-97D4-1831EC51B9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5162550"/>
                        <a:ext cx="281940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235" name="Object 107">
            <a:extLst>
              <a:ext uri="{FF2B5EF4-FFF2-40B4-BE49-F238E27FC236}">
                <a16:creationId xmlns:a16="http://schemas.microsoft.com/office/drawing/2014/main" id="{A0C8A990-B752-4E67-BB63-3A9860FD405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13000" y="5707063"/>
          <a:ext cx="3124200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9" name="Equation" r:id="rId16" imgW="1231366" imgH="241195" progId="Equation.3">
                  <p:embed/>
                </p:oleObj>
              </mc:Choice>
              <mc:Fallback>
                <p:oleObj name="Equation" r:id="rId16" imgW="1231366" imgH="241195" progId="Equation.3">
                  <p:embed/>
                  <p:pic>
                    <p:nvPicPr>
                      <p:cNvPr id="176235" name="Object 107">
                        <a:extLst>
                          <a:ext uri="{FF2B5EF4-FFF2-40B4-BE49-F238E27FC236}">
                            <a16:creationId xmlns:a16="http://schemas.microsoft.com/office/drawing/2014/main" id="{A0C8A990-B752-4E67-BB63-3A9860FD405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000" y="5707063"/>
                        <a:ext cx="3124200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714" name="Picture 108" descr="图片43">
            <a:extLst>
              <a:ext uri="{FF2B5EF4-FFF2-40B4-BE49-F238E27FC236}">
                <a16:creationId xmlns:a16="http://schemas.microsoft.com/office/drawing/2014/main" id="{858BEE4A-8FCB-4F7A-A665-8FD369FB7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549276"/>
            <a:ext cx="2908300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6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6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6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3977" name="Object 25">
            <a:extLst>
              <a:ext uri="{FF2B5EF4-FFF2-40B4-BE49-F238E27FC236}">
                <a16:creationId xmlns:a16="http://schemas.microsoft.com/office/drawing/2014/main" id="{BF15B5D4-C9D5-4B5F-8CFD-4DA7A0BF5F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55914" y="5157789"/>
          <a:ext cx="2592387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66" name="公式" r:id="rId4" imgW="1193727" imgH="215820" progId="Equation.3">
                  <p:embed/>
                </p:oleObj>
              </mc:Choice>
              <mc:Fallback>
                <p:oleObj name="公式" r:id="rId4" imgW="1193727" imgH="215820" progId="Equation.3">
                  <p:embed/>
                  <p:pic>
                    <p:nvPicPr>
                      <p:cNvPr id="253977" name="Object 25">
                        <a:extLst>
                          <a:ext uri="{FF2B5EF4-FFF2-40B4-BE49-F238E27FC236}">
                            <a16:creationId xmlns:a16="http://schemas.microsoft.com/office/drawing/2014/main" id="{BF15B5D4-C9D5-4B5F-8CFD-4DA7A0BF5F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4" y="5157789"/>
                        <a:ext cx="2592387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009" name="Object 57">
            <a:extLst>
              <a:ext uri="{FF2B5EF4-FFF2-40B4-BE49-F238E27FC236}">
                <a16:creationId xmlns:a16="http://schemas.microsoft.com/office/drawing/2014/main" id="{F073D7E7-D8C2-47DC-9FFD-8A31F30096D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11900" y="5157789"/>
          <a:ext cx="367188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67" name="公式" r:id="rId6" imgW="1625600" imgH="177840" progId="Equation.3">
                  <p:embed/>
                </p:oleObj>
              </mc:Choice>
              <mc:Fallback>
                <p:oleObj name="公式" r:id="rId6" imgW="1625600" imgH="177840" progId="Equation.3">
                  <p:embed/>
                  <p:pic>
                    <p:nvPicPr>
                      <p:cNvPr id="254009" name="Object 57">
                        <a:extLst>
                          <a:ext uri="{FF2B5EF4-FFF2-40B4-BE49-F238E27FC236}">
                            <a16:creationId xmlns:a16="http://schemas.microsoft.com/office/drawing/2014/main" id="{F073D7E7-D8C2-47DC-9FFD-8A31F30096D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900" y="5157789"/>
                        <a:ext cx="3671888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4010" name="Oval 58" descr="斜纹布">
            <a:extLst>
              <a:ext uri="{FF2B5EF4-FFF2-40B4-BE49-F238E27FC236}">
                <a16:creationId xmlns:a16="http://schemas.microsoft.com/office/drawing/2014/main" id="{2B2031AE-CEF9-46F1-91A1-91F5630AA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1439864"/>
            <a:ext cx="3168650" cy="3068637"/>
          </a:xfrm>
          <a:prstGeom prst="ellipse">
            <a:avLst/>
          </a:prstGeom>
          <a:noFill/>
          <a:ln w="28575" algn="ctr">
            <a:solidFill>
              <a:srgbClr val="FF33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69637" name="Group 116">
            <a:extLst>
              <a:ext uri="{FF2B5EF4-FFF2-40B4-BE49-F238E27FC236}">
                <a16:creationId xmlns:a16="http://schemas.microsoft.com/office/drawing/2014/main" id="{1841E870-4645-4D04-8B88-940CC237510E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69697" name="Picture 117" descr="78900">
              <a:extLst>
                <a:ext uri="{FF2B5EF4-FFF2-40B4-BE49-F238E27FC236}">
                  <a16:creationId xmlns:a16="http://schemas.microsoft.com/office/drawing/2014/main" id="{4A90C46D-B6A1-4150-BF4A-CF5CE4CDF0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698" name="Text Box 118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8E568E4D-0113-4ED8-9150-B79F07EE6F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69638" name="Group 119">
            <a:extLst>
              <a:ext uri="{FF2B5EF4-FFF2-40B4-BE49-F238E27FC236}">
                <a16:creationId xmlns:a16="http://schemas.microsoft.com/office/drawing/2014/main" id="{82E98350-A565-4266-AE3A-131BA5852547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69695" name="Picture 120" descr="78900">
              <a:extLst>
                <a:ext uri="{FF2B5EF4-FFF2-40B4-BE49-F238E27FC236}">
                  <a16:creationId xmlns:a16="http://schemas.microsoft.com/office/drawing/2014/main" id="{F2ACDFB2-6C4B-400F-97F5-D3B0F9878B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696" name="Text Box 121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10B2F62D-B043-4388-B266-0B8C5FCEB6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4" name="Group 241">
            <a:extLst>
              <a:ext uri="{FF2B5EF4-FFF2-40B4-BE49-F238E27FC236}">
                <a16:creationId xmlns:a16="http://schemas.microsoft.com/office/drawing/2014/main" id="{EDAA2A70-BB0D-4549-B684-F482621E3663}"/>
              </a:ext>
            </a:extLst>
          </p:cNvPr>
          <p:cNvGrpSpPr>
            <a:grpSpLocks/>
          </p:cNvGrpSpPr>
          <p:nvPr/>
        </p:nvGrpSpPr>
        <p:grpSpPr bwMode="auto">
          <a:xfrm>
            <a:off x="6600826" y="1341439"/>
            <a:ext cx="3679825" cy="2376487"/>
            <a:chOff x="3243" y="527"/>
            <a:chExt cx="2318" cy="1497"/>
          </a:xfrm>
        </p:grpSpPr>
        <p:graphicFrame>
          <p:nvGraphicFramePr>
            <p:cNvPr id="69677" name="Object 150">
              <a:extLst>
                <a:ext uri="{FF2B5EF4-FFF2-40B4-BE49-F238E27FC236}">
                  <a16:creationId xmlns:a16="http://schemas.microsoft.com/office/drawing/2014/main" id="{F9963C68-774E-4001-A16E-15585AC9AD5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39" y="1298"/>
            <a:ext cx="322" cy="6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68" name="公式" r:id="rId12" imgW="254011" imgH="520740" progId="Equation.3">
                    <p:embed/>
                  </p:oleObj>
                </mc:Choice>
                <mc:Fallback>
                  <p:oleObj name="公式" r:id="rId12" imgW="254011" imgH="520740" progId="Equation.3">
                    <p:embed/>
                    <p:pic>
                      <p:nvPicPr>
                        <p:cNvPr id="69677" name="Object 150">
                          <a:extLst>
                            <a:ext uri="{FF2B5EF4-FFF2-40B4-BE49-F238E27FC236}">
                              <a16:creationId xmlns:a16="http://schemas.microsoft.com/office/drawing/2014/main" id="{F9963C68-774E-4001-A16E-15585AC9AD5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9" y="1298"/>
                          <a:ext cx="322" cy="6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78" name="Object 151">
              <a:extLst>
                <a:ext uri="{FF2B5EF4-FFF2-40B4-BE49-F238E27FC236}">
                  <a16:creationId xmlns:a16="http://schemas.microsoft.com/office/drawing/2014/main" id="{BAD09D30-3001-423B-BBC4-5F43A3D878F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41" y="1298"/>
            <a:ext cx="772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69" name="公式" r:id="rId14" imgW="533406" imgH="139680" progId="Equation.3">
                    <p:embed/>
                  </p:oleObj>
                </mc:Choice>
                <mc:Fallback>
                  <p:oleObj name="公式" r:id="rId14" imgW="533406" imgH="139680" progId="Equation.3">
                    <p:embed/>
                    <p:pic>
                      <p:nvPicPr>
                        <p:cNvPr id="69678" name="Object 151">
                          <a:extLst>
                            <a:ext uri="{FF2B5EF4-FFF2-40B4-BE49-F238E27FC236}">
                              <a16:creationId xmlns:a16="http://schemas.microsoft.com/office/drawing/2014/main" id="{BAD09D30-3001-423B-BBC4-5F43A3D878F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1" y="1298"/>
                          <a:ext cx="772" cy="2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79" name="Object 152">
              <a:extLst>
                <a:ext uri="{FF2B5EF4-FFF2-40B4-BE49-F238E27FC236}">
                  <a16:creationId xmlns:a16="http://schemas.microsoft.com/office/drawing/2014/main" id="{1094ED58-8897-4007-B96F-319ACC603FA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77" y="1389"/>
            <a:ext cx="507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0" name="公式" r:id="rId16" imgW="368325" imgH="177840" progId="Equation.3">
                    <p:embed/>
                  </p:oleObj>
                </mc:Choice>
                <mc:Fallback>
                  <p:oleObj name="公式" r:id="rId16" imgW="368325" imgH="177840" progId="Equation.3">
                    <p:embed/>
                    <p:pic>
                      <p:nvPicPr>
                        <p:cNvPr id="69679" name="Object 152">
                          <a:extLst>
                            <a:ext uri="{FF2B5EF4-FFF2-40B4-BE49-F238E27FC236}">
                              <a16:creationId xmlns:a16="http://schemas.microsoft.com/office/drawing/2014/main" id="{1094ED58-8897-4007-B96F-319ACC603FA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7" y="1389"/>
                          <a:ext cx="507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80" name="Object 153">
              <a:extLst>
                <a:ext uri="{FF2B5EF4-FFF2-40B4-BE49-F238E27FC236}">
                  <a16:creationId xmlns:a16="http://schemas.microsoft.com/office/drawing/2014/main" id="{21B6F35C-114E-446B-9519-03CF3524748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96" y="573"/>
            <a:ext cx="390" cy="6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1" name="公式" r:id="rId18" imgW="330161" imgH="520740" progId="Equation.3">
                    <p:embed/>
                  </p:oleObj>
                </mc:Choice>
                <mc:Fallback>
                  <p:oleObj name="公式" r:id="rId18" imgW="330161" imgH="520740" progId="Equation.3">
                    <p:embed/>
                    <p:pic>
                      <p:nvPicPr>
                        <p:cNvPr id="69680" name="Object 153">
                          <a:extLst>
                            <a:ext uri="{FF2B5EF4-FFF2-40B4-BE49-F238E27FC236}">
                              <a16:creationId xmlns:a16="http://schemas.microsoft.com/office/drawing/2014/main" id="{21B6F35C-114E-446B-9519-03CF3524748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6" y="573"/>
                          <a:ext cx="390" cy="6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9681" name="Rectangle 154" descr="斜纹布">
              <a:extLst>
                <a:ext uri="{FF2B5EF4-FFF2-40B4-BE49-F238E27FC236}">
                  <a16:creationId xmlns:a16="http://schemas.microsoft.com/office/drawing/2014/main" id="{8A12338D-F553-48CE-96E6-D2371178B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7" y="527"/>
              <a:ext cx="1406" cy="1497"/>
            </a:xfrm>
            <a:prstGeom prst="rect">
              <a:avLst/>
            </a:prstGeom>
            <a:noFill/>
            <a:ln w="28575" cap="sq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82" name="Line 155">
              <a:extLst>
                <a:ext uri="{FF2B5EF4-FFF2-40B4-BE49-F238E27FC236}">
                  <a16:creationId xmlns:a16="http://schemas.microsoft.com/office/drawing/2014/main" id="{10FF8BAA-526F-4732-8DBB-56842809ED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0" y="527"/>
              <a:ext cx="0" cy="1497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9683" name="Group 156">
              <a:extLst>
                <a:ext uri="{FF2B5EF4-FFF2-40B4-BE49-F238E27FC236}">
                  <a16:creationId xmlns:a16="http://schemas.microsoft.com/office/drawing/2014/main" id="{E2B7ECE1-6394-4077-92EF-65F35E7718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50" y="1253"/>
              <a:ext cx="277" cy="82"/>
              <a:chOff x="2200" y="3385"/>
              <a:chExt cx="453" cy="90"/>
            </a:xfrm>
          </p:grpSpPr>
          <p:sp>
            <p:nvSpPr>
              <p:cNvPr id="69693" name="Oval 157">
                <a:extLst>
                  <a:ext uri="{FF2B5EF4-FFF2-40B4-BE49-F238E27FC236}">
                    <a16:creationId xmlns:a16="http://schemas.microsoft.com/office/drawing/2014/main" id="{B73FCADC-2BA8-4ECD-AF8B-E0A3F4879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3385"/>
                <a:ext cx="91" cy="90"/>
              </a:xfrm>
              <a:prstGeom prst="ellipse">
                <a:avLst/>
              </a:prstGeom>
              <a:noFill/>
              <a:ln w="28575" cap="sq" algn="ctr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8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9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000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69694" name="Line 158">
                <a:extLst>
                  <a:ext uri="{FF2B5EF4-FFF2-40B4-BE49-F238E27FC236}">
                    <a16:creationId xmlns:a16="http://schemas.microsoft.com/office/drawing/2014/main" id="{C172CA40-9AE1-4281-9A17-F1505E2F0D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0" y="3430"/>
                <a:ext cx="362" cy="0"/>
              </a:xfrm>
              <a:prstGeom prst="line">
                <a:avLst/>
              </a:prstGeom>
              <a:noFill/>
              <a:ln w="28575" cap="sq">
                <a:solidFill>
                  <a:srgbClr val="FFCC00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9684" name="Group 159">
              <a:extLst>
                <a:ext uri="{FF2B5EF4-FFF2-40B4-BE49-F238E27FC236}">
                  <a16:creationId xmlns:a16="http://schemas.microsoft.com/office/drawing/2014/main" id="{916499F9-D2E4-464F-A1C8-419E589BD4BF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4787" y="1253"/>
              <a:ext cx="316" cy="82"/>
              <a:chOff x="2200" y="3385"/>
              <a:chExt cx="453" cy="90"/>
            </a:xfrm>
          </p:grpSpPr>
          <p:sp>
            <p:nvSpPr>
              <p:cNvPr id="69691" name="Oval 160">
                <a:extLst>
                  <a:ext uri="{FF2B5EF4-FFF2-40B4-BE49-F238E27FC236}">
                    <a16:creationId xmlns:a16="http://schemas.microsoft.com/office/drawing/2014/main" id="{1EF671F9-1858-40B0-97F6-E3FE1B3E2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3385"/>
                <a:ext cx="91" cy="90"/>
              </a:xfrm>
              <a:prstGeom prst="ellipse">
                <a:avLst/>
              </a:prstGeom>
              <a:noFill/>
              <a:ln w="28575" cap="sq" algn="ctr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8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9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10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000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69692" name="Line 161">
                <a:extLst>
                  <a:ext uri="{FF2B5EF4-FFF2-40B4-BE49-F238E27FC236}">
                    <a16:creationId xmlns:a16="http://schemas.microsoft.com/office/drawing/2014/main" id="{142CA7B0-1F38-4C3B-AA35-FB32F22C5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0" y="3430"/>
                <a:ext cx="362" cy="0"/>
              </a:xfrm>
              <a:prstGeom prst="line">
                <a:avLst/>
              </a:prstGeom>
              <a:noFill/>
              <a:ln w="28575" cap="sq">
                <a:solidFill>
                  <a:srgbClr val="FFCC00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aphicFrame>
          <p:nvGraphicFramePr>
            <p:cNvPr id="69685" name="Object 162">
              <a:extLst>
                <a:ext uri="{FF2B5EF4-FFF2-40B4-BE49-F238E27FC236}">
                  <a16:creationId xmlns:a16="http://schemas.microsoft.com/office/drawing/2014/main" id="{3EA56226-C5FB-4DCC-A072-9AD50571D89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43" y="981"/>
            <a:ext cx="389" cy="6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2" name="公式" r:id="rId20" imgW="342942" imgH="520740" progId="Equation.3">
                    <p:embed/>
                  </p:oleObj>
                </mc:Choice>
                <mc:Fallback>
                  <p:oleObj name="公式" r:id="rId20" imgW="342942" imgH="520740" progId="Equation.3">
                    <p:embed/>
                    <p:pic>
                      <p:nvPicPr>
                        <p:cNvPr id="69685" name="Object 162">
                          <a:extLst>
                            <a:ext uri="{FF2B5EF4-FFF2-40B4-BE49-F238E27FC236}">
                              <a16:creationId xmlns:a16="http://schemas.microsoft.com/office/drawing/2014/main" id="{3EA56226-C5FB-4DCC-A072-9AD50571D89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43" y="981"/>
                          <a:ext cx="389" cy="6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9686" name="Rectangle 164">
              <a:extLst>
                <a:ext uri="{FF2B5EF4-FFF2-40B4-BE49-F238E27FC236}">
                  <a16:creationId xmlns:a16="http://schemas.microsoft.com/office/drawing/2014/main" id="{20C7B716-ECDB-4764-AB9A-5D02C3148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0" y="1525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87" name="Rectangle 165">
              <a:extLst>
                <a:ext uri="{FF2B5EF4-FFF2-40B4-BE49-F238E27FC236}">
                  <a16:creationId xmlns:a16="http://schemas.microsoft.com/office/drawing/2014/main" id="{0056B6B0-69B0-4F0C-BF59-CDF99BCC7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709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88" name="Rectangle 166">
              <a:extLst>
                <a:ext uri="{FF2B5EF4-FFF2-40B4-BE49-F238E27FC236}">
                  <a16:creationId xmlns:a16="http://schemas.microsoft.com/office/drawing/2014/main" id="{93FD8A46-EFF6-4677-8F87-E6377EB49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0" y="754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89" name="Rectangle 167">
              <a:extLst>
                <a:ext uri="{FF2B5EF4-FFF2-40B4-BE49-F238E27FC236}">
                  <a16:creationId xmlns:a16="http://schemas.microsoft.com/office/drawing/2014/main" id="{F3145623-E9E5-4F69-AEBE-8BFA6F802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" y="1117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90" name="Rectangle 168">
              <a:extLst>
                <a:ext uri="{FF2B5EF4-FFF2-40B4-BE49-F238E27FC236}">
                  <a16:creationId xmlns:a16="http://schemas.microsoft.com/office/drawing/2014/main" id="{CC885F96-38FD-452E-8020-3898A5076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525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7" name="Group 177">
            <a:extLst>
              <a:ext uri="{FF2B5EF4-FFF2-40B4-BE49-F238E27FC236}">
                <a16:creationId xmlns:a16="http://schemas.microsoft.com/office/drawing/2014/main" id="{9D49475B-F99B-442F-A4FA-53A869F32F84}"/>
              </a:ext>
            </a:extLst>
          </p:cNvPr>
          <p:cNvGrpSpPr>
            <a:grpSpLocks/>
          </p:cNvGrpSpPr>
          <p:nvPr/>
        </p:nvGrpSpPr>
        <p:grpSpPr bwMode="auto">
          <a:xfrm>
            <a:off x="7535864" y="1628776"/>
            <a:ext cx="1800225" cy="1871663"/>
            <a:chOff x="3833" y="663"/>
            <a:chExt cx="1134" cy="1179"/>
          </a:xfrm>
        </p:grpSpPr>
        <p:sp>
          <p:nvSpPr>
            <p:cNvPr id="69672" name="Line 172">
              <a:extLst>
                <a:ext uri="{FF2B5EF4-FFF2-40B4-BE49-F238E27FC236}">
                  <a16:creationId xmlns:a16="http://schemas.microsoft.com/office/drawing/2014/main" id="{71B80950-7A92-4DB9-B394-2EB690042F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3" y="663"/>
              <a:ext cx="0" cy="907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73" name="Line 173">
              <a:extLst>
                <a:ext uri="{FF2B5EF4-FFF2-40B4-BE49-F238E27FC236}">
                  <a16:creationId xmlns:a16="http://schemas.microsoft.com/office/drawing/2014/main" id="{544C2983-6EEC-4611-8CA9-1C8B16409F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4" y="1162"/>
              <a:ext cx="953" cy="0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74" name="Line 174">
              <a:extLst>
                <a:ext uri="{FF2B5EF4-FFF2-40B4-BE49-F238E27FC236}">
                  <a16:creationId xmlns:a16="http://schemas.microsoft.com/office/drawing/2014/main" id="{39BA367E-6CBC-4443-904E-66F06DE39A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4" y="663"/>
              <a:ext cx="0" cy="499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75" name="Line 175">
              <a:extLst>
                <a:ext uri="{FF2B5EF4-FFF2-40B4-BE49-F238E27FC236}">
                  <a16:creationId xmlns:a16="http://schemas.microsoft.com/office/drawing/2014/main" id="{DE9DD735-2F3B-4FEC-BF20-D3278B54BD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1162"/>
              <a:ext cx="0" cy="680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76" name="Line 176">
              <a:extLst>
                <a:ext uri="{FF2B5EF4-FFF2-40B4-BE49-F238E27FC236}">
                  <a16:creationId xmlns:a16="http://schemas.microsoft.com/office/drawing/2014/main" id="{ABCC8FCC-B935-4D2B-9803-5A2E0D724A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3" y="663"/>
              <a:ext cx="181" cy="0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54179" name="Text Box 227" descr="斜纹布">
            <a:extLst>
              <a:ext uri="{FF2B5EF4-FFF2-40B4-BE49-F238E27FC236}">
                <a16:creationId xmlns:a16="http://schemas.microsoft.com/office/drawing/2014/main" id="{C2681AC3-D053-46CE-956C-7C265E247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4" y="620714"/>
            <a:ext cx="923925" cy="57943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D5C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例</a:t>
            </a:r>
            <a:r>
              <a:rPr lang="en-US" altLang="zh-CN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1</a:t>
            </a:r>
          </a:p>
        </p:txBody>
      </p:sp>
      <p:grpSp>
        <p:nvGrpSpPr>
          <p:cNvPr id="8" name="Group 238">
            <a:extLst>
              <a:ext uri="{FF2B5EF4-FFF2-40B4-BE49-F238E27FC236}">
                <a16:creationId xmlns:a16="http://schemas.microsoft.com/office/drawing/2014/main" id="{9F2567C0-62DF-456B-82C5-3FBE2EE787A3}"/>
              </a:ext>
            </a:extLst>
          </p:cNvPr>
          <p:cNvGrpSpPr>
            <a:grpSpLocks/>
          </p:cNvGrpSpPr>
          <p:nvPr/>
        </p:nvGrpSpPr>
        <p:grpSpPr bwMode="auto">
          <a:xfrm>
            <a:off x="2135188" y="1800226"/>
            <a:ext cx="3975100" cy="2303463"/>
            <a:chOff x="702" y="709"/>
            <a:chExt cx="2504" cy="1451"/>
          </a:xfrm>
        </p:grpSpPr>
        <p:sp>
          <p:nvSpPr>
            <p:cNvPr id="69651" name="Rectangle 216" descr="斜纹布">
              <a:extLst>
                <a:ext uri="{FF2B5EF4-FFF2-40B4-BE49-F238E27FC236}">
                  <a16:creationId xmlns:a16="http://schemas.microsoft.com/office/drawing/2014/main" id="{E803B7FE-B5B4-4F88-893A-001BE9437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754"/>
              <a:ext cx="1204" cy="1366"/>
            </a:xfrm>
            <a:prstGeom prst="rect">
              <a:avLst/>
            </a:prstGeom>
            <a:noFill/>
            <a:ln w="28575" cap="sq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52" name="Line 217">
              <a:extLst>
                <a:ext uri="{FF2B5EF4-FFF2-40B4-BE49-F238E27FC236}">
                  <a16:creationId xmlns:a16="http://schemas.microsoft.com/office/drawing/2014/main" id="{FF526343-1AFE-494A-A0EE-580DB15CA0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83" y="1571"/>
              <a:ext cx="1196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53" name="Line 218">
              <a:extLst>
                <a:ext uri="{FF2B5EF4-FFF2-40B4-BE49-F238E27FC236}">
                  <a16:creationId xmlns:a16="http://schemas.microsoft.com/office/drawing/2014/main" id="{8E0EBBFD-B4D9-41D5-AAAA-595753641E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8" y="754"/>
              <a:ext cx="623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54" name="Line 219">
              <a:extLst>
                <a:ext uri="{FF2B5EF4-FFF2-40B4-BE49-F238E27FC236}">
                  <a16:creationId xmlns:a16="http://schemas.microsoft.com/office/drawing/2014/main" id="{3B6D85A5-8268-4D81-9BF6-F949C5364E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3" y="2115"/>
              <a:ext cx="665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55" name="Line 220">
              <a:extLst>
                <a:ext uri="{FF2B5EF4-FFF2-40B4-BE49-F238E27FC236}">
                  <a16:creationId xmlns:a16="http://schemas.microsoft.com/office/drawing/2014/main" id="{D049E5C9-066E-4FFE-AED0-BB7F0E610C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8" y="2024"/>
              <a:ext cx="333" cy="0"/>
            </a:xfrm>
            <a:prstGeom prst="line">
              <a:avLst/>
            </a:prstGeom>
            <a:noFill/>
            <a:ln w="28575" cap="sq">
              <a:solidFill>
                <a:srgbClr val="00CC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69656" name="Object 221">
              <a:extLst>
                <a:ext uri="{FF2B5EF4-FFF2-40B4-BE49-F238E27FC236}">
                  <a16:creationId xmlns:a16="http://schemas.microsoft.com/office/drawing/2014/main" id="{FEAF9922-7E21-4AB4-9D9B-C07804F3C39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93" y="890"/>
            <a:ext cx="292" cy="2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3" name="公式" r:id="rId22" imgW="241230" imgH="177840" progId="Equation.3">
                    <p:embed/>
                  </p:oleObj>
                </mc:Choice>
                <mc:Fallback>
                  <p:oleObj name="公式" r:id="rId22" imgW="241230" imgH="177840" progId="Equation.3">
                    <p:embed/>
                    <p:pic>
                      <p:nvPicPr>
                        <p:cNvPr id="69656" name="Object 221">
                          <a:extLst>
                            <a:ext uri="{FF2B5EF4-FFF2-40B4-BE49-F238E27FC236}">
                              <a16:creationId xmlns:a16="http://schemas.microsoft.com/office/drawing/2014/main" id="{FEAF9922-7E21-4AB4-9D9B-C07804F3C39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3" y="890"/>
                          <a:ext cx="292" cy="2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57" name="Object 222">
              <a:extLst>
                <a:ext uri="{FF2B5EF4-FFF2-40B4-BE49-F238E27FC236}">
                  <a16:creationId xmlns:a16="http://schemas.microsoft.com/office/drawing/2014/main" id="{3E1DA0CC-AC1E-420B-914C-9FD86FB7CCC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02" y="1752"/>
            <a:ext cx="490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4" name="公式" r:id="rId24" imgW="393708" imgH="165060" progId="Equation.3">
                    <p:embed/>
                  </p:oleObj>
                </mc:Choice>
                <mc:Fallback>
                  <p:oleObj name="公式" r:id="rId24" imgW="393708" imgH="165060" progId="Equation.3">
                    <p:embed/>
                    <p:pic>
                      <p:nvPicPr>
                        <p:cNvPr id="69657" name="Object 222">
                          <a:extLst>
                            <a:ext uri="{FF2B5EF4-FFF2-40B4-BE49-F238E27FC236}">
                              <a16:creationId xmlns:a16="http://schemas.microsoft.com/office/drawing/2014/main" id="{3E1DA0CC-AC1E-420B-914C-9FD86FB7CCC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2" y="1752"/>
                          <a:ext cx="490" cy="2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58" name="Object 223">
              <a:extLst>
                <a:ext uri="{FF2B5EF4-FFF2-40B4-BE49-F238E27FC236}">
                  <a16:creationId xmlns:a16="http://schemas.microsoft.com/office/drawing/2014/main" id="{2B11FF3E-7EEB-4FD0-9883-7F7EEABC41E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89" y="1152"/>
            <a:ext cx="517" cy="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5" name="公式" r:id="rId26" imgW="330161" imgH="177840" progId="Equation.3">
                    <p:embed/>
                  </p:oleObj>
                </mc:Choice>
                <mc:Fallback>
                  <p:oleObj name="公式" r:id="rId26" imgW="330161" imgH="177840" progId="Equation.3">
                    <p:embed/>
                    <p:pic>
                      <p:nvPicPr>
                        <p:cNvPr id="69658" name="Object 223">
                          <a:extLst>
                            <a:ext uri="{FF2B5EF4-FFF2-40B4-BE49-F238E27FC236}">
                              <a16:creationId xmlns:a16="http://schemas.microsoft.com/office/drawing/2014/main" id="{2B11FF3E-7EEB-4FD0-9883-7F7EEABC41E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9" y="1152"/>
                          <a:ext cx="517" cy="3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59" name="Object 224">
              <a:extLst>
                <a:ext uri="{FF2B5EF4-FFF2-40B4-BE49-F238E27FC236}">
                  <a16:creationId xmlns:a16="http://schemas.microsoft.com/office/drawing/2014/main" id="{0BB6828F-E49D-4455-A6C2-5DB2ADE6055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36" y="1253"/>
            <a:ext cx="321" cy="2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6" name="公式" r:id="rId28" imgW="254011" imgH="177840" progId="Equation.3">
                    <p:embed/>
                  </p:oleObj>
                </mc:Choice>
                <mc:Fallback>
                  <p:oleObj name="公式" r:id="rId28" imgW="254011" imgH="177840" progId="Equation.3">
                    <p:embed/>
                    <p:pic>
                      <p:nvPicPr>
                        <p:cNvPr id="69659" name="Object 224">
                          <a:extLst>
                            <a:ext uri="{FF2B5EF4-FFF2-40B4-BE49-F238E27FC236}">
                              <a16:creationId xmlns:a16="http://schemas.microsoft.com/office/drawing/2014/main" id="{0BB6828F-E49D-4455-A6C2-5DB2ADE6055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6" y="1253"/>
                          <a:ext cx="321" cy="2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60" name="Object 225">
              <a:extLst>
                <a:ext uri="{FF2B5EF4-FFF2-40B4-BE49-F238E27FC236}">
                  <a16:creationId xmlns:a16="http://schemas.microsoft.com/office/drawing/2014/main" id="{1AF85D7C-FD6A-4D69-AA01-595E64498A3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244" y="1072"/>
            <a:ext cx="257" cy="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7" name="公式" r:id="rId30" imgW="228628" imgH="165060" progId="Equation.3">
                    <p:embed/>
                  </p:oleObj>
                </mc:Choice>
                <mc:Fallback>
                  <p:oleObj name="公式" r:id="rId30" imgW="228628" imgH="165060" progId="Equation.3">
                    <p:embed/>
                    <p:pic>
                      <p:nvPicPr>
                        <p:cNvPr id="69660" name="Object 225">
                          <a:extLst>
                            <a:ext uri="{FF2B5EF4-FFF2-40B4-BE49-F238E27FC236}">
                              <a16:creationId xmlns:a16="http://schemas.microsoft.com/office/drawing/2014/main" id="{1AF85D7C-FD6A-4D69-AA01-595E64498A3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4" y="1072"/>
                          <a:ext cx="257" cy="2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61" name="Object 226">
              <a:extLst>
                <a:ext uri="{FF2B5EF4-FFF2-40B4-BE49-F238E27FC236}">
                  <a16:creationId xmlns:a16="http://schemas.microsoft.com/office/drawing/2014/main" id="{9C7F6A41-652E-4D9C-AB8F-98E875820A3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91" y="1797"/>
            <a:ext cx="322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8" name="公式" r:id="rId32" imgW="254011" imgH="165060" progId="Equation.3">
                    <p:embed/>
                  </p:oleObj>
                </mc:Choice>
                <mc:Fallback>
                  <p:oleObj name="公式" r:id="rId32" imgW="254011" imgH="165060" progId="Equation.3">
                    <p:embed/>
                    <p:pic>
                      <p:nvPicPr>
                        <p:cNvPr id="69661" name="Object 226">
                          <a:extLst>
                            <a:ext uri="{FF2B5EF4-FFF2-40B4-BE49-F238E27FC236}">
                              <a16:creationId xmlns:a16="http://schemas.microsoft.com/office/drawing/2014/main" id="{9C7F6A41-652E-4D9C-AB8F-98E875820A3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1" y="1797"/>
                          <a:ext cx="322" cy="2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9662" name="Line 228">
              <a:extLst>
                <a:ext uri="{FF2B5EF4-FFF2-40B4-BE49-F238E27FC236}">
                  <a16:creationId xmlns:a16="http://schemas.microsoft.com/office/drawing/2014/main" id="{C85B5C62-4898-4721-A661-3E014BD77D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7" y="1571"/>
              <a:ext cx="499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63" name="Rectangle 229">
              <a:extLst>
                <a:ext uri="{FF2B5EF4-FFF2-40B4-BE49-F238E27FC236}">
                  <a16:creationId xmlns:a16="http://schemas.microsoft.com/office/drawing/2014/main" id="{A148698A-E3CB-40EB-A915-6E1049FC9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" y="2024"/>
              <a:ext cx="317" cy="1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64" name="Rectangle 230">
              <a:extLst>
                <a:ext uri="{FF2B5EF4-FFF2-40B4-BE49-F238E27FC236}">
                  <a16:creationId xmlns:a16="http://schemas.microsoft.com/office/drawing/2014/main" id="{E07777AD-9EE3-4E97-92BA-6A8A82CEE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" y="1480"/>
              <a:ext cx="317" cy="1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65" name="Rectangle 231">
              <a:extLst>
                <a:ext uri="{FF2B5EF4-FFF2-40B4-BE49-F238E27FC236}">
                  <a16:creationId xmlns:a16="http://schemas.microsoft.com/office/drawing/2014/main" id="{37A14C37-82E7-42F9-9B07-FD9E4CFFB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" y="709"/>
              <a:ext cx="317" cy="1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66" name="Rectangle 232">
              <a:extLst>
                <a:ext uri="{FF2B5EF4-FFF2-40B4-BE49-F238E27FC236}">
                  <a16:creationId xmlns:a16="http://schemas.microsoft.com/office/drawing/2014/main" id="{690D37AF-7E7A-4E26-9AC8-13660ADDE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981"/>
              <a:ext cx="136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9667" name="Rectangle 233">
              <a:extLst>
                <a:ext uri="{FF2B5EF4-FFF2-40B4-BE49-F238E27FC236}">
                  <a16:creationId xmlns:a16="http://schemas.microsoft.com/office/drawing/2014/main" id="{18BEA93A-7CF0-4467-9D38-F7C52F20D4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981"/>
              <a:ext cx="136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graphicFrame>
          <p:nvGraphicFramePr>
            <p:cNvPr id="69668" name="Object 234">
              <a:extLst>
                <a:ext uri="{FF2B5EF4-FFF2-40B4-BE49-F238E27FC236}">
                  <a16:creationId xmlns:a16="http://schemas.microsoft.com/office/drawing/2014/main" id="{B345B86B-1CE9-42B0-81E0-4D53203308B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73" y="1026"/>
            <a:ext cx="307" cy="2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79" name="公式" r:id="rId34" imgW="241230" imgH="177840" progId="Equation.3">
                    <p:embed/>
                  </p:oleObj>
                </mc:Choice>
                <mc:Fallback>
                  <p:oleObj name="公式" r:id="rId34" imgW="241230" imgH="177840" progId="Equation.3">
                    <p:embed/>
                    <p:pic>
                      <p:nvPicPr>
                        <p:cNvPr id="69668" name="Object 234">
                          <a:extLst>
                            <a:ext uri="{FF2B5EF4-FFF2-40B4-BE49-F238E27FC236}">
                              <a16:creationId xmlns:a16="http://schemas.microsoft.com/office/drawing/2014/main" id="{B345B86B-1CE9-42B0-81E0-4D53203308B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3" y="1026"/>
                          <a:ext cx="307" cy="2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69" name="Object 235">
              <a:extLst>
                <a:ext uri="{FF2B5EF4-FFF2-40B4-BE49-F238E27FC236}">
                  <a16:creationId xmlns:a16="http://schemas.microsoft.com/office/drawing/2014/main" id="{CDF909E4-A846-4060-A2E3-529C1093839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36" y="845"/>
            <a:ext cx="307" cy="2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80" name="公式" r:id="rId36" imgW="241230" imgH="177840" progId="Equation.3">
                    <p:embed/>
                  </p:oleObj>
                </mc:Choice>
                <mc:Fallback>
                  <p:oleObj name="公式" r:id="rId36" imgW="241230" imgH="177840" progId="Equation.3">
                    <p:embed/>
                    <p:pic>
                      <p:nvPicPr>
                        <p:cNvPr id="69669" name="Object 235">
                          <a:extLst>
                            <a:ext uri="{FF2B5EF4-FFF2-40B4-BE49-F238E27FC236}">
                              <a16:creationId xmlns:a16="http://schemas.microsoft.com/office/drawing/2014/main" id="{CDF909E4-A846-4060-A2E3-529C1093839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6" y="845"/>
                          <a:ext cx="307" cy="2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9670" name="Line 236">
              <a:extLst>
                <a:ext uri="{FF2B5EF4-FFF2-40B4-BE49-F238E27FC236}">
                  <a16:creationId xmlns:a16="http://schemas.microsoft.com/office/drawing/2014/main" id="{61931A69-2376-4782-8F61-69E61EDBED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845"/>
              <a:ext cx="333" cy="0"/>
            </a:xfrm>
            <a:prstGeom prst="line">
              <a:avLst/>
            </a:prstGeom>
            <a:noFill/>
            <a:ln w="28575" cap="sq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71" name="Line 237">
              <a:extLst>
                <a:ext uri="{FF2B5EF4-FFF2-40B4-BE49-F238E27FC236}">
                  <a16:creationId xmlns:a16="http://schemas.microsoft.com/office/drawing/2014/main" id="{B319B6E7-E314-43FF-87B9-147F91AA25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1525"/>
              <a:ext cx="333" cy="0"/>
            </a:xfrm>
            <a:prstGeom prst="line">
              <a:avLst/>
            </a:prstGeom>
            <a:noFill/>
            <a:ln w="28575" cap="sq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54191" name="Text Box 239">
            <a:extLst>
              <a:ext uri="{FF2B5EF4-FFF2-40B4-BE49-F238E27FC236}">
                <a16:creationId xmlns:a16="http://schemas.microsoft.com/office/drawing/2014/main" id="{D9FF1D45-83B6-4060-AE63-3A08FB877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7350" y="677863"/>
            <a:ext cx="17287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求电流 </a:t>
            </a:r>
            <a:r>
              <a:rPr lang="en-US" altLang="zh-CN" sz="2800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i</a:t>
            </a:r>
            <a:endParaRPr lang="en-US" altLang="zh-CN" sz="2800" i="1"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</p:txBody>
      </p:sp>
      <p:sp>
        <p:nvSpPr>
          <p:cNvPr id="254192" name="Text Box 240">
            <a:extLst>
              <a:ext uri="{FF2B5EF4-FFF2-40B4-BE49-F238E27FC236}">
                <a16:creationId xmlns:a16="http://schemas.microsoft.com/office/drawing/2014/main" id="{033C4930-2257-4AF5-BA04-54572C01C9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8" y="4365626"/>
            <a:ext cx="647700" cy="519113"/>
          </a:xfrm>
          <a:prstGeom prst="rect">
            <a:avLst/>
          </a:prstGeom>
          <a:solidFill>
            <a:srgbClr val="99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解</a:t>
            </a:r>
          </a:p>
        </p:txBody>
      </p:sp>
      <p:sp>
        <p:nvSpPr>
          <p:cNvPr id="254194" name="Text Box 242" descr="斜纹布">
            <a:extLst>
              <a:ext uri="{FF2B5EF4-FFF2-40B4-BE49-F238E27FC236}">
                <a16:creationId xmlns:a16="http://schemas.microsoft.com/office/drawing/2014/main" id="{175FB020-4903-47BD-A388-D64F93967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0464" y="620714"/>
            <a:ext cx="923925" cy="57943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D5C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例</a:t>
            </a:r>
            <a:r>
              <a:rPr lang="en-US" altLang="zh-CN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2</a:t>
            </a:r>
          </a:p>
        </p:txBody>
      </p:sp>
      <p:sp>
        <p:nvSpPr>
          <p:cNvPr id="254195" name="Text Box 243">
            <a:extLst>
              <a:ext uri="{FF2B5EF4-FFF2-40B4-BE49-F238E27FC236}">
                <a16:creationId xmlns:a16="http://schemas.microsoft.com/office/drawing/2014/main" id="{AC0EC73D-2B4D-4FB4-B71A-F7681F0F6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4221163"/>
            <a:ext cx="647700" cy="519112"/>
          </a:xfrm>
          <a:prstGeom prst="rect">
            <a:avLst/>
          </a:prstGeom>
          <a:solidFill>
            <a:srgbClr val="99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解</a:t>
            </a:r>
          </a:p>
        </p:txBody>
      </p:sp>
      <p:sp>
        <p:nvSpPr>
          <p:cNvPr id="254196" name="Text Box 244">
            <a:extLst>
              <a:ext uri="{FF2B5EF4-FFF2-40B4-BE49-F238E27FC236}">
                <a16:creationId xmlns:a16="http://schemas.microsoft.com/office/drawing/2014/main" id="{E4092BF1-5382-498E-A467-9A68C02E3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620713"/>
            <a:ext cx="17287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求电压 </a:t>
            </a:r>
            <a:r>
              <a:rPr lang="en-US" altLang="zh-CN" sz="2800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u</a:t>
            </a:r>
            <a:endParaRPr lang="en-US" altLang="zh-CN" sz="2800" i="1"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69648" name="Group 251">
            <a:extLst>
              <a:ext uri="{FF2B5EF4-FFF2-40B4-BE49-F238E27FC236}">
                <a16:creationId xmlns:a16="http://schemas.microsoft.com/office/drawing/2014/main" id="{C1DCD56D-2A2E-4853-940D-396E1C0CEB6A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69649" name="Picture 252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9458790-F30E-4E09-9ED5-A9B6FE909B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650" name="Text Box 25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FDC8B918-9638-43FC-A9D7-897EFEA65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4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4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4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4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254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4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2540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2540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40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254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4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54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4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5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4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4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4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4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254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54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54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010" grpId="0" animBg="1"/>
      <p:bldP spid="254179" grpId="0"/>
      <p:bldP spid="254191" grpId="0"/>
      <p:bldP spid="254192" grpId="0" animBg="1"/>
      <p:bldP spid="254194" grpId="0"/>
      <p:bldP spid="254195" grpId="0" animBg="1"/>
      <p:bldP spid="254196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CABE11FE-9B59-4038-BAD9-952E75389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9650" y="457200"/>
            <a:ext cx="1085850" cy="609600"/>
          </a:xfrm>
          <a:noFill/>
        </p:spPr>
        <p:txBody>
          <a:bodyPr/>
          <a:lstStyle/>
          <a:p>
            <a:pPr algn="l" eaLnBrk="1" hangingPunct="1"/>
            <a:r>
              <a:rPr lang="zh-CN" altLang="en-US" sz="2800" b="1">
                <a:solidFill>
                  <a:srgbClr val="C00000"/>
                </a:solidFill>
              </a:rPr>
              <a:t>例</a:t>
            </a:r>
            <a:r>
              <a:rPr lang="en-US" altLang="zh-CN" sz="2800" b="1">
                <a:solidFill>
                  <a:srgbClr val="C00000"/>
                </a:solidFill>
              </a:rPr>
              <a:t>2</a:t>
            </a:r>
            <a:r>
              <a:rPr lang="zh-CN" altLang="en-US" sz="2800" b="1">
                <a:solidFill>
                  <a:srgbClr val="C00000"/>
                </a:solidFill>
              </a:rPr>
              <a:t>：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73731" name="Text Box 3">
            <a:extLst>
              <a:ext uri="{FF2B5EF4-FFF2-40B4-BE49-F238E27FC236}">
                <a16:creationId xmlns:a16="http://schemas.microsoft.com/office/drawing/2014/main" id="{5484CCBD-19CE-47FB-903F-1A1D02FDD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7700" y="520701"/>
            <a:ext cx="65405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下图电路中已知：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=10A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AB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=100V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</a:p>
        </p:txBody>
      </p:sp>
      <p:sp>
        <p:nvSpPr>
          <p:cNvPr id="73732" name="Rectangle 4">
            <a:extLst>
              <a:ext uri="{FF2B5EF4-FFF2-40B4-BE49-F238E27FC236}">
                <a16:creationId xmlns:a16="http://schemas.microsoft.com/office/drawing/2014/main" id="{1C70EF80-62C0-4A39-BB83-54659AC4D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400" y="1020763"/>
            <a:ext cx="5602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求：总电压</a:t>
            </a:r>
            <a:r>
              <a:rPr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表和总电流表</a:t>
            </a:r>
            <a:r>
              <a:rPr lang="zh-CN" altLang="en-US" sz="2800" b="1" i="1" baseline="-25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的读数。</a:t>
            </a:r>
          </a:p>
        </p:txBody>
      </p:sp>
      <p:sp>
        <p:nvSpPr>
          <p:cNvPr id="178181" name="Text Box 5">
            <a:extLst>
              <a:ext uri="{FF2B5EF4-FFF2-40B4-BE49-F238E27FC236}">
                <a16:creationId xmlns:a16="http://schemas.microsoft.com/office/drawing/2014/main" id="{4A682928-07F4-46A3-A691-BD333813B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5375960"/>
            <a:ext cx="7315200" cy="64633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解题方法有两种： </a:t>
            </a:r>
            <a:r>
              <a:rPr lang="en-US" altLang="zh-CN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 </a:t>
            </a:r>
            <a:r>
              <a:rPr lang="zh-CN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用相量</a:t>
            </a:r>
            <a:r>
              <a:rPr lang="en-US" altLang="zh-CN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复数</a:t>
            </a:r>
            <a:r>
              <a:rPr lang="en-US" altLang="zh-CN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zh-CN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计算</a:t>
            </a:r>
            <a:r>
              <a:rPr lang="en-US" altLang="zh-CN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  <a:p>
            <a:pPr>
              <a:defRPr/>
            </a:pPr>
            <a:r>
              <a:rPr lang="en-US" altLang="zh-CN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(2) </a:t>
            </a:r>
            <a:r>
              <a:rPr lang="zh-CN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利用相量图分析求解。</a:t>
            </a:r>
          </a:p>
        </p:txBody>
      </p:sp>
      <p:sp>
        <p:nvSpPr>
          <p:cNvPr id="178185" name="Text Box 9">
            <a:extLst>
              <a:ext uri="{FF2B5EF4-FFF2-40B4-BE49-F238E27FC236}">
                <a16:creationId xmlns:a16="http://schemas.microsoft.com/office/drawing/2014/main" id="{12D54DC4-662D-414D-B379-042AA25DF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4191001"/>
            <a:ext cx="8610600" cy="982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分析：已知电容支路的电流、电压和部分参数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求总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      电流和电压</a:t>
            </a:r>
          </a:p>
        </p:txBody>
      </p:sp>
      <p:pic>
        <p:nvPicPr>
          <p:cNvPr id="73735" name="Picture 102" descr="图片48">
            <a:extLst>
              <a:ext uri="{FF2B5EF4-FFF2-40B4-BE49-F238E27FC236}">
                <a16:creationId xmlns:a16="http://schemas.microsoft.com/office/drawing/2014/main" id="{2DC0907C-F653-4932-AEBB-3DBD45684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1484314"/>
            <a:ext cx="50038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1" grpId="0" autoUpdateAnimBg="0"/>
      <p:bldP spid="178185" grpId="0" autoUpdateAnimBg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6E87CBE1-7B4B-4FE8-9C04-2C7C823A4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1" y="1849438"/>
            <a:ext cx="2924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求：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V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的读数</a:t>
            </a:r>
          </a:p>
        </p:txBody>
      </p:sp>
      <p:sp>
        <p:nvSpPr>
          <p:cNvPr id="74755" name="Text Box 3">
            <a:extLst>
              <a:ext uri="{FF2B5EF4-FFF2-40B4-BE49-F238E27FC236}">
                <a16:creationId xmlns:a16="http://schemas.microsoft.com/office/drawing/2014/main" id="{84E624CD-8318-4E06-9CFD-23369D2E4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685801"/>
            <a:ext cx="35814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已知：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 10A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AB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=100V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</a:p>
        </p:txBody>
      </p:sp>
      <p:sp>
        <p:nvSpPr>
          <p:cNvPr id="74756" name="Line 4">
            <a:extLst>
              <a:ext uri="{FF2B5EF4-FFF2-40B4-BE49-F238E27FC236}">
                <a16:creationId xmlns:a16="http://schemas.microsoft.com/office/drawing/2014/main" id="{D439F329-C756-4ED2-A82A-108552DE77A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4825" y="2852738"/>
            <a:ext cx="8686800" cy="0"/>
          </a:xfrm>
          <a:prstGeom prst="line">
            <a:avLst/>
          </a:prstGeom>
          <a:noFill/>
          <a:ln w="28575">
            <a:solidFill>
              <a:srgbClr val="0066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bIns="0" anchor="ctr"/>
          <a:lstStyle/>
          <a:p>
            <a:endParaRPr lang="zh-CN" altLang="en-US"/>
          </a:p>
        </p:txBody>
      </p:sp>
      <p:sp>
        <p:nvSpPr>
          <p:cNvPr id="179205" name="Rectangle 5">
            <a:extLst>
              <a:ext uri="{FF2B5EF4-FFF2-40B4-BE49-F238E27FC236}">
                <a16:creationId xmlns:a16="http://schemas.microsoft.com/office/drawing/2014/main" id="{05BAFAAB-01B0-4D36-8DD9-8D10012B39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124200"/>
            <a:ext cx="350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zh-CN" altLang="en-US" b="1">
                <a:solidFill>
                  <a:srgbClr val="000099"/>
                </a:solidFill>
              </a:rPr>
              <a:t>解法</a:t>
            </a:r>
            <a:r>
              <a:rPr lang="en-US" altLang="zh-CN" b="1">
                <a:solidFill>
                  <a:srgbClr val="000099"/>
                </a:solidFill>
              </a:rPr>
              <a:t>1:</a:t>
            </a:r>
            <a:r>
              <a:rPr lang="en-US" altLang="zh-CN" b="1">
                <a:solidFill>
                  <a:srgbClr val="0000FF"/>
                </a:solidFill>
              </a:rPr>
              <a:t> 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用相量计算</a:t>
            </a:r>
          </a:p>
        </p:txBody>
      </p:sp>
      <p:sp>
        <p:nvSpPr>
          <p:cNvPr id="179206" name="Text Box 6">
            <a:extLst>
              <a:ext uri="{FF2B5EF4-FFF2-40B4-BE49-F238E27FC236}">
                <a16:creationId xmlns:a16="http://schemas.microsoft.com/office/drawing/2014/main" id="{C764459B-8C38-4A7C-82A3-21A42578E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1" y="5651778"/>
            <a:ext cx="2045753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zh-CN" altLang="en-US" b="1">
                <a:solidFill>
                  <a:srgbClr val="CC0000"/>
                </a:solidFill>
                <a:sym typeface="Symbol" pitchFamily="18" charset="2"/>
              </a:rPr>
              <a:t>所以</a:t>
            </a:r>
            <a:r>
              <a:rPr lang="en-US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读数为 </a:t>
            </a:r>
            <a:r>
              <a:rPr lang="en-US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安</a:t>
            </a:r>
          </a:p>
        </p:txBody>
      </p:sp>
      <p:grpSp>
        <p:nvGrpSpPr>
          <p:cNvPr id="2" name="Group 54">
            <a:extLst>
              <a:ext uri="{FF2B5EF4-FFF2-40B4-BE49-F238E27FC236}">
                <a16:creationId xmlns:a16="http://schemas.microsoft.com/office/drawing/2014/main" id="{235E24A5-5E7C-473C-92D9-27AB6AA43994}"/>
              </a:ext>
            </a:extLst>
          </p:cNvPr>
          <p:cNvGrpSpPr>
            <a:grpSpLocks/>
          </p:cNvGrpSpPr>
          <p:nvPr/>
        </p:nvGrpSpPr>
        <p:grpSpPr bwMode="auto">
          <a:xfrm>
            <a:off x="2173288" y="3443286"/>
            <a:ext cx="6818312" cy="631825"/>
            <a:chOff x="409" y="2169"/>
            <a:chExt cx="4295" cy="398"/>
          </a:xfrm>
        </p:grpSpPr>
        <p:grpSp>
          <p:nvGrpSpPr>
            <p:cNvPr id="74777" name="Group 55">
              <a:extLst>
                <a:ext uri="{FF2B5EF4-FFF2-40B4-BE49-F238E27FC236}">
                  <a16:creationId xmlns:a16="http://schemas.microsoft.com/office/drawing/2014/main" id="{4ABF3E0B-B21F-482B-9B1A-E66680C552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9" y="2169"/>
              <a:ext cx="4295" cy="398"/>
              <a:chOff x="409" y="2169"/>
              <a:chExt cx="4295" cy="398"/>
            </a:xfrm>
          </p:grpSpPr>
          <p:grpSp>
            <p:nvGrpSpPr>
              <p:cNvPr id="74781" name="Group 56">
                <a:extLst>
                  <a:ext uri="{FF2B5EF4-FFF2-40B4-BE49-F238E27FC236}">
                    <a16:creationId xmlns:a16="http://schemas.microsoft.com/office/drawing/2014/main" id="{F4ACC1E3-37A7-4CE0-8A17-EB11B26021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1" y="2169"/>
                <a:ext cx="4273" cy="398"/>
                <a:chOff x="431" y="2169"/>
                <a:chExt cx="4273" cy="398"/>
              </a:xfrm>
            </p:grpSpPr>
            <p:sp>
              <p:nvSpPr>
                <p:cNvPr id="74783" name="Text Box 57">
                  <a:extLst>
                    <a:ext uri="{FF2B5EF4-FFF2-40B4-BE49-F238E27FC236}">
                      <a16:creationId xmlns:a16="http://schemas.microsoft.com/office/drawing/2014/main" id="{65F82A5F-03F3-4BB3-BD42-C2915977B36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492" y="2219"/>
                  <a:ext cx="571" cy="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>
                    <a:lnSpc>
                      <a:spcPct val="11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zh-CN" altLang="en-US" sz="2800" b="1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即：</a:t>
                  </a:r>
                </a:p>
              </p:txBody>
            </p:sp>
            <p:graphicFrame>
              <p:nvGraphicFramePr>
                <p:cNvPr id="74784" name="Object 58">
                  <a:extLst>
                    <a:ext uri="{FF2B5EF4-FFF2-40B4-BE49-F238E27FC236}">
                      <a16:creationId xmlns:a16="http://schemas.microsoft.com/office/drawing/2014/main" id="{991902C4-109C-4D18-90BC-9DE80CF578F1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2866" y="2208"/>
                <a:ext cx="1838" cy="35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7067" name="Equation" r:id="rId4" imgW="1040948" imgH="228501" progId="Equation.3">
                        <p:embed/>
                      </p:oleObj>
                    </mc:Choice>
                    <mc:Fallback>
                      <p:oleObj name="Equation" r:id="rId4" imgW="1040948" imgH="228501" progId="Equation.3">
                        <p:embed/>
                        <p:pic>
                          <p:nvPicPr>
                            <p:cNvPr id="74784" name="Object 58">
                              <a:extLst>
                                <a:ext uri="{FF2B5EF4-FFF2-40B4-BE49-F238E27FC236}">
                                  <a16:creationId xmlns:a16="http://schemas.microsoft.com/office/drawing/2014/main" id="{991902C4-109C-4D18-90BC-9DE80CF578F1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866" y="2208"/>
                              <a:ext cx="1838" cy="35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4785" name="Text Box 59">
                  <a:extLst>
                    <a:ext uri="{FF2B5EF4-FFF2-40B4-BE49-F238E27FC236}">
                      <a16:creationId xmlns:a16="http://schemas.microsoft.com/office/drawing/2014/main" id="{9BCD91BA-ECE6-4FDB-A232-EAE815D9FE1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1" y="2169"/>
                  <a:ext cx="116" cy="3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>
                    <a:lnSpc>
                      <a:spcPct val="11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74786" name="Text Box 60">
                  <a:extLst>
                    <a:ext uri="{FF2B5EF4-FFF2-40B4-BE49-F238E27FC236}">
                      <a16:creationId xmlns:a16="http://schemas.microsoft.com/office/drawing/2014/main" id="{DF6C88C7-BC23-483C-9A1A-6F4264DF14A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96" y="2217"/>
                  <a:ext cx="1480" cy="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>
                    <a:lnSpc>
                      <a:spcPct val="11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zh-CN" altLang="en-US" sz="2800" b="1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为参考相量，</a:t>
                  </a:r>
                </a:p>
              </p:txBody>
            </p:sp>
            <p:graphicFrame>
              <p:nvGraphicFramePr>
                <p:cNvPr id="74787" name="Object 61">
                  <a:extLst>
                    <a:ext uri="{FF2B5EF4-FFF2-40B4-BE49-F238E27FC236}">
                      <a16:creationId xmlns:a16="http://schemas.microsoft.com/office/drawing/2014/main" id="{D8346714-028F-44E0-8FDE-10AB5CB233CD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815" y="2208"/>
                <a:ext cx="480" cy="3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7068" name="公式" r:id="rId6" imgW="266725" imgH="203375" progId="Equation.3">
                        <p:embed/>
                      </p:oleObj>
                    </mc:Choice>
                    <mc:Fallback>
                      <p:oleObj name="公式" r:id="rId6" imgW="266725" imgH="203375" progId="Equation.3">
                        <p:embed/>
                        <p:pic>
                          <p:nvPicPr>
                            <p:cNvPr id="74787" name="Object 61">
                              <a:extLst>
                                <a:ext uri="{FF2B5EF4-FFF2-40B4-BE49-F238E27FC236}">
                                  <a16:creationId xmlns:a16="http://schemas.microsoft.com/office/drawing/2014/main" id="{D8346714-028F-44E0-8FDE-10AB5CB233CD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15" y="2208"/>
                              <a:ext cx="480" cy="33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74782" name="Rectangle 62">
                <a:extLst>
                  <a:ext uri="{FF2B5EF4-FFF2-40B4-BE49-F238E27FC236}">
                    <a16:creationId xmlns:a16="http://schemas.microsoft.com/office/drawing/2014/main" id="{380A92C3-F04D-4E3F-BAAF-8EED5329F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" y="2205"/>
                <a:ext cx="56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设：</a:t>
                </a:r>
              </a:p>
            </p:txBody>
          </p:sp>
        </p:grpSp>
        <p:grpSp>
          <p:nvGrpSpPr>
            <p:cNvPr id="74778" name="Group 63">
              <a:extLst>
                <a:ext uri="{FF2B5EF4-FFF2-40B4-BE49-F238E27FC236}">
                  <a16:creationId xmlns:a16="http://schemas.microsoft.com/office/drawing/2014/main" id="{EB77F53B-B715-4131-BFB5-16BED20F6F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2279"/>
              <a:ext cx="384" cy="217"/>
              <a:chOff x="4032" y="2279"/>
              <a:chExt cx="384" cy="217"/>
            </a:xfrm>
          </p:grpSpPr>
          <p:sp>
            <p:nvSpPr>
              <p:cNvPr id="74779" name="Line 64">
                <a:extLst>
                  <a:ext uri="{FF2B5EF4-FFF2-40B4-BE49-F238E27FC236}">
                    <a16:creationId xmlns:a16="http://schemas.microsoft.com/office/drawing/2014/main" id="{AFB700B7-A85B-4556-94D2-BEC827F8B4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2" y="2496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780" name="Line 65">
                <a:extLst>
                  <a:ext uri="{FF2B5EF4-FFF2-40B4-BE49-F238E27FC236}">
                    <a16:creationId xmlns:a16="http://schemas.microsoft.com/office/drawing/2014/main" id="{D792BD31-12F8-46DD-8BC7-F7B6466A26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32" y="2279"/>
                <a:ext cx="109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66">
            <a:extLst>
              <a:ext uri="{FF2B5EF4-FFF2-40B4-BE49-F238E27FC236}">
                <a16:creationId xmlns:a16="http://schemas.microsoft.com/office/drawing/2014/main" id="{30D5C397-458A-4E25-900C-A03CA75D387E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4191001"/>
            <a:ext cx="6419850" cy="587375"/>
            <a:chOff x="420" y="2640"/>
            <a:chExt cx="4044" cy="370"/>
          </a:xfrm>
        </p:grpSpPr>
        <p:sp>
          <p:nvSpPr>
            <p:cNvPr id="74772" name="Text Box 67">
              <a:extLst>
                <a:ext uri="{FF2B5EF4-FFF2-40B4-BE49-F238E27FC236}">
                  <a16:creationId xmlns:a16="http://schemas.microsoft.com/office/drawing/2014/main" id="{3AD8F1B2-3553-4077-B9CB-60E1B570DB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" y="2640"/>
              <a:ext cx="5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则：</a:t>
              </a:r>
            </a:p>
          </p:txBody>
        </p:sp>
        <p:graphicFrame>
          <p:nvGraphicFramePr>
            <p:cNvPr id="74773" name="Object 68">
              <a:extLst>
                <a:ext uri="{FF2B5EF4-FFF2-40B4-BE49-F238E27FC236}">
                  <a16:creationId xmlns:a16="http://schemas.microsoft.com/office/drawing/2014/main" id="{03757CAD-EC59-4EAD-92C4-629C72A0325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83" y="2640"/>
            <a:ext cx="3681" cy="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069" name="Equation" r:id="rId8" imgW="2298700" imgH="241300" progId="Equation.3">
                    <p:embed/>
                  </p:oleObj>
                </mc:Choice>
                <mc:Fallback>
                  <p:oleObj name="Equation" r:id="rId8" imgW="2298700" imgH="241300" progId="Equation.3">
                    <p:embed/>
                    <p:pic>
                      <p:nvPicPr>
                        <p:cNvPr id="74773" name="Object 68">
                          <a:extLst>
                            <a:ext uri="{FF2B5EF4-FFF2-40B4-BE49-F238E27FC236}">
                              <a16:creationId xmlns:a16="http://schemas.microsoft.com/office/drawing/2014/main" id="{03757CAD-EC59-4EAD-92C4-629C72A0325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3" y="2640"/>
                          <a:ext cx="3681" cy="3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4774" name="Group 69">
              <a:extLst>
                <a:ext uri="{FF2B5EF4-FFF2-40B4-BE49-F238E27FC236}">
                  <a16:creationId xmlns:a16="http://schemas.microsoft.com/office/drawing/2014/main" id="{84092826-69A3-48A2-8601-FFC0A45FD4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2711"/>
              <a:ext cx="624" cy="217"/>
              <a:chOff x="3360" y="2688"/>
              <a:chExt cx="624" cy="217"/>
            </a:xfrm>
          </p:grpSpPr>
          <p:sp>
            <p:nvSpPr>
              <p:cNvPr id="74775" name="Line 70">
                <a:extLst>
                  <a:ext uri="{FF2B5EF4-FFF2-40B4-BE49-F238E27FC236}">
                    <a16:creationId xmlns:a16="http://schemas.microsoft.com/office/drawing/2014/main" id="{C00E1A87-00FF-430E-8137-2BD58F7241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0" y="290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776" name="Line 71">
                <a:extLst>
                  <a:ext uri="{FF2B5EF4-FFF2-40B4-BE49-F238E27FC236}">
                    <a16:creationId xmlns:a16="http://schemas.microsoft.com/office/drawing/2014/main" id="{8A5F1C2F-2E39-4697-B368-33AD10197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0" y="2688"/>
                <a:ext cx="109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Group 72">
            <a:extLst>
              <a:ext uri="{FF2B5EF4-FFF2-40B4-BE49-F238E27FC236}">
                <a16:creationId xmlns:a16="http://schemas.microsoft.com/office/drawing/2014/main" id="{2BED4958-3786-4B76-BC8F-2402261432A8}"/>
              </a:ext>
            </a:extLst>
          </p:cNvPr>
          <p:cNvGrpSpPr>
            <a:grpSpLocks/>
          </p:cNvGrpSpPr>
          <p:nvPr/>
        </p:nvGrpSpPr>
        <p:grpSpPr bwMode="auto">
          <a:xfrm>
            <a:off x="2684464" y="4876801"/>
            <a:ext cx="4308475" cy="600075"/>
            <a:chOff x="731" y="3072"/>
            <a:chExt cx="2714" cy="378"/>
          </a:xfrm>
        </p:grpSpPr>
        <p:graphicFrame>
          <p:nvGraphicFramePr>
            <p:cNvPr id="74768" name="Object 73">
              <a:extLst>
                <a:ext uri="{FF2B5EF4-FFF2-40B4-BE49-F238E27FC236}">
                  <a16:creationId xmlns:a16="http://schemas.microsoft.com/office/drawing/2014/main" id="{83195BF4-1B84-4CBD-B2FB-F2FF6F45004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31" y="3072"/>
            <a:ext cx="2714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070" name="Equation" r:id="rId10" imgW="1422400" imgH="228600" progId="Equation.3">
                    <p:embed/>
                  </p:oleObj>
                </mc:Choice>
                <mc:Fallback>
                  <p:oleObj name="Equation" r:id="rId10" imgW="1422400" imgH="228600" progId="Equation.3">
                    <p:embed/>
                    <p:pic>
                      <p:nvPicPr>
                        <p:cNvPr id="74768" name="Object 73">
                          <a:extLst>
                            <a:ext uri="{FF2B5EF4-FFF2-40B4-BE49-F238E27FC236}">
                              <a16:creationId xmlns:a16="http://schemas.microsoft.com/office/drawing/2014/main" id="{83195BF4-1B84-4CBD-B2FB-F2FF6F45004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1" y="3072"/>
                          <a:ext cx="2714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4769" name="Group 74">
              <a:extLst>
                <a:ext uri="{FF2B5EF4-FFF2-40B4-BE49-F238E27FC236}">
                  <a16:creationId xmlns:a16="http://schemas.microsoft.com/office/drawing/2014/main" id="{073E1667-22D0-4FFB-BF75-B5ED86CC26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4" y="3143"/>
              <a:ext cx="576" cy="217"/>
              <a:chOff x="2448" y="2519"/>
              <a:chExt cx="576" cy="217"/>
            </a:xfrm>
          </p:grpSpPr>
          <p:sp>
            <p:nvSpPr>
              <p:cNvPr id="74770" name="Line 75">
                <a:extLst>
                  <a:ext uri="{FF2B5EF4-FFF2-40B4-BE49-F238E27FC236}">
                    <a16:creationId xmlns:a16="http://schemas.microsoft.com/office/drawing/2014/main" id="{34DB64C7-4FCA-42BC-833C-137AD67EB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2736"/>
                <a:ext cx="57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771" name="Line 76">
                <a:extLst>
                  <a:ext uri="{FF2B5EF4-FFF2-40B4-BE49-F238E27FC236}">
                    <a16:creationId xmlns:a16="http://schemas.microsoft.com/office/drawing/2014/main" id="{7B58F5C1-150B-4FA9-B227-64DCC59D5E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48" y="2519"/>
                <a:ext cx="109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Group 77">
            <a:extLst>
              <a:ext uri="{FF2B5EF4-FFF2-40B4-BE49-F238E27FC236}">
                <a16:creationId xmlns:a16="http://schemas.microsoft.com/office/drawing/2014/main" id="{A7E7D490-932B-4F45-A131-1054D30B06B4}"/>
              </a:ext>
            </a:extLst>
          </p:cNvPr>
          <p:cNvGrpSpPr>
            <a:grpSpLocks/>
          </p:cNvGrpSpPr>
          <p:nvPr/>
        </p:nvGrpSpPr>
        <p:grpSpPr bwMode="auto">
          <a:xfrm>
            <a:off x="2705100" y="5562600"/>
            <a:ext cx="4071938" cy="609600"/>
            <a:chOff x="744" y="3504"/>
            <a:chExt cx="2565" cy="384"/>
          </a:xfrm>
        </p:grpSpPr>
        <p:graphicFrame>
          <p:nvGraphicFramePr>
            <p:cNvPr id="74764" name="Object 78">
              <a:extLst>
                <a:ext uri="{FF2B5EF4-FFF2-40B4-BE49-F238E27FC236}">
                  <a16:creationId xmlns:a16="http://schemas.microsoft.com/office/drawing/2014/main" id="{C35B4990-CA64-42E3-8B4B-970F1781603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44" y="3504"/>
            <a:ext cx="2565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071" name="Equation" r:id="rId12" imgW="1346200" imgH="228600" progId="Equation.3">
                    <p:embed/>
                  </p:oleObj>
                </mc:Choice>
                <mc:Fallback>
                  <p:oleObj name="Equation" r:id="rId12" imgW="1346200" imgH="228600" progId="Equation.3">
                    <p:embed/>
                    <p:pic>
                      <p:nvPicPr>
                        <p:cNvPr id="74764" name="Object 78">
                          <a:extLst>
                            <a:ext uri="{FF2B5EF4-FFF2-40B4-BE49-F238E27FC236}">
                              <a16:creationId xmlns:a16="http://schemas.microsoft.com/office/drawing/2014/main" id="{C35B4990-CA64-42E3-8B4B-970F1781603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4" y="3504"/>
                          <a:ext cx="2565" cy="384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4765" name="Group 79">
              <a:extLst>
                <a:ext uri="{FF2B5EF4-FFF2-40B4-BE49-F238E27FC236}">
                  <a16:creationId xmlns:a16="http://schemas.microsoft.com/office/drawing/2014/main" id="{3A8A1276-99F1-49DC-9B59-9C361C1E7B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3600"/>
              <a:ext cx="432" cy="217"/>
              <a:chOff x="2592" y="3600"/>
              <a:chExt cx="432" cy="217"/>
            </a:xfrm>
          </p:grpSpPr>
          <p:sp>
            <p:nvSpPr>
              <p:cNvPr id="74766" name="Line 80">
                <a:extLst>
                  <a:ext uri="{FF2B5EF4-FFF2-40B4-BE49-F238E27FC236}">
                    <a16:creationId xmlns:a16="http://schemas.microsoft.com/office/drawing/2014/main" id="{F6694B45-82BF-4336-8BFC-7D605E388A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2" y="3817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767" name="Line 81">
                <a:extLst>
                  <a:ext uri="{FF2B5EF4-FFF2-40B4-BE49-F238E27FC236}">
                    <a16:creationId xmlns:a16="http://schemas.microsoft.com/office/drawing/2014/main" id="{EB8FD86D-8896-448E-AFFD-3E71FE8B6C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92" y="3600"/>
                <a:ext cx="109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74763" name="Picture 168" descr="图片48">
            <a:extLst>
              <a:ext uri="{FF2B5EF4-FFF2-40B4-BE49-F238E27FC236}">
                <a16:creationId xmlns:a16="http://schemas.microsoft.com/office/drawing/2014/main" id="{6403F845-5D40-4974-B216-730501721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44451"/>
            <a:ext cx="50038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5" grpId="0" autoUpdateAnimBg="0"/>
      <p:bldP spid="179206" grpId="0" autoUpdateAnimBg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226" name="Object 2">
            <a:extLst>
              <a:ext uri="{FF2B5EF4-FFF2-40B4-BE49-F238E27FC236}">
                <a16:creationId xmlns:a16="http://schemas.microsoft.com/office/drawing/2014/main" id="{EE5A902A-026E-486C-8F05-970639D0D5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5814" y="3657601"/>
          <a:ext cx="5183187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81" name="Equation" r:id="rId4" imgW="1917700" imgH="228600" progId="Equation.3">
                  <p:embed/>
                </p:oleObj>
              </mc:Choice>
              <mc:Fallback>
                <p:oleObj name="Equation" r:id="rId4" imgW="1917700" imgH="228600" progId="Equation.3">
                  <p:embed/>
                  <p:pic>
                    <p:nvPicPr>
                      <p:cNvPr id="180226" name="Object 2">
                        <a:extLst>
                          <a:ext uri="{FF2B5EF4-FFF2-40B4-BE49-F238E27FC236}">
                            <a16:creationId xmlns:a16="http://schemas.microsoft.com/office/drawing/2014/main" id="{EE5A902A-026E-486C-8F05-970639D0D5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5814" y="3657601"/>
                        <a:ext cx="5183187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3">
            <a:extLst>
              <a:ext uri="{FF2B5EF4-FFF2-40B4-BE49-F238E27FC236}">
                <a16:creationId xmlns:a16="http://schemas.microsoft.com/office/drawing/2014/main" id="{AC2AC219-3D18-407D-B5DB-726A032821C5}"/>
              </a:ext>
            </a:extLst>
          </p:cNvPr>
          <p:cNvGrpSpPr>
            <a:grpSpLocks/>
          </p:cNvGrpSpPr>
          <p:nvPr/>
        </p:nvGrpSpPr>
        <p:grpSpPr bwMode="auto">
          <a:xfrm>
            <a:off x="2514601" y="5805487"/>
            <a:ext cx="2182813" cy="519112"/>
            <a:chOff x="1653" y="3882"/>
            <a:chExt cx="1375" cy="327"/>
          </a:xfrm>
        </p:grpSpPr>
        <p:sp>
          <p:nvSpPr>
            <p:cNvPr id="180228" name="Text Box 4">
              <a:extLst>
                <a:ext uri="{FF2B5EF4-FFF2-40B4-BE49-F238E27FC236}">
                  <a16:creationId xmlns:a16="http://schemas.microsoft.com/office/drawing/2014/main" id="{6637E380-AC7C-4FC2-896C-CF6F5A6AEE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7" y="3961"/>
              <a:ext cx="1021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n-US" altLang="zh-CN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 </a:t>
              </a:r>
              <a:r>
                <a:rPr lang="zh-CN" altLang="en-US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读数为</a:t>
              </a:r>
              <a:r>
                <a:rPr lang="en-US" altLang="zh-CN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141V</a:t>
              </a:r>
            </a:p>
          </p:txBody>
        </p:sp>
        <p:sp>
          <p:nvSpPr>
            <p:cNvPr id="75795" name="Text Box 5">
              <a:extLst>
                <a:ext uri="{FF2B5EF4-FFF2-40B4-BE49-F238E27FC236}">
                  <a16:creationId xmlns:a16="http://schemas.microsoft.com/office/drawing/2014/main" id="{D3CCFFC0-9096-4D9D-8B0E-1C733E3BB0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3" y="3882"/>
              <a:ext cx="30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</a:t>
              </a:r>
              <a:endPara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75780" name="Line 6">
            <a:extLst>
              <a:ext uri="{FF2B5EF4-FFF2-40B4-BE49-F238E27FC236}">
                <a16:creationId xmlns:a16="http://schemas.microsoft.com/office/drawing/2014/main" id="{20B92E23-DBCA-4784-B04E-430599BF6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1813" y="2852738"/>
            <a:ext cx="8686800" cy="0"/>
          </a:xfrm>
          <a:prstGeom prst="line">
            <a:avLst/>
          </a:prstGeom>
          <a:noFill/>
          <a:ln w="38100">
            <a:solidFill>
              <a:srgbClr val="0066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bIns="0" anchor="ctr"/>
          <a:lstStyle/>
          <a:p>
            <a:endParaRPr lang="zh-CN" altLang="en-US"/>
          </a:p>
        </p:txBody>
      </p:sp>
      <p:sp>
        <p:nvSpPr>
          <p:cNvPr id="75781" name="Rectangle 7">
            <a:extLst>
              <a:ext uri="{FF2B5EF4-FFF2-40B4-BE49-F238E27FC236}">
                <a16:creationId xmlns:a16="http://schemas.microsoft.com/office/drawing/2014/main" id="{07171879-58D4-47AA-911A-A0F9AF400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3614" y="1849438"/>
            <a:ext cx="2924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求：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V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的读数</a:t>
            </a:r>
          </a:p>
        </p:txBody>
      </p:sp>
      <p:sp>
        <p:nvSpPr>
          <p:cNvPr id="75782" name="Text Box 8">
            <a:extLst>
              <a:ext uri="{FF2B5EF4-FFF2-40B4-BE49-F238E27FC236}">
                <a16:creationId xmlns:a16="http://schemas.microsoft.com/office/drawing/2014/main" id="{3E3ECB86-FDC8-414A-B7CD-75DC19045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5013" y="685801"/>
            <a:ext cx="35814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已知：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=10A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AB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=100V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</a:p>
        </p:txBody>
      </p:sp>
      <p:grpSp>
        <p:nvGrpSpPr>
          <p:cNvPr id="75783" name="Group 56">
            <a:extLst>
              <a:ext uri="{FF2B5EF4-FFF2-40B4-BE49-F238E27FC236}">
                <a16:creationId xmlns:a16="http://schemas.microsoft.com/office/drawing/2014/main" id="{744DF824-016A-415A-93E8-F319B7BF3A59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3124200"/>
            <a:ext cx="4775200" cy="565150"/>
            <a:chOff x="384" y="1968"/>
            <a:chExt cx="3008" cy="356"/>
          </a:xfrm>
        </p:grpSpPr>
        <p:graphicFrame>
          <p:nvGraphicFramePr>
            <p:cNvPr id="75790" name="Object 57">
              <a:extLst>
                <a:ext uri="{FF2B5EF4-FFF2-40B4-BE49-F238E27FC236}">
                  <a16:creationId xmlns:a16="http://schemas.microsoft.com/office/drawing/2014/main" id="{1953E592-CB11-4BB7-B3E4-4ADA05B9C68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4" y="1968"/>
            <a:ext cx="3008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082" name="Equation" r:id="rId6" imgW="1663700" imgH="228600" progId="Equation.3">
                    <p:embed/>
                  </p:oleObj>
                </mc:Choice>
                <mc:Fallback>
                  <p:oleObj name="Equation" r:id="rId6" imgW="1663700" imgH="228600" progId="Equation.3">
                    <p:embed/>
                    <p:pic>
                      <p:nvPicPr>
                        <p:cNvPr id="75790" name="Object 57">
                          <a:extLst>
                            <a:ext uri="{FF2B5EF4-FFF2-40B4-BE49-F238E27FC236}">
                              <a16:creationId xmlns:a16="http://schemas.microsoft.com/office/drawing/2014/main" id="{1953E592-CB11-4BB7-B3E4-4ADA05B9C68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" y="1968"/>
                          <a:ext cx="3008" cy="3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5791" name="Group 58">
              <a:extLst>
                <a:ext uri="{FF2B5EF4-FFF2-40B4-BE49-F238E27FC236}">
                  <a16:creationId xmlns:a16="http://schemas.microsoft.com/office/drawing/2014/main" id="{15388515-14AB-4418-A36A-F84D339231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8" y="2039"/>
              <a:ext cx="432" cy="217"/>
              <a:chOff x="2592" y="3600"/>
              <a:chExt cx="432" cy="217"/>
            </a:xfrm>
          </p:grpSpPr>
          <p:sp>
            <p:nvSpPr>
              <p:cNvPr id="75792" name="Line 59">
                <a:extLst>
                  <a:ext uri="{FF2B5EF4-FFF2-40B4-BE49-F238E27FC236}">
                    <a16:creationId xmlns:a16="http://schemas.microsoft.com/office/drawing/2014/main" id="{C51E75A1-9BCD-4672-9D0A-48DCC26FA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2" y="3817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5793" name="Line 60">
                <a:extLst>
                  <a:ext uri="{FF2B5EF4-FFF2-40B4-BE49-F238E27FC236}">
                    <a16:creationId xmlns:a16="http://schemas.microsoft.com/office/drawing/2014/main" id="{5E8CAB11-25F3-4ED9-9E83-4F27F71E98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92" y="3600"/>
                <a:ext cx="109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Group 61">
            <a:extLst>
              <a:ext uri="{FF2B5EF4-FFF2-40B4-BE49-F238E27FC236}">
                <a16:creationId xmlns:a16="http://schemas.microsoft.com/office/drawing/2014/main" id="{A2951268-D502-4D6E-BB2C-E2858F8AA3EF}"/>
              </a:ext>
            </a:extLst>
          </p:cNvPr>
          <p:cNvGrpSpPr>
            <a:grpSpLocks/>
          </p:cNvGrpSpPr>
          <p:nvPr/>
        </p:nvGrpSpPr>
        <p:grpSpPr bwMode="auto">
          <a:xfrm>
            <a:off x="2339976" y="4433888"/>
            <a:ext cx="5027613" cy="1230312"/>
            <a:chOff x="514" y="2793"/>
            <a:chExt cx="3167" cy="775"/>
          </a:xfrm>
        </p:grpSpPr>
        <p:graphicFrame>
          <p:nvGraphicFramePr>
            <p:cNvPr id="75786" name="Object 62">
              <a:extLst>
                <a:ext uri="{FF2B5EF4-FFF2-40B4-BE49-F238E27FC236}">
                  <a16:creationId xmlns:a16="http://schemas.microsoft.com/office/drawing/2014/main" id="{4CA34BE5-B5EB-48B2-AAFF-F45350628F8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14" y="2793"/>
            <a:ext cx="3167" cy="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083" name="Equation" r:id="rId8" imgW="1828800" imgH="495300" progId="Equation.3">
                    <p:embed/>
                  </p:oleObj>
                </mc:Choice>
                <mc:Fallback>
                  <p:oleObj name="Equation" r:id="rId8" imgW="1828800" imgH="495300" progId="Equation.3">
                    <p:embed/>
                    <p:pic>
                      <p:nvPicPr>
                        <p:cNvPr id="75786" name="Object 62">
                          <a:extLst>
                            <a:ext uri="{FF2B5EF4-FFF2-40B4-BE49-F238E27FC236}">
                              <a16:creationId xmlns:a16="http://schemas.microsoft.com/office/drawing/2014/main" id="{4CA34BE5-B5EB-48B2-AAFF-F45350628F8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" y="2793"/>
                          <a:ext cx="3167" cy="775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5787" name="Group 63">
              <a:extLst>
                <a:ext uri="{FF2B5EF4-FFF2-40B4-BE49-F238E27FC236}">
                  <a16:creationId xmlns:a16="http://schemas.microsoft.com/office/drawing/2014/main" id="{B985B404-D6F5-48C9-9CD1-0D6E1435DA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3287"/>
              <a:ext cx="480" cy="217"/>
              <a:chOff x="1776" y="3287"/>
              <a:chExt cx="480" cy="217"/>
            </a:xfrm>
          </p:grpSpPr>
          <p:sp>
            <p:nvSpPr>
              <p:cNvPr id="75788" name="Line 64">
                <a:extLst>
                  <a:ext uri="{FF2B5EF4-FFF2-40B4-BE49-F238E27FC236}">
                    <a16:creationId xmlns:a16="http://schemas.microsoft.com/office/drawing/2014/main" id="{53873FD3-AD04-4F64-98B7-F13C4A5F51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6" y="3504"/>
                <a:ext cx="4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5789" name="Line 65">
                <a:extLst>
                  <a:ext uri="{FF2B5EF4-FFF2-40B4-BE49-F238E27FC236}">
                    <a16:creationId xmlns:a16="http://schemas.microsoft.com/office/drawing/2014/main" id="{D97F2704-D8B8-4E74-AE99-C70A459B59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6" y="3287"/>
                <a:ext cx="109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75785" name="Picture 152" descr="图片48">
            <a:extLst>
              <a:ext uri="{FF2B5EF4-FFF2-40B4-BE49-F238E27FC236}">
                <a16:creationId xmlns:a16="http://schemas.microsoft.com/office/drawing/2014/main" id="{765CCBF0-F603-4061-8ACC-63A616408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60326"/>
            <a:ext cx="50038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0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Line 2">
            <a:extLst>
              <a:ext uri="{FF2B5EF4-FFF2-40B4-BE49-F238E27FC236}">
                <a16:creationId xmlns:a16="http://schemas.microsoft.com/office/drawing/2014/main" id="{E67F518C-AA57-45E2-8250-B68D402B18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746250" y="2847975"/>
            <a:ext cx="8686800" cy="0"/>
          </a:xfrm>
          <a:prstGeom prst="line">
            <a:avLst/>
          </a:prstGeom>
          <a:noFill/>
          <a:ln w="28575">
            <a:solidFill>
              <a:srgbClr val="0066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bIns="0" anchor="ctr"/>
          <a:lstStyle/>
          <a:p>
            <a:endParaRPr lang="zh-CN" altLang="en-US"/>
          </a:p>
        </p:txBody>
      </p:sp>
      <p:sp>
        <p:nvSpPr>
          <p:cNvPr id="181251" name="Rectangle 3">
            <a:extLst>
              <a:ext uri="{FF2B5EF4-FFF2-40B4-BE49-F238E27FC236}">
                <a16:creationId xmlns:a16="http://schemas.microsoft.com/office/drawing/2014/main" id="{FDB4AD49-6695-4A50-9A58-62A0C09DF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992438"/>
            <a:ext cx="480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解法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2: 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利用相量图分析求解</a:t>
            </a:r>
          </a:p>
        </p:txBody>
      </p:sp>
      <p:sp>
        <p:nvSpPr>
          <p:cNvPr id="181252" name="Text Box 4">
            <a:extLst>
              <a:ext uri="{FF2B5EF4-FFF2-40B4-BE49-F238E27FC236}">
                <a16:creationId xmlns:a16="http://schemas.microsoft.com/office/drawing/2014/main" id="{ED1927BE-1CA5-458A-846B-43B3C6EC5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900" y="3022600"/>
            <a:ext cx="2819400" cy="39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画相量图如下：</a:t>
            </a:r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6D698E6B-E393-44AE-AC15-4D5D39112AA0}"/>
              </a:ext>
            </a:extLst>
          </p:cNvPr>
          <p:cNvGrpSpPr>
            <a:grpSpLocks/>
          </p:cNvGrpSpPr>
          <p:nvPr/>
        </p:nvGrpSpPr>
        <p:grpSpPr bwMode="auto">
          <a:xfrm>
            <a:off x="2566988" y="3424239"/>
            <a:ext cx="3225800" cy="541337"/>
            <a:chOff x="1104" y="2160"/>
            <a:chExt cx="2032" cy="341"/>
          </a:xfrm>
        </p:grpSpPr>
        <p:graphicFrame>
          <p:nvGraphicFramePr>
            <p:cNvPr id="76838" name="Object 6">
              <a:extLst>
                <a:ext uri="{FF2B5EF4-FFF2-40B4-BE49-F238E27FC236}">
                  <a16:creationId xmlns:a16="http://schemas.microsoft.com/office/drawing/2014/main" id="{9B5F75B7-F18C-422F-A111-88060A10B39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40" y="2160"/>
            <a:ext cx="438" cy="3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45" name="公式" r:id="rId4" imgW="266725" imgH="203375" progId="Equation.3">
                    <p:embed/>
                  </p:oleObj>
                </mc:Choice>
                <mc:Fallback>
                  <p:oleObj name="公式" r:id="rId4" imgW="266725" imgH="203375" progId="Equation.3">
                    <p:embed/>
                    <p:pic>
                      <p:nvPicPr>
                        <p:cNvPr id="76838" name="Object 6">
                          <a:extLst>
                            <a:ext uri="{FF2B5EF4-FFF2-40B4-BE49-F238E27FC236}">
                              <a16:creationId xmlns:a16="http://schemas.microsoft.com/office/drawing/2014/main" id="{9B5F75B7-F18C-422F-A111-88060A10B39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0" y="2160"/>
                          <a:ext cx="438" cy="3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39" name="Text Box 7">
              <a:extLst>
                <a:ext uri="{FF2B5EF4-FFF2-40B4-BE49-F238E27FC236}">
                  <a16:creationId xmlns:a16="http://schemas.microsoft.com/office/drawing/2014/main" id="{08A51710-2DE0-4709-A06D-AC784ADF6C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" y="2160"/>
              <a:ext cx="203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设    为参考相量</a:t>
              </a:r>
              <a:r>
                <a:rPr lang="en-US" altLang="zh-CN" sz="2800" b="1">
                  <a:solidFill>
                    <a:srgbClr val="CC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,</a:t>
              </a:r>
            </a:p>
          </p:txBody>
        </p:sp>
      </p:grpSp>
      <p:sp>
        <p:nvSpPr>
          <p:cNvPr id="181256" name="Text Box 8">
            <a:extLst>
              <a:ext uri="{FF2B5EF4-FFF2-40B4-BE49-F238E27FC236}">
                <a16:creationId xmlns:a16="http://schemas.microsoft.com/office/drawing/2014/main" id="{C72AE7B3-38DB-49DD-9D9F-3783240C1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038" y="5918200"/>
            <a:ext cx="3581400" cy="39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由相量图可求得：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1257" name="Rectangle 9" descr="90%">
            <a:extLst>
              <a:ext uri="{FF2B5EF4-FFF2-40B4-BE49-F238E27FC236}">
                <a16:creationId xmlns:a16="http://schemas.microsoft.com/office/drawing/2014/main" id="{BB3C9C1B-8083-4C1E-A2E6-6EF82C442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8325" y="5949950"/>
            <a:ext cx="16002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=10 A</a:t>
            </a:r>
          </a:p>
        </p:txBody>
      </p:sp>
      <p:grpSp>
        <p:nvGrpSpPr>
          <p:cNvPr id="3" name="Group 10">
            <a:extLst>
              <a:ext uri="{FF2B5EF4-FFF2-40B4-BE49-F238E27FC236}">
                <a16:creationId xmlns:a16="http://schemas.microsoft.com/office/drawing/2014/main" id="{74301209-6B6A-4E43-A643-0CF5C500277D}"/>
              </a:ext>
            </a:extLst>
          </p:cNvPr>
          <p:cNvGrpSpPr>
            <a:grpSpLocks/>
          </p:cNvGrpSpPr>
          <p:nvPr/>
        </p:nvGrpSpPr>
        <p:grpSpPr bwMode="auto">
          <a:xfrm>
            <a:off x="7902575" y="4354514"/>
            <a:ext cx="2370138" cy="534987"/>
            <a:chOff x="4103" y="2832"/>
            <a:chExt cx="1493" cy="337"/>
          </a:xfrm>
        </p:grpSpPr>
        <p:graphicFrame>
          <p:nvGraphicFramePr>
            <p:cNvPr id="76836" name="Object 11">
              <a:extLst>
                <a:ext uri="{FF2B5EF4-FFF2-40B4-BE49-F238E27FC236}">
                  <a16:creationId xmlns:a16="http://schemas.microsoft.com/office/drawing/2014/main" id="{D2C7D37F-096C-4865-AC33-94B833B0A68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136" y="2832"/>
            <a:ext cx="460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46" name="公式" r:id="rId6" imgW="291973" imgH="228501" progId="Equation.3">
                    <p:embed/>
                  </p:oleObj>
                </mc:Choice>
                <mc:Fallback>
                  <p:oleObj name="公式" r:id="rId6" imgW="291973" imgH="228501" progId="Equation.3">
                    <p:embed/>
                    <p:pic>
                      <p:nvPicPr>
                        <p:cNvPr id="76836" name="Object 11">
                          <a:extLst>
                            <a:ext uri="{FF2B5EF4-FFF2-40B4-BE49-F238E27FC236}">
                              <a16:creationId xmlns:a16="http://schemas.microsoft.com/office/drawing/2014/main" id="{D2C7D37F-096C-4865-AC33-94B833B0A68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36" y="2832"/>
                          <a:ext cx="460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37" name="Line 12">
              <a:extLst>
                <a:ext uri="{FF2B5EF4-FFF2-40B4-BE49-F238E27FC236}">
                  <a16:creationId xmlns:a16="http://schemas.microsoft.com/office/drawing/2014/main" id="{7A888E51-532B-4B8D-833C-CE9ADC7F12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3" y="3140"/>
              <a:ext cx="11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13">
            <a:extLst>
              <a:ext uri="{FF2B5EF4-FFF2-40B4-BE49-F238E27FC236}">
                <a16:creationId xmlns:a16="http://schemas.microsoft.com/office/drawing/2014/main" id="{D841AE3A-6D39-4091-B79B-D0CCBF4FF33D}"/>
              </a:ext>
            </a:extLst>
          </p:cNvPr>
          <p:cNvGrpSpPr>
            <a:grpSpLocks/>
          </p:cNvGrpSpPr>
          <p:nvPr/>
        </p:nvGrpSpPr>
        <p:grpSpPr bwMode="auto">
          <a:xfrm>
            <a:off x="7916863" y="3776663"/>
            <a:ext cx="1085850" cy="2171700"/>
            <a:chOff x="3812" y="1973"/>
            <a:chExt cx="684" cy="1368"/>
          </a:xfrm>
        </p:grpSpPr>
        <p:sp>
          <p:nvSpPr>
            <p:cNvPr id="76834" name="Line 14">
              <a:extLst>
                <a:ext uri="{FF2B5EF4-FFF2-40B4-BE49-F238E27FC236}">
                  <a16:creationId xmlns:a16="http://schemas.microsoft.com/office/drawing/2014/main" id="{77AA9376-577E-411E-8A00-5B669EEF23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2" y="1973"/>
              <a:ext cx="684" cy="6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5" name="Line 15">
              <a:extLst>
                <a:ext uri="{FF2B5EF4-FFF2-40B4-BE49-F238E27FC236}">
                  <a16:creationId xmlns:a16="http://schemas.microsoft.com/office/drawing/2014/main" id="{E6C71870-90FA-484B-958A-240A4FF955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2" y="2669"/>
              <a:ext cx="0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6810" name="Rectangle 16">
            <a:extLst>
              <a:ext uri="{FF2B5EF4-FFF2-40B4-BE49-F238E27FC236}">
                <a16:creationId xmlns:a16="http://schemas.microsoft.com/office/drawing/2014/main" id="{0537138F-AC55-4A03-9612-3C12F4B9E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3614" y="1849438"/>
            <a:ext cx="2924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求：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V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的读数</a:t>
            </a:r>
          </a:p>
        </p:txBody>
      </p:sp>
      <p:sp>
        <p:nvSpPr>
          <p:cNvPr id="76811" name="Text Box 17">
            <a:extLst>
              <a:ext uri="{FF2B5EF4-FFF2-40B4-BE49-F238E27FC236}">
                <a16:creationId xmlns:a16="http://schemas.microsoft.com/office/drawing/2014/main" id="{C43C7B51-EFEA-40F4-AE41-1ECDBA4A6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5013" y="685801"/>
            <a:ext cx="35814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已知：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=10A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AB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=100V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09682D39-DA6A-4189-970F-EDB7B5BF9BFE}"/>
              </a:ext>
            </a:extLst>
          </p:cNvPr>
          <p:cNvGrpSpPr>
            <a:grpSpLocks/>
          </p:cNvGrpSpPr>
          <p:nvPr/>
        </p:nvGrpSpPr>
        <p:grpSpPr bwMode="auto">
          <a:xfrm>
            <a:off x="2711450" y="3929064"/>
            <a:ext cx="3924300" cy="587375"/>
            <a:chOff x="816" y="2470"/>
            <a:chExt cx="2472" cy="370"/>
          </a:xfrm>
        </p:grpSpPr>
        <p:graphicFrame>
          <p:nvGraphicFramePr>
            <p:cNvPr id="76829" name="Object 19">
              <a:extLst>
                <a:ext uri="{FF2B5EF4-FFF2-40B4-BE49-F238E27FC236}">
                  <a16:creationId xmlns:a16="http://schemas.microsoft.com/office/drawing/2014/main" id="{DEF34DF2-FB23-4345-8799-63E956585FE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16" y="2496"/>
            <a:ext cx="885" cy="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47" name="公式" r:id="rId8" imgW="583693" imgH="215713" progId="Equation.3">
                    <p:embed/>
                  </p:oleObj>
                </mc:Choice>
                <mc:Fallback>
                  <p:oleObj name="公式" r:id="rId8" imgW="583693" imgH="215713" progId="Equation.3">
                    <p:embed/>
                    <p:pic>
                      <p:nvPicPr>
                        <p:cNvPr id="76829" name="Object 19">
                          <a:extLst>
                            <a:ext uri="{FF2B5EF4-FFF2-40B4-BE49-F238E27FC236}">
                              <a16:creationId xmlns:a16="http://schemas.microsoft.com/office/drawing/2014/main" id="{DEF34DF2-FB23-4345-8799-63E956585FE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" y="2496"/>
                          <a:ext cx="885" cy="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6830" name="Group 20">
              <a:extLst>
                <a:ext uri="{FF2B5EF4-FFF2-40B4-BE49-F238E27FC236}">
                  <a16:creationId xmlns:a16="http://schemas.microsoft.com/office/drawing/2014/main" id="{E81343B7-5E9C-48F4-A8D8-48C50AB6A8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4" y="2470"/>
              <a:ext cx="1434" cy="370"/>
              <a:chOff x="1854" y="2487"/>
              <a:chExt cx="1434" cy="370"/>
            </a:xfrm>
          </p:grpSpPr>
          <p:sp>
            <p:nvSpPr>
              <p:cNvPr id="76831" name="Rectangle 21">
                <a:extLst>
                  <a:ext uri="{FF2B5EF4-FFF2-40B4-BE49-F238E27FC236}">
                    <a16:creationId xmlns:a16="http://schemas.microsoft.com/office/drawing/2014/main" id="{82B987A3-3D9B-4BC1-8963-6BE6CE8BF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6" y="2496"/>
                <a:ext cx="56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solidFill>
                      <a:srgbClr val="CC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超前</a:t>
                </a:r>
              </a:p>
            </p:txBody>
          </p:sp>
          <p:graphicFrame>
            <p:nvGraphicFramePr>
              <p:cNvPr id="76832" name="Object 22">
                <a:extLst>
                  <a:ext uri="{FF2B5EF4-FFF2-40B4-BE49-F238E27FC236}">
                    <a16:creationId xmlns:a16="http://schemas.microsoft.com/office/drawing/2014/main" id="{0138F880-C963-49C4-B120-87A36A1E60D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854" y="2487"/>
              <a:ext cx="237" cy="3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148" name="公式" r:id="rId10" imgW="127049" imgH="190369" progId="Equation.3">
                      <p:embed/>
                    </p:oleObj>
                  </mc:Choice>
                  <mc:Fallback>
                    <p:oleObj name="公式" r:id="rId10" imgW="127049" imgH="190369" progId="Equation.3">
                      <p:embed/>
                      <p:pic>
                        <p:nvPicPr>
                          <p:cNvPr id="76832" name="Object 22">
                            <a:extLst>
                              <a:ext uri="{FF2B5EF4-FFF2-40B4-BE49-F238E27FC236}">
                                <a16:creationId xmlns:a16="http://schemas.microsoft.com/office/drawing/2014/main" id="{0138F880-C963-49C4-B120-87A36A1E60D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54" y="2487"/>
                            <a:ext cx="237" cy="3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6833" name="Object 23">
                <a:extLst>
                  <a:ext uri="{FF2B5EF4-FFF2-40B4-BE49-F238E27FC236}">
                    <a16:creationId xmlns:a16="http://schemas.microsoft.com/office/drawing/2014/main" id="{1CA586BD-D310-4CA1-9281-F770C66FB84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536" y="2523"/>
              <a:ext cx="752" cy="33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149" name="Equation" r:id="rId12" imgW="508197" imgH="203375" progId="Equation.3">
                      <p:embed/>
                    </p:oleObj>
                  </mc:Choice>
                  <mc:Fallback>
                    <p:oleObj name="Equation" r:id="rId12" imgW="508197" imgH="203375" progId="Equation.3">
                      <p:embed/>
                      <p:pic>
                        <p:nvPicPr>
                          <p:cNvPr id="76833" name="Object 23">
                            <a:extLst>
                              <a:ext uri="{FF2B5EF4-FFF2-40B4-BE49-F238E27FC236}">
                                <a16:creationId xmlns:a16="http://schemas.microsoft.com/office/drawing/2014/main" id="{1CA586BD-D310-4CA1-9281-F770C66FB84D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36" y="2523"/>
                            <a:ext cx="752" cy="33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181272" name="Object 24">
            <a:extLst>
              <a:ext uri="{FF2B5EF4-FFF2-40B4-BE49-F238E27FC236}">
                <a16:creationId xmlns:a16="http://schemas.microsoft.com/office/drawing/2014/main" id="{D424ECA7-40B4-4B7C-83F8-886314C097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67000" y="4438650"/>
          <a:ext cx="3284538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50" name="公式" r:id="rId14" imgW="1600200" imgH="431800" progId="Equation.3">
                  <p:embed/>
                </p:oleObj>
              </mc:Choice>
              <mc:Fallback>
                <p:oleObj name="公式" r:id="rId14" imgW="1600200" imgH="431800" progId="Equation.3">
                  <p:embed/>
                  <p:pic>
                    <p:nvPicPr>
                      <p:cNvPr id="181272" name="Object 24">
                        <a:extLst>
                          <a:ext uri="{FF2B5EF4-FFF2-40B4-BE49-F238E27FC236}">
                            <a16:creationId xmlns:a16="http://schemas.microsoft.com/office/drawing/2014/main" id="{D424ECA7-40B4-4B7C-83F8-886314C097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438650"/>
                        <a:ext cx="3284538" cy="1023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1273" name="Object 25">
            <a:extLst>
              <a:ext uri="{FF2B5EF4-FFF2-40B4-BE49-F238E27FC236}">
                <a16:creationId xmlns:a16="http://schemas.microsoft.com/office/drawing/2014/main" id="{1C3605C4-0DE9-4BD5-B3C7-BB832BE9DED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67213" y="5248276"/>
          <a:ext cx="2449512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51" name="公式" r:id="rId16" imgW="825426" imgH="190369" progId="Equation.3">
                  <p:embed/>
                </p:oleObj>
              </mc:Choice>
              <mc:Fallback>
                <p:oleObj name="公式" r:id="rId16" imgW="825426" imgH="190369" progId="Equation.3">
                  <p:embed/>
                  <p:pic>
                    <p:nvPicPr>
                      <p:cNvPr id="181273" name="Object 25">
                        <a:extLst>
                          <a:ext uri="{FF2B5EF4-FFF2-40B4-BE49-F238E27FC236}">
                            <a16:creationId xmlns:a16="http://schemas.microsoft.com/office/drawing/2014/main" id="{1C3605C4-0DE9-4BD5-B3C7-BB832BE9DE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7213" y="5248276"/>
                        <a:ext cx="2449512" cy="608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26">
            <a:extLst>
              <a:ext uri="{FF2B5EF4-FFF2-40B4-BE49-F238E27FC236}">
                <a16:creationId xmlns:a16="http://schemas.microsoft.com/office/drawing/2014/main" id="{8177D2FE-D938-4E98-85C6-1C74CA9EFD9A}"/>
              </a:ext>
            </a:extLst>
          </p:cNvPr>
          <p:cNvGrpSpPr>
            <a:grpSpLocks/>
          </p:cNvGrpSpPr>
          <p:nvPr/>
        </p:nvGrpSpPr>
        <p:grpSpPr bwMode="auto">
          <a:xfrm>
            <a:off x="7408863" y="3516313"/>
            <a:ext cx="609600" cy="1346200"/>
            <a:chOff x="3792" y="2304"/>
            <a:chExt cx="384" cy="848"/>
          </a:xfrm>
        </p:grpSpPr>
        <p:sp>
          <p:nvSpPr>
            <p:cNvPr id="76826" name="Line 27">
              <a:extLst>
                <a:ext uri="{FF2B5EF4-FFF2-40B4-BE49-F238E27FC236}">
                  <a16:creationId xmlns:a16="http://schemas.microsoft.com/office/drawing/2014/main" id="{91358671-F5D3-4BAE-A617-2B56E75706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15" y="2468"/>
              <a:ext cx="0" cy="68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7" name="Text Box 28">
              <a:extLst>
                <a:ext uri="{FF2B5EF4-FFF2-40B4-BE49-F238E27FC236}">
                  <a16:creationId xmlns:a16="http://schemas.microsoft.com/office/drawing/2014/main" id="{D7856075-F475-4F7E-8FB8-9F79FD23BB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703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10</a:t>
              </a:r>
              <a:endParaRPr lang="en-US" altLang="zh-CN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76828" name="Object 29">
              <a:extLst>
                <a:ext uri="{FF2B5EF4-FFF2-40B4-BE49-F238E27FC236}">
                  <a16:creationId xmlns:a16="http://schemas.microsoft.com/office/drawing/2014/main" id="{E4DFBE56-4C48-4C63-87B8-1523A9D3DDA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88" y="2304"/>
            <a:ext cx="194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52" name="公式" r:id="rId18" imgW="139675" imgH="203375" progId="Equation.3">
                    <p:embed/>
                  </p:oleObj>
                </mc:Choice>
                <mc:Fallback>
                  <p:oleObj name="公式" r:id="rId18" imgW="139675" imgH="203375" progId="Equation.3">
                    <p:embed/>
                    <p:pic>
                      <p:nvPicPr>
                        <p:cNvPr id="76828" name="Object 29">
                          <a:extLst>
                            <a:ext uri="{FF2B5EF4-FFF2-40B4-BE49-F238E27FC236}">
                              <a16:creationId xmlns:a16="http://schemas.microsoft.com/office/drawing/2014/main" id="{E4DFBE56-4C48-4C63-87B8-1523A9D3DDA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2304"/>
                          <a:ext cx="194" cy="2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30">
            <a:extLst>
              <a:ext uri="{FF2B5EF4-FFF2-40B4-BE49-F238E27FC236}">
                <a16:creationId xmlns:a16="http://schemas.microsoft.com/office/drawing/2014/main" id="{B80C59A8-B554-4260-B25F-7FCDC3DA2FC1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4430713"/>
            <a:ext cx="1244600" cy="412750"/>
            <a:chOff x="4116" y="2880"/>
            <a:chExt cx="784" cy="260"/>
          </a:xfrm>
        </p:grpSpPr>
        <p:sp>
          <p:nvSpPr>
            <p:cNvPr id="76824" name="Line 31">
              <a:extLst>
                <a:ext uri="{FF2B5EF4-FFF2-40B4-BE49-F238E27FC236}">
                  <a16:creationId xmlns:a16="http://schemas.microsoft.com/office/drawing/2014/main" id="{2BF44E03-3C4F-4C2C-964B-E5282752E0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6" y="3140"/>
              <a:ext cx="648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76825" name="Object 32">
              <a:extLst>
                <a:ext uri="{FF2B5EF4-FFF2-40B4-BE49-F238E27FC236}">
                  <a16:creationId xmlns:a16="http://schemas.microsoft.com/office/drawing/2014/main" id="{B9F516EC-BC6B-439F-A921-E61AFBAE44E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52" y="2880"/>
            <a:ext cx="148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53" name="公式" r:id="rId20" imgW="101797" imgH="165144" progId="Equation.3">
                    <p:embed/>
                  </p:oleObj>
                </mc:Choice>
                <mc:Fallback>
                  <p:oleObj name="公式" r:id="rId20" imgW="101797" imgH="165144" progId="Equation.3">
                    <p:embed/>
                    <p:pic>
                      <p:nvPicPr>
                        <p:cNvPr id="76825" name="Object 32">
                          <a:extLst>
                            <a:ext uri="{FF2B5EF4-FFF2-40B4-BE49-F238E27FC236}">
                              <a16:creationId xmlns:a16="http://schemas.microsoft.com/office/drawing/2014/main" id="{B9F516EC-BC6B-439F-A921-E61AFBAE44E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" y="2880"/>
                          <a:ext cx="148" cy="2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33">
            <a:extLst>
              <a:ext uri="{FF2B5EF4-FFF2-40B4-BE49-F238E27FC236}">
                <a16:creationId xmlns:a16="http://schemas.microsoft.com/office/drawing/2014/main" id="{EAF9330C-A07C-4410-A9F4-3A9BADC3902B}"/>
              </a:ext>
            </a:extLst>
          </p:cNvPr>
          <p:cNvGrpSpPr>
            <a:grpSpLocks/>
          </p:cNvGrpSpPr>
          <p:nvPr/>
        </p:nvGrpSpPr>
        <p:grpSpPr bwMode="auto">
          <a:xfrm>
            <a:off x="7713664" y="4818063"/>
            <a:ext cx="1398587" cy="1490662"/>
            <a:chOff x="3984" y="3148"/>
            <a:chExt cx="881" cy="939"/>
          </a:xfrm>
        </p:grpSpPr>
        <p:sp>
          <p:nvSpPr>
            <p:cNvPr id="76819" name="Line 34">
              <a:extLst>
                <a:ext uri="{FF2B5EF4-FFF2-40B4-BE49-F238E27FC236}">
                  <a16:creationId xmlns:a16="http://schemas.microsoft.com/office/drawing/2014/main" id="{B28D2117-BA1A-4041-B480-8087C76199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3" y="3150"/>
              <a:ext cx="720" cy="7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0" name="Text Box 35">
              <a:extLst>
                <a:ext uri="{FF2B5EF4-FFF2-40B4-BE49-F238E27FC236}">
                  <a16:creationId xmlns:a16="http://schemas.microsoft.com/office/drawing/2014/main" id="{6B2D400A-A264-41C0-BCA0-BB326DA9A4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2" y="3163"/>
              <a:ext cx="5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45°</a:t>
              </a:r>
              <a:endPara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76821" name="Object 36">
              <a:extLst>
                <a:ext uri="{FF2B5EF4-FFF2-40B4-BE49-F238E27FC236}">
                  <a16:creationId xmlns:a16="http://schemas.microsoft.com/office/drawing/2014/main" id="{BAD67C23-5FE2-47BA-808F-929EEDF4C65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84" y="3478"/>
            <a:ext cx="456" cy="2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54" name="公式" r:id="rId22" imgW="355501" imgH="190369" progId="Equation.3">
                    <p:embed/>
                  </p:oleObj>
                </mc:Choice>
                <mc:Fallback>
                  <p:oleObj name="公式" r:id="rId22" imgW="355501" imgH="190369" progId="Equation.3">
                    <p:embed/>
                    <p:pic>
                      <p:nvPicPr>
                        <p:cNvPr id="76821" name="Object 36">
                          <a:extLst>
                            <a:ext uri="{FF2B5EF4-FFF2-40B4-BE49-F238E27FC236}">
                              <a16:creationId xmlns:a16="http://schemas.microsoft.com/office/drawing/2014/main" id="{BAD67C23-5FE2-47BA-808F-929EEDF4C65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3478"/>
                          <a:ext cx="456" cy="2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2" name="Object 37">
              <a:extLst>
                <a:ext uri="{FF2B5EF4-FFF2-40B4-BE49-F238E27FC236}">
                  <a16:creationId xmlns:a16="http://schemas.microsoft.com/office/drawing/2014/main" id="{E8A3ACF3-2534-4BE3-9F0A-60F64E5C17B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56" y="3814"/>
            <a:ext cx="209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55" name="公式" r:id="rId24" imgW="152301" imgH="203375" progId="Equation.3">
                    <p:embed/>
                  </p:oleObj>
                </mc:Choice>
                <mc:Fallback>
                  <p:oleObj name="公式" r:id="rId24" imgW="152301" imgH="203375" progId="Equation.3">
                    <p:embed/>
                    <p:pic>
                      <p:nvPicPr>
                        <p:cNvPr id="76822" name="Object 37">
                          <a:extLst>
                            <a:ext uri="{FF2B5EF4-FFF2-40B4-BE49-F238E27FC236}">
                              <a16:creationId xmlns:a16="http://schemas.microsoft.com/office/drawing/2014/main" id="{E8A3ACF3-2534-4BE3-9F0A-60F64E5C17B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6" y="3814"/>
                          <a:ext cx="209" cy="2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23" name="Freeform 38">
              <a:extLst>
                <a:ext uri="{FF2B5EF4-FFF2-40B4-BE49-F238E27FC236}">
                  <a16:creationId xmlns:a16="http://schemas.microsoft.com/office/drawing/2014/main" id="{DC156EF6-A001-4180-9E2C-C3D0348C5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3148"/>
              <a:ext cx="70" cy="149"/>
            </a:xfrm>
            <a:custGeom>
              <a:avLst/>
              <a:gdLst>
                <a:gd name="T0" fmla="*/ 70 w 70"/>
                <a:gd name="T1" fmla="*/ 0 h 149"/>
                <a:gd name="T2" fmla="*/ 0 w 70"/>
                <a:gd name="T3" fmla="*/ 149 h 149"/>
                <a:gd name="T4" fmla="*/ 0 60000 65536"/>
                <a:gd name="T5" fmla="*/ 0 60000 65536"/>
                <a:gd name="T6" fmla="*/ 0 w 70"/>
                <a:gd name="T7" fmla="*/ 0 h 149"/>
                <a:gd name="T8" fmla="*/ 70 w 70"/>
                <a:gd name="T9" fmla="*/ 149 h 14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0" h="149">
                  <a:moveTo>
                    <a:pt x="70" y="0"/>
                  </a:moveTo>
                  <a:cubicBezTo>
                    <a:pt x="58" y="60"/>
                    <a:pt x="42" y="104"/>
                    <a:pt x="0" y="14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76818" name="Picture 215" descr="图片48">
            <a:extLst>
              <a:ext uri="{FF2B5EF4-FFF2-40B4-BE49-F238E27FC236}">
                <a16:creationId xmlns:a16="http://schemas.microsoft.com/office/drawing/2014/main" id="{CAAB161C-4933-40D9-BA9F-E2648F6BE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60326"/>
            <a:ext cx="50038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1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1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6" dur="500"/>
                                        <p:tgtEl>
                                          <p:spTgt spid="181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autoUpdateAnimBg="0"/>
      <p:bldP spid="181252" grpId="0" autoUpdateAnimBg="0"/>
      <p:bldP spid="181256" grpId="0" autoUpdateAnimBg="0"/>
      <p:bldP spid="181257" grpId="0" autoUpdateAnimBg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>
            <a:extLst>
              <a:ext uri="{FF2B5EF4-FFF2-40B4-BE49-F238E27FC236}">
                <a16:creationId xmlns:a16="http://schemas.microsoft.com/office/drawing/2014/main" id="{71B7B146-010D-4548-A582-D811FEF74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570135"/>
            <a:ext cx="3657600" cy="66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b="1" i="1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r>
              <a:rPr lang="en-US" altLang="zh-CN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I X</a:t>
            </a:r>
            <a:r>
              <a:rPr lang="en-US" altLang="zh-CN" b="1" i="1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r>
              <a:rPr lang="en-US" altLang="zh-CN" b="1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=100V</a:t>
            </a:r>
            <a:endParaRPr lang="en-US" altLang="zh-CN" b="1" i="1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2275" name="Rectangle 3" descr="90%">
            <a:extLst>
              <a:ext uri="{FF2B5EF4-FFF2-40B4-BE49-F238E27FC236}">
                <a16:creationId xmlns:a16="http://schemas.microsoft.com/office/drawing/2014/main" id="{BD86A828-58B2-46C8-A988-09F8C0C20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7188" y="5589588"/>
            <a:ext cx="1708150" cy="608012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b="1" i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=141V</a:t>
            </a:r>
            <a:endParaRPr lang="en-US" altLang="zh-CN" sz="2800" b="1">
              <a:solidFill>
                <a:srgbClr val="CC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2276" name="Rectangle 4">
            <a:extLst>
              <a:ext uri="{FF2B5EF4-FFF2-40B4-BE49-F238E27FC236}">
                <a16:creationId xmlns:a16="http://schemas.microsoft.com/office/drawing/2014/main" id="{D212929B-384D-41F7-9ED2-A7C2CEE6A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7725" y="4883151"/>
            <a:ext cx="30416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由相量图可求得：</a:t>
            </a:r>
          </a:p>
        </p:txBody>
      </p:sp>
      <p:sp>
        <p:nvSpPr>
          <p:cNvPr id="77829" name="Line 5">
            <a:extLst>
              <a:ext uri="{FF2B5EF4-FFF2-40B4-BE49-F238E27FC236}">
                <a16:creationId xmlns:a16="http://schemas.microsoft.com/office/drawing/2014/main" id="{DE157068-8B6A-4794-BA42-7C637E8D44B2}"/>
              </a:ext>
            </a:extLst>
          </p:cNvPr>
          <p:cNvSpPr>
            <a:spLocks noChangeShapeType="1"/>
          </p:cNvSpPr>
          <p:nvPr/>
        </p:nvSpPr>
        <p:spPr bwMode="auto">
          <a:xfrm>
            <a:off x="1730375" y="2971800"/>
            <a:ext cx="8686800" cy="0"/>
          </a:xfrm>
          <a:prstGeom prst="line">
            <a:avLst/>
          </a:prstGeom>
          <a:noFill/>
          <a:ln w="28575">
            <a:solidFill>
              <a:srgbClr val="0066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bIns="0" anchor="ctr"/>
          <a:lstStyle/>
          <a:p>
            <a:endParaRPr lang="zh-CN" altLang="en-US"/>
          </a:p>
        </p:txBody>
      </p:sp>
      <p:sp>
        <p:nvSpPr>
          <p:cNvPr id="77830" name="Rectangle 6">
            <a:extLst>
              <a:ext uri="{FF2B5EF4-FFF2-40B4-BE49-F238E27FC236}">
                <a16:creationId xmlns:a16="http://schemas.microsoft.com/office/drawing/2014/main" id="{B99180D7-6B64-4BDC-9147-E9A76C9D7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3614" y="1849438"/>
            <a:ext cx="2924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求：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V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的读数</a:t>
            </a:r>
          </a:p>
        </p:txBody>
      </p:sp>
      <p:sp>
        <p:nvSpPr>
          <p:cNvPr id="77831" name="Text Box 7">
            <a:extLst>
              <a:ext uri="{FF2B5EF4-FFF2-40B4-BE49-F238E27FC236}">
                <a16:creationId xmlns:a16="http://schemas.microsoft.com/office/drawing/2014/main" id="{8F4361A6-BB14-4800-9203-EB7D41BE4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5013" y="685801"/>
            <a:ext cx="35814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已知：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=10A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AB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=100V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</a:p>
        </p:txBody>
      </p:sp>
      <p:grpSp>
        <p:nvGrpSpPr>
          <p:cNvPr id="77832" name="Group 8">
            <a:extLst>
              <a:ext uri="{FF2B5EF4-FFF2-40B4-BE49-F238E27FC236}">
                <a16:creationId xmlns:a16="http://schemas.microsoft.com/office/drawing/2014/main" id="{971C6602-F031-434D-A2AA-A1E888B3D77F}"/>
              </a:ext>
            </a:extLst>
          </p:cNvPr>
          <p:cNvGrpSpPr>
            <a:grpSpLocks/>
          </p:cNvGrpSpPr>
          <p:nvPr/>
        </p:nvGrpSpPr>
        <p:grpSpPr bwMode="auto">
          <a:xfrm>
            <a:off x="2135189" y="3068639"/>
            <a:ext cx="2154237" cy="541337"/>
            <a:chOff x="1104" y="2160"/>
            <a:chExt cx="1357" cy="331"/>
          </a:xfrm>
        </p:grpSpPr>
        <p:graphicFrame>
          <p:nvGraphicFramePr>
            <p:cNvPr id="77867" name="Object 9">
              <a:extLst>
                <a:ext uri="{FF2B5EF4-FFF2-40B4-BE49-F238E27FC236}">
                  <a16:creationId xmlns:a16="http://schemas.microsoft.com/office/drawing/2014/main" id="{A6CBB985-CFED-414F-AFE2-E8D05542A8F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59" y="2169"/>
            <a:ext cx="400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159" name="公式" r:id="rId5" imgW="266725" imgH="203375" progId="Equation.3">
                    <p:embed/>
                  </p:oleObj>
                </mc:Choice>
                <mc:Fallback>
                  <p:oleObj name="公式" r:id="rId5" imgW="266725" imgH="203375" progId="Equation.3">
                    <p:embed/>
                    <p:pic>
                      <p:nvPicPr>
                        <p:cNvPr id="77867" name="Object 9">
                          <a:extLst>
                            <a:ext uri="{FF2B5EF4-FFF2-40B4-BE49-F238E27FC236}">
                              <a16:creationId xmlns:a16="http://schemas.microsoft.com/office/drawing/2014/main" id="{A6CBB985-CFED-414F-AFE2-E8D05542A8F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9" y="2169"/>
                          <a:ext cx="400" cy="3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2282" name="Text Box 10">
              <a:extLst>
                <a:ext uri="{FF2B5EF4-FFF2-40B4-BE49-F238E27FC236}">
                  <a16:creationId xmlns:a16="http://schemas.microsoft.com/office/drawing/2014/main" id="{C2BF700F-3B90-4471-9E15-765962638E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" y="2160"/>
              <a:ext cx="1357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itchFamily="2" charset="-122"/>
                </a:rPr>
                <a:t>设    为参考相量</a:t>
              </a:r>
              <a:r>
                <a:rPr lang="en-US" altLang="zh-CN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itchFamily="2" charset="-122"/>
                </a:rPr>
                <a:t>,</a:t>
              </a:r>
            </a:p>
          </p:txBody>
        </p:sp>
      </p:grpSp>
      <p:graphicFrame>
        <p:nvGraphicFramePr>
          <p:cNvPr id="182283" name="Object 11">
            <a:extLst>
              <a:ext uri="{FF2B5EF4-FFF2-40B4-BE49-F238E27FC236}">
                <a16:creationId xmlns:a16="http://schemas.microsoft.com/office/drawing/2014/main" id="{1F9ECE18-8E1E-4E1C-B049-5AB3B6B282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8213" y="4221163"/>
          <a:ext cx="2519362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60" name="公式" r:id="rId7" imgW="736649" imgH="190369" progId="Equation.3">
                  <p:embed/>
                </p:oleObj>
              </mc:Choice>
              <mc:Fallback>
                <p:oleObj name="公式" r:id="rId7" imgW="736649" imgH="190369" progId="Equation.3">
                  <p:embed/>
                  <p:pic>
                    <p:nvPicPr>
                      <p:cNvPr id="182283" name="Object 11">
                        <a:extLst>
                          <a:ext uri="{FF2B5EF4-FFF2-40B4-BE49-F238E27FC236}">
                            <a16:creationId xmlns:a16="http://schemas.microsoft.com/office/drawing/2014/main" id="{1F9ECE18-8E1E-4E1C-B049-5AB3B6B282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8213" y="4221163"/>
                        <a:ext cx="2519362" cy="63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7834" name="Group 12">
            <a:extLst>
              <a:ext uri="{FF2B5EF4-FFF2-40B4-BE49-F238E27FC236}">
                <a16:creationId xmlns:a16="http://schemas.microsoft.com/office/drawing/2014/main" id="{9256D714-F852-4F34-B60F-EF6491EFDB3F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733801"/>
            <a:ext cx="3124200" cy="2830513"/>
            <a:chOff x="3360" y="2352"/>
            <a:chExt cx="1968" cy="1783"/>
          </a:xfrm>
        </p:grpSpPr>
        <p:sp>
          <p:nvSpPr>
            <p:cNvPr id="77850" name="Line 13">
              <a:extLst>
                <a:ext uri="{FF2B5EF4-FFF2-40B4-BE49-F238E27FC236}">
                  <a16:creationId xmlns:a16="http://schemas.microsoft.com/office/drawing/2014/main" id="{A439BC34-BDA3-49AB-8D51-4F466F0F1E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1" y="3188"/>
              <a:ext cx="11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7851" name="Group 14">
              <a:extLst>
                <a:ext uri="{FF2B5EF4-FFF2-40B4-BE49-F238E27FC236}">
                  <a16:creationId xmlns:a16="http://schemas.microsoft.com/office/drawing/2014/main" id="{8D35F6B5-9B5E-4915-A3DA-6939C9310F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2352"/>
              <a:ext cx="1968" cy="1783"/>
              <a:chOff x="3792" y="2304"/>
              <a:chExt cx="1968" cy="1783"/>
            </a:xfrm>
          </p:grpSpPr>
          <p:sp>
            <p:nvSpPr>
              <p:cNvPr id="77852" name="Rectangle 15">
                <a:extLst>
                  <a:ext uri="{FF2B5EF4-FFF2-40B4-BE49-F238E27FC236}">
                    <a16:creationId xmlns:a16="http://schemas.microsoft.com/office/drawing/2014/main" id="{A8D4B6C5-170A-4640-868A-D53AD6B32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2" y="3168"/>
                <a:ext cx="40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24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100</a:t>
                </a:r>
                <a:endParaRPr lang="en-US" altLang="zh-CN" b="1">
                  <a:solidFill>
                    <a:schemeClr val="accent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graphicFrame>
            <p:nvGraphicFramePr>
              <p:cNvPr id="77853" name="Object 16">
                <a:extLst>
                  <a:ext uri="{FF2B5EF4-FFF2-40B4-BE49-F238E27FC236}">
                    <a16:creationId xmlns:a16="http://schemas.microsoft.com/office/drawing/2014/main" id="{471DAFB6-0458-4130-BDB5-A14DAC92EDD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300" y="2976"/>
              <a:ext cx="460" cy="3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0161" name="公式" r:id="rId9" imgW="291973" imgH="228501" progId="Equation.3">
                      <p:embed/>
                    </p:oleObj>
                  </mc:Choice>
                  <mc:Fallback>
                    <p:oleObj name="公式" r:id="rId9" imgW="291973" imgH="228501" progId="Equation.3">
                      <p:embed/>
                      <p:pic>
                        <p:nvPicPr>
                          <p:cNvPr id="77853" name="Object 16">
                            <a:extLst>
                              <a:ext uri="{FF2B5EF4-FFF2-40B4-BE49-F238E27FC236}">
                                <a16:creationId xmlns:a16="http://schemas.microsoft.com/office/drawing/2014/main" id="{471DAFB6-0458-4130-BDB5-A14DAC92EDD8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00" y="2976"/>
                            <a:ext cx="460" cy="33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77854" name="Group 17">
                <a:extLst>
                  <a:ext uri="{FF2B5EF4-FFF2-40B4-BE49-F238E27FC236}">
                    <a16:creationId xmlns:a16="http://schemas.microsoft.com/office/drawing/2014/main" id="{44E21A20-FC30-4AEC-9E5F-B2E77609C4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92" y="2304"/>
                <a:ext cx="384" cy="848"/>
                <a:chOff x="3792" y="2304"/>
                <a:chExt cx="384" cy="848"/>
              </a:xfrm>
            </p:grpSpPr>
            <p:sp>
              <p:nvSpPr>
                <p:cNvPr id="77864" name="Line 18">
                  <a:extLst>
                    <a:ext uri="{FF2B5EF4-FFF2-40B4-BE49-F238E27FC236}">
                      <a16:creationId xmlns:a16="http://schemas.microsoft.com/office/drawing/2014/main" id="{134CEA20-22DA-4016-A332-233804CE7A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15" y="2468"/>
                  <a:ext cx="0" cy="68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7865" name="Text Box 19">
                  <a:extLst>
                    <a:ext uri="{FF2B5EF4-FFF2-40B4-BE49-F238E27FC236}">
                      <a16:creationId xmlns:a16="http://schemas.microsoft.com/office/drawing/2014/main" id="{0406B50B-44C6-4FA0-A5CE-06FE78A35E4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92" y="2703"/>
                  <a:ext cx="384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400" b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10</a:t>
                  </a:r>
                  <a:endParaRPr lang="en-US" altLang="zh-CN" b="1">
                    <a:solidFill>
                      <a:schemeClr val="accent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graphicFrame>
              <p:nvGraphicFramePr>
                <p:cNvPr id="77866" name="Object 20">
                  <a:extLst>
                    <a:ext uri="{FF2B5EF4-FFF2-40B4-BE49-F238E27FC236}">
                      <a16:creationId xmlns:a16="http://schemas.microsoft.com/office/drawing/2014/main" id="{AEEFE57C-543E-4CD5-8005-E39316285EBE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888" y="2304"/>
                <a:ext cx="194" cy="27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0162" name="公式" r:id="rId11" imgW="139675" imgH="203375" progId="Equation.3">
                        <p:embed/>
                      </p:oleObj>
                    </mc:Choice>
                    <mc:Fallback>
                      <p:oleObj name="公式" r:id="rId11" imgW="139675" imgH="203375" progId="Equation.3">
                        <p:embed/>
                        <p:pic>
                          <p:nvPicPr>
                            <p:cNvPr id="77866" name="Object 20">
                              <a:extLst>
                                <a:ext uri="{FF2B5EF4-FFF2-40B4-BE49-F238E27FC236}">
                                  <a16:creationId xmlns:a16="http://schemas.microsoft.com/office/drawing/2014/main" id="{AEEFE57C-543E-4CD5-8005-E39316285EBE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88" y="2304"/>
                              <a:ext cx="194" cy="27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77855" name="Group 21">
                <a:extLst>
                  <a:ext uri="{FF2B5EF4-FFF2-40B4-BE49-F238E27FC236}">
                    <a16:creationId xmlns:a16="http://schemas.microsoft.com/office/drawing/2014/main" id="{7FCF7E5B-54A9-47D0-A50D-AF2453CF84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16" y="2880"/>
                <a:ext cx="784" cy="260"/>
                <a:chOff x="4116" y="2880"/>
                <a:chExt cx="784" cy="260"/>
              </a:xfrm>
            </p:grpSpPr>
            <p:sp>
              <p:nvSpPr>
                <p:cNvPr id="77862" name="Line 22">
                  <a:extLst>
                    <a:ext uri="{FF2B5EF4-FFF2-40B4-BE49-F238E27FC236}">
                      <a16:creationId xmlns:a16="http://schemas.microsoft.com/office/drawing/2014/main" id="{1AD786E7-0178-4F30-8C7C-7D9CF1D62A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16" y="3140"/>
                  <a:ext cx="648" cy="0"/>
                </a:xfrm>
                <a:prstGeom prst="line">
                  <a:avLst/>
                </a:prstGeom>
                <a:noFill/>
                <a:ln w="38100">
                  <a:solidFill>
                    <a:srgbClr val="339933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aphicFrame>
              <p:nvGraphicFramePr>
                <p:cNvPr id="77863" name="Object 23">
                  <a:extLst>
                    <a:ext uri="{FF2B5EF4-FFF2-40B4-BE49-F238E27FC236}">
                      <a16:creationId xmlns:a16="http://schemas.microsoft.com/office/drawing/2014/main" id="{98BEF3FD-DD54-4AA3-B331-61589E5BD6B6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4752" y="2880"/>
                <a:ext cx="148" cy="22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0163" name="公式" r:id="rId13" imgW="101797" imgH="165144" progId="Equation.3">
                        <p:embed/>
                      </p:oleObj>
                    </mc:Choice>
                    <mc:Fallback>
                      <p:oleObj name="公式" r:id="rId13" imgW="101797" imgH="165144" progId="Equation.3">
                        <p:embed/>
                        <p:pic>
                          <p:nvPicPr>
                            <p:cNvPr id="77863" name="Object 23">
                              <a:extLst>
                                <a:ext uri="{FF2B5EF4-FFF2-40B4-BE49-F238E27FC236}">
                                  <a16:creationId xmlns:a16="http://schemas.microsoft.com/office/drawing/2014/main" id="{98BEF3FD-DD54-4AA3-B331-61589E5BD6B6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752" y="2880"/>
                              <a:ext cx="148" cy="22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77856" name="Group 24">
                <a:extLst>
                  <a:ext uri="{FF2B5EF4-FFF2-40B4-BE49-F238E27FC236}">
                    <a16:creationId xmlns:a16="http://schemas.microsoft.com/office/drawing/2014/main" id="{80B84196-8DBC-4ABF-9972-6934A2AE42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4" y="3144"/>
                <a:ext cx="881" cy="943"/>
                <a:chOff x="3984" y="3144"/>
                <a:chExt cx="881" cy="943"/>
              </a:xfrm>
            </p:grpSpPr>
            <p:sp>
              <p:nvSpPr>
                <p:cNvPr id="77857" name="Line 25">
                  <a:extLst>
                    <a:ext uri="{FF2B5EF4-FFF2-40B4-BE49-F238E27FC236}">
                      <a16:creationId xmlns:a16="http://schemas.microsoft.com/office/drawing/2014/main" id="{CCFB838E-5A7A-49F0-87BD-15D552FB04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03" y="3150"/>
                  <a:ext cx="720" cy="72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7858" name="Text Box 26">
                  <a:extLst>
                    <a:ext uri="{FF2B5EF4-FFF2-40B4-BE49-F238E27FC236}">
                      <a16:creationId xmlns:a16="http://schemas.microsoft.com/office/drawing/2014/main" id="{78FB7D2C-B9FE-4F76-B0AE-7DD0D90CE59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270" y="3144"/>
                  <a:ext cx="56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45°</a:t>
                  </a:r>
                  <a:endPara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graphicFrame>
              <p:nvGraphicFramePr>
                <p:cNvPr id="77859" name="Object 27">
                  <a:extLst>
                    <a:ext uri="{FF2B5EF4-FFF2-40B4-BE49-F238E27FC236}">
                      <a16:creationId xmlns:a16="http://schemas.microsoft.com/office/drawing/2014/main" id="{B0501432-7F1C-4E3E-877A-50DDC1C94806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984" y="3478"/>
                <a:ext cx="456" cy="25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0164" name="公式" r:id="rId15" imgW="355501" imgH="190369" progId="Equation.3">
                        <p:embed/>
                      </p:oleObj>
                    </mc:Choice>
                    <mc:Fallback>
                      <p:oleObj name="公式" r:id="rId15" imgW="355501" imgH="190369" progId="Equation.3">
                        <p:embed/>
                        <p:pic>
                          <p:nvPicPr>
                            <p:cNvPr id="77859" name="Object 27">
                              <a:extLst>
                                <a:ext uri="{FF2B5EF4-FFF2-40B4-BE49-F238E27FC236}">
                                  <a16:creationId xmlns:a16="http://schemas.microsoft.com/office/drawing/2014/main" id="{B0501432-7F1C-4E3E-877A-50DDC1C94806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84" y="3478"/>
                              <a:ext cx="456" cy="25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7860" name="Object 28">
                  <a:extLst>
                    <a:ext uri="{FF2B5EF4-FFF2-40B4-BE49-F238E27FC236}">
                      <a16:creationId xmlns:a16="http://schemas.microsoft.com/office/drawing/2014/main" id="{C5850F73-E47F-41FA-9BBF-DC7F13B2FF32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4656" y="3814"/>
                <a:ext cx="209" cy="27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0165" name="公式" r:id="rId17" imgW="152301" imgH="203375" progId="Equation.3">
                        <p:embed/>
                      </p:oleObj>
                    </mc:Choice>
                    <mc:Fallback>
                      <p:oleObj name="公式" r:id="rId17" imgW="152301" imgH="203375" progId="Equation.3">
                        <p:embed/>
                        <p:pic>
                          <p:nvPicPr>
                            <p:cNvPr id="77860" name="Object 28">
                              <a:extLst>
                                <a:ext uri="{FF2B5EF4-FFF2-40B4-BE49-F238E27FC236}">
                                  <a16:creationId xmlns:a16="http://schemas.microsoft.com/office/drawing/2014/main" id="{C5850F73-E47F-41FA-9BBF-DC7F13B2FF32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56" y="3814"/>
                              <a:ext cx="209" cy="27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7861" name="Freeform 29">
                  <a:extLst>
                    <a:ext uri="{FF2B5EF4-FFF2-40B4-BE49-F238E27FC236}">
                      <a16:creationId xmlns:a16="http://schemas.microsoft.com/office/drawing/2014/main" id="{5BF15641-00EC-4F75-98D6-C4AAD40E13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5" y="3148"/>
                  <a:ext cx="70" cy="149"/>
                </a:xfrm>
                <a:custGeom>
                  <a:avLst/>
                  <a:gdLst>
                    <a:gd name="T0" fmla="*/ 70 w 70"/>
                    <a:gd name="T1" fmla="*/ 0 h 149"/>
                    <a:gd name="T2" fmla="*/ 0 w 70"/>
                    <a:gd name="T3" fmla="*/ 149 h 149"/>
                    <a:gd name="T4" fmla="*/ 0 60000 65536"/>
                    <a:gd name="T5" fmla="*/ 0 60000 65536"/>
                    <a:gd name="T6" fmla="*/ 0 w 70"/>
                    <a:gd name="T7" fmla="*/ 0 h 149"/>
                    <a:gd name="T8" fmla="*/ 70 w 70"/>
                    <a:gd name="T9" fmla="*/ 149 h 149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70" h="149">
                      <a:moveTo>
                        <a:pt x="70" y="0"/>
                      </a:moveTo>
                      <a:cubicBezTo>
                        <a:pt x="58" y="60"/>
                        <a:pt x="42" y="104"/>
                        <a:pt x="0" y="149"/>
                      </a:cubicBezTo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8" name="Group 30">
            <a:extLst>
              <a:ext uri="{FF2B5EF4-FFF2-40B4-BE49-F238E27FC236}">
                <a16:creationId xmlns:a16="http://schemas.microsoft.com/office/drawing/2014/main" id="{AF39EE8C-228C-4204-AC74-BB1F4BCF9B26}"/>
              </a:ext>
            </a:extLst>
          </p:cNvPr>
          <p:cNvGrpSpPr>
            <a:grpSpLocks/>
          </p:cNvGrpSpPr>
          <p:nvPr/>
        </p:nvGrpSpPr>
        <p:grpSpPr bwMode="auto">
          <a:xfrm>
            <a:off x="6934200" y="3581400"/>
            <a:ext cx="1752600" cy="1524000"/>
            <a:chOff x="4128" y="2208"/>
            <a:chExt cx="1104" cy="960"/>
          </a:xfrm>
        </p:grpSpPr>
        <p:sp>
          <p:nvSpPr>
            <p:cNvPr id="77848" name="Line 31">
              <a:extLst>
                <a:ext uri="{FF2B5EF4-FFF2-40B4-BE49-F238E27FC236}">
                  <a16:creationId xmlns:a16="http://schemas.microsoft.com/office/drawing/2014/main" id="{36ECACEB-17FD-4A66-91EE-2065A57EA3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2208"/>
              <a:ext cx="110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9" name="Line 32">
              <a:extLst>
                <a:ext uri="{FF2B5EF4-FFF2-40B4-BE49-F238E27FC236}">
                  <a16:creationId xmlns:a16="http://schemas.microsoft.com/office/drawing/2014/main" id="{FE7FFFF1-65D3-45EE-8779-0D57D6318F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2" y="2208"/>
              <a:ext cx="0" cy="9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" name="Group 33">
            <a:extLst>
              <a:ext uri="{FF2B5EF4-FFF2-40B4-BE49-F238E27FC236}">
                <a16:creationId xmlns:a16="http://schemas.microsoft.com/office/drawing/2014/main" id="{96B99CBF-955A-4B25-B528-D124D1D24BDC}"/>
              </a:ext>
            </a:extLst>
          </p:cNvPr>
          <p:cNvGrpSpPr>
            <a:grpSpLocks/>
          </p:cNvGrpSpPr>
          <p:nvPr/>
        </p:nvGrpSpPr>
        <p:grpSpPr bwMode="auto">
          <a:xfrm>
            <a:off x="6172201" y="3124201"/>
            <a:ext cx="804863" cy="1946275"/>
            <a:chOff x="3648" y="1920"/>
            <a:chExt cx="507" cy="1226"/>
          </a:xfrm>
        </p:grpSpPr>
        <p:sp>
          <p:nvSpPr>
            <p:cNvPr id="77845" name="Line 34">
              <a:extLst>
                <a:ext uri="{FF2B5EF4-FFF2-40B4-BE49-F238E27FC236}">
                  <a16:creationId xmlns:a16="http://schemas.microsoft.com/office/drawing/2014/main" id="{DEA998E9-6B64-491B-BF3B-9C666BC30A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16" y="2160"/>
              <a:ext cx="0" cy="98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6" name="Rectangle 35">
              <a:extLst>
                <a:ext uri="{FF2B5EF4-FFF2-40B4-BE49-F238E27FC236}">
                  <a16:creationId xmlns:a16="http://schemas.microsoft.com/office/drawing/2014/main" id="{87AA6F1D-C4F3-4A7C-B2C2-4875C8A37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2448"/>
              <a:ext cx="40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100</a:t>
              </a:r>
            </a:p>
          </p:txBody>
        </p:sp>
        <p:graphicFrame>
          <p:nvGraphicFramePr>
            <p:cNvPr id="77847" name="Object 36">
              <a:extLst>
                <a:ext uri="{FF2B5EF4-FFF2-40B4-BE49-F238E27FC236}">
                  <a16:creationId xmlns:a16="http://schemas.microsoft.com/office/drawing/2014/main" id="{78902B1E-F340-48C7-8C30-21E7DDA6F60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93" y="1920"/>
            <a:ext cx="362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166" name="公式" r:id="rId19" imgW="228600" imgH="228600" progId="Equation.3">
                    <p:embed/>
                  </p:oleObj>
                </mc:Choice>
                <mc:Fallback>
                  <p:oleObj name="公式" r:id="rId19" imgW="228600" imgH="228600" progId="Equation.3">
                    <p:embed/>
                    <p:pic>
                      <p:nvPicPr>
                        <p:cNvPr id="77847" name="Object 36">
                          <a:extLst>
                            <a:ext uri="{FF2B5EF4-FFF2-40B4-BE49-F238E27FC236}">
                              <a16:creationId xmlns:a16="http://schemas.microsoft.com/office/drawing/2014/main" id="{78902B1E-F340-48C7-8C30-21E7DDA6F60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3" y="1920"/>
                          <a:ext cx="362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37">
            <a:extLst>
              <a:ext uri="{FF2B5EF4-FFF2-40B4-BE49-F238E27FC236}">
                <a16:creationId xmlns:a16="http://schemas.microsoft.com/office/drawing/2014/main" id="{59340A03-A76C-4E67-9972-77BAF2339D5B}"/>
              </a:ext>
            </a:extLst>
          </p:cNvPr>
          <p:cNvGrpSpPr>
            <a:grpSpLocks/>
          </p:cNvGrpSpPr>
          <p:nvPr/>
        </p:nvGrpSpPr>
        <p:grpSpPr bwMode="auto">
          <a:xfrm>
            <a:off x="6934201" y="3200401"/>
            <a:ext cx="2087563" cy="1890713"/>
            <a:chOff x="3408" y="2016"/>
            <a:chExt cx="1315" cy="1191"/>
          </a:xfrm>
        </p:grpSpPr>
        <p:sp>
          <p:nvSpPr>
            <p:cNvPr id="77839" name="Freeform 38">
              <a:extLst>
                <a:ext uri="{FF2B5EF4-FFF2-40B4-BE49-F238E27FC236}">
                  <a16:creationId xmlns:a16="http://schemas.microsoft.com/office/drawing/2014/main" id="{E27E398D-568D-4C55-8DDA-6767BD387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" y="3017"/>
              <a:ext cx="55" cy="164"/>
            </a:xfrm>
            <a:custGeom>
              <a:avLst/>
              <a:gdLst>
                <a:gd name="T0" fmla="*/ 0 w 55"/>
                <a:gd name="T1" fmla="*/ 0 h 164"/>
                <a:gd name="T2" fmla="*/ 47 w 55"/>
                <a:gd name="T3" fmla="*/ 125 h 164"/>
                <a:gd name="T4" fmla="*/ 55 w 55"/>
                <a:gd name="T5" fmla="*/ 164 h 164"/>
                <a:gd name="T6" fmla="*/ 0 60000 65536"/>
                <a:gd name="T7" fmla="*/ 0 60000 65536"/>
                <a:gd name="T8" fmla="*/ 0 60000 65536"/>
                <a:gd name="T9" fmla="*/ 0 w 55"/>
                <a:gd name="T10" fmla="*/ 0 h 164"/>
                <a:gd name="T11" fmla="*/ 55 w 55"/>
                <a:gd name="T12" fmla="*/ 164 h 1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" h="164">
                  <a:moveTo>
                    <a:pt x="0" y="0"/>
                  </a:moveTo>
                  <a:cubicBezTo>
                    <a:pt x="33" y="51"/>
                    <a:pt x="36" y="65"/>
                    <a:pt x="47" y="125"/>
                  </a:cubicBezTo>
                  <a:cubicBezTo>
                    <a:pt x="49" y="138"/>
                    <a:pt x="55" y="164"/>
                    <a:pt x="55" y="164"/>
                  </a:cubicBez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7840" name="Group 39">
              <a:extLst>
                <a:ext uri="{FF2B5EF4-FFF2-40B4-BE49-F238E27FC236}">
                  <a16:creationId xmlns:a16="http://schemas.microsoft.com/office/drawing/2014/main" id="{F6C2568F-375D-4A06-9282-451FC6225B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2016"/>
              <a:ext cx="1315" cy="1191"/>
              <a:chOff x="3696" y="2016"/>
              <a:chExt cx="1315" cy="1191"/>
            </a:xfrm>
          </p:grpSpPr>
          <p:sp>
            <p:nvSpPr>
              <p:cNvPr id="77841" name="Text Box 40">
                <a:extLst>
                  <a:ext uri="{FF2B5EF4-FFF2-40B4-BE49-F238E27FC236}">
                    <a16:creationId xmlns:a16="http://schemas.microsoft.com/office/drawing/2014/main" id="{6A9076B3-6FBF-4EB8-B2CF-57615011F9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6" y="2880"/>
                <a:ext cx="56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45</a:t>
                </a:r>
                <a:r>
                  <a:rPr lang="en-US" altLang="zh-CN" sz="2800" b="1">
                    <a:solidFill>
                      <a:srgbClr val="0066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°</a:t>
                </a:r>
              </a:p>
            </p:txBody>
          </p:sp>
          <p:grpSp>
            <p:nvGrpSpPr>
              <p:cNvPr id="77842" name="Group 41">
                <a:extLst>
                  <a:ext uri="{FF2B5EF4-FFF2-40B4-BE49-F238E27FC236}">
                    <a16:creationId xmlns:a16="http://schemas.microsoft.com/office/drawing/2014/main" id="{A61C6828-15A7-4F2F-A22C-4FABBEF362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96" y="2016"/>
                <a:ext cx="1315" cy="1152"/>
                <a:chOff x="4128" y="1968"/>
                <a:chExt cx="1315" cy="1152"/>
              </a:xfrm>
            </p:grpSpPr>
            <p:sp>
              <p:nvSpPr>
                <p:cNvPr id="77843" name="Line 42">
                  <a:extLst>
                    <a:ext uri="{FF2B5EF4-FFF2-40B4-BE49-F238E27FC236}">
                      <a16:creationId xmlns:a16="http://schemas.microsoft.com/office/drawing/2014/main" id="{B5F19CD8-FCD3-49D4-9986-7794AF9F17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128" y="2208"/>
                  <a:ext cx="1104" cy="912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aphicFrame>
              <p:nvGraphicFramePr>
                <p:cNvPr id="77844" name="Object 43">
                  <a:extLst>
                    <a:ext uri="{FF2B5EF4-FFF2-40B4-BE49-F238E27FC236}">
                      <a16:creationId xmlns:a16="http://schemas.microsoft.com/office/drawing/2014/main" id="{52ECFC9E-90AB-4E5C-9DC8-FB84248430C2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5184" y="1968"/>
                <a:ext cx="259" cy="29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0167" name="公式" r:id="rId21" imgW="164957" imgH="203024" progId="Equation.3">
                        <p:embed/>
                      </p:oleObj>
                    </mc:Choice>
                    <mc:Fallback>
                      <p:oleObj name="公式" r:id="rId21" imgW="164957" imgH="203024" progId="Equation.3">
                        <p:embed/>
                        <p:pic>
                          <p:nvPicPr>
                            <p:cNvPr id="77844" name="Object 43">
                              <a:extLst>
                                <a:ext uri="{FF2B5EF4-FFF2-40B4-BE49-F238E27FC236}">
                                  <a16:creationId xmlns:a16="http://schemas.microsoft.com/office/drawing/2014/main" id="{52ECFC9E-90AB-4E5C-9DC8-FB84248430C2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184" y="1968"/>
                              <a:ext cx="259" cy="29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pic>
        <p:nvPicPr>
          <p:cNvPr id="77838" name="Picture 177" descr="图片48">
            <a:extLst>
              <a:ext uri="{FF2B5EF4-FFF2-40B4-BE49-F238E27FC236}">
                <a16:creationId xmlns:a16="http://schemas.microsoft.com/office/drawing/2014/main" id="{C0E2C956-D147-4DC8-9842-9B56E7931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60326"/>
            <a:ext cx="50038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4" grpId="0" autoUpdateAnimBg="0"/>
      <p:bldP spid="182275" grpId="0" animBg="1" autoUpdateAnimBg="0"/>
      <p:bldP spid="182276" grpId="0" autoUpdateAnimBg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>
            <a:extLst>
              <a:ext uri="{FF2B5EF4-FFF2-40B4-BE49-F238E27FC236}">
                <a16:creationId xmlns:a16="http://schemas.microsoft.com/office/drawing/2014/main" id="{D4FD4E07-0E79-4A76-B279-8CA2DFF524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52888" y="569913"/>
            <a:ext cx="4419600" cy="5334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4.7.2  </a:t>
            </a:r>
            <a:r>
              <a:rPr lang="zh-CN" altLang="en-U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谐振电路</a:t>
            </a:r>
          </a:p>
        </p:txBody>
      </p:sp>
      <p:sp>
        <p:nvSpPr>
          <p:cNvPr id="206851" name="Text Box 3">
            <a:extLst>
              <a:ext uri="{FF2B5EF4-FFF2-40B4-BE49-F238E27FC236}">
                <a16:creationId xmlns:a16="http://schemas.microsoft.com/office/drawing/2014/main" id="{B51B01B6-3395-4494-AA37-D34412407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5489" y="1560514"/>
            <a:ext cx="8493125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在同时含有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L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和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C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的交流电路中，如果总电压和总电流同相，称电路处于谐振状态。此时电路与电源之间不再有能量的交换，电路呈电阻性。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B7EA0538-2F98-49CA-92A6-56BDC6577E85}"/>
              </a:ext>
            </a:extLst>
          </p:cNvPr>
          <p:cNvGrpSpPr>
            <a:grpSpLocks/>
          </p:cNvGrpSpPr>
          <p:nvPr/>
        </p:nvGrpSpPr>
        <p:grpSpPr bwMode="auto">
          <a:xfrm>
            <a:off x="2528888" y="3160713"/>
            <a:ext cx="4125912" cy="925512"/>
            <a:chOff x="816" y="2272"/>
            <a:chExt cx="2599" cy="583"/>
          </a:xfrm>
        </p:grpSpPr>
        <p:sp>
          <p:nvSpPr>
            <p:cNvPr id="83975" name="AutoShape 5">
              <a:extLst>
                <a:ext uri="{FF2B5EF4-FFF2-40B4-BE49-F238E27FC236}">
                  <a16:creationId xmlns:a16="http://schemas.microsoft.com/office/drawing/2014/main" id="{777F9C8B-B45D-445B-8EE3-8580779C0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" y="2400"/>
              <a:ext cx="47" cy="435"/>
            </a:xfrm>
            <a:prstGeom prst="leftBrace">
              <a:avLst>
                <a:gd name="adj1" fmla="val 77128"/>
                <a:gd name="adj2" fmla="val 50000"/>
              </a:avLst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6854" name="Text Box 6">
              <a:extLst>
                <a:ext uri="{FF2B5EF4-FFF2-40B4-BE49-F238E27FC236}">
                  <a16:creationId xmlns:a16="http://schemas.microsoft.com/office/drawing/2014/main" id="{EE603A4D-7309-4088-B1BA-FB65115EB1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4" y="2272"/>
              <a:ext cx="252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itchFamily="2" charset="-122"/>
                </a:rPr>
                <a:t>串联谐振：</a:t>
              </a:r>
              <a:r>
                <a:rPr lang="en-US" altLang="zh-CN" b="1" i="1">
                  <a:solidFill>
                    <a:srgbClr val="000066"/>
                  </a:solidFill>
                </a:rPr>
                <a:t>L</a:t>
              </a:r>
              <a:r>
                <a:rPr lang="en-US" altLang="zh-CN" b="1" i="1">
                  <a:solidFill>
                    <a:srgbClr val="000066"/>
                  </a:solidFill>
                  <a:latin typeface="宋体" pitchFamily="2" charset="-122"/>
                </a:rPr>
                <a:t> </a:t>
              </a:r>
              <a:r>
                <a:rPr lang="zh-CN" altLang="en-US" b="1">
                  <a:solidFill>
                    <a:srgbClr val="000066"/>
                  </a:solidFill>
                  <a:latin typeface="宋体" pitchFamily="2" charset="-122"/>
                </a:rPr>
                <a:t>与 </a:t>
              </a:r>
              <a:r>
                <a:rPr lang="en-US" altLang="zh-CN" b="1" i="1">
                  <a:solidFill>
                    <a:srgbClr val="000066"/>
                  </a:solidFill>
                </a:rPr>
                <a:t>C</a:t>
              </a:r>
              <a:r>
                <a:rPr lang="en-US" altLang="zh-CN" b="1" i="1">
                  <a:solidFill>
                    <a:srgbClr val="000066"/>
                  </a:solidFill>
                  <a:latin typeface="宋体" pitchFamily="2" charset="-122"/>
                </a:rPr>
                <a:t> </a:t>
              </a:r>
              <a:r>
                <a:rPr lang="zh-CN" altLang="en-US" b="1">
                  <a:solidFill>
                    <a:srgbClr val="000066"/>
                  </a:solidFill>
                  <a:latin typeface="宋体" pitchFamily="2" charset="-122"/>
                </a:rPr>
                <a:t>串联时 </a:t>
              </a:r>
              <a:r>
                <a:rPr lang="en-US" altLang="zh-CN" b="1" i="1">
                  <a:solidFill>
                    <a:srgbClr val="000066"/>
                  </a:solidFill>
                </a:rPr>
                <a:t>u</a:t>
              </a:r>
              <a:r>
                <a:rPr lang="zh-CN" altLang="en-US" b="1" i="1">
                  <a:solidFill>
                    <a:srgbClr val="000066"/>
                  </a:solidFill>
                </a:rPr>
                <a:t>、</a:t>
              </a:r>
              <a:r>
                <a:rPr lang="en-US" altLang="zh-CN" b="1" i="1">
                  <a:solidFill>
                    <a:srgbClr val="000066"/>
                  </a:solidFill>
                </a:rPr>
                <a:t>i</a:t>
              </a:r>
              <a:r>
                <a:rPr lang="en-US" altLang="zh-CN" b="1">
                  <a:solidFill>
                    <a:srgbClr val="000066"/>
                  </a:solidFill>
                </a:rPr>
                <a:t>  </a:t>
              </a:r>
              <a:r>
                <a:rPr lang="zh-CN" altLang="en-US" b="1">
                  <a:solidFill>
                    <a:srgbClr val="000066"/>
                  </a:solidFill>
                </a:rPr>
                <a:t>同相</a:t>
              </a:r>
            </a:p>
          </p:txBody>
        </p:sp>
        <p:sp>
          <p:nvSpPr>
            <p:cNvPr id="206855" name="Text Box 7">
              <a:extLst>
                <a:ext uri="{FF2B5EF4-FFF2-40B4-BE49-F238E27FC236}">
                  <a16:creationId xmlns:a16="http://schemas.microsoft.com/office/drawing/2014/main" id="{B90D61A0-CC4B-41E4-A319-4977EED327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" y="2622"/>
              <a:ext cx="252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itchFamily="2" charset="-122"/>
                </a:rPr>
                <a:t>并联谐振：</a:t>
              </a:r>
              <a:r>
                <a:rPr lang="en-US" altLang="zh-CN" b="1" i="1">
                  <a:solidFill>
                    <a:srgbClr val="000066"/>
                  </a:solidFill>
                </a:rPr>
                <a:t>L</a:t>
              </a:r>
              <a:r>
                <a:rPr lang="en-US" altLang="zh-CN" b="1" i="1">
                  <a:solidFill>
                    <a:srgbClr val="000066"/>
                  </a:solidFill>
                  <a:latin typeface="宋体" pitchFamily="2" charset="-122"/>
                </a:rPr>
                <a:t> </a:t>
              </a:r>
              <a:r>
                <a:rPr lang="zh-CN" altLang="en-US" b="1">
                  <a:solidFill>
                    <a:srgbClr val="000066"/>
                  </a:solidFill>
                  <a:latin typeface="宋体" pitchFamily="2" charset="-122"/>
                </a:rPr>
                <a:t>与 </a:t>
              </a:r>
              <a:r>
                <a:rPr lang="en-US" altLang="zh-CN" b="1" i="1">
                  <a:solidFill>
                    <a:srgbClr val="000066"/>
                  </a:solidFill>
                </a:rPr>
                <a:t>C</a:t>
              </a:r>
              <a:r>
                <a:rPr lang="en-US" altLang="zh-CN" b="1" i="1">
                  <a:solidFill>
                    <a:srgbClr val="000066"/>
                  </a:solidFill>
                  <a:latin typeface="宋体" pitchFamily="2" charset="-122"/>
                </a:rPr>
                <a:t> </a:t>
              </a:r>
              <a:r>
                <a:rPr lang="zh-CN" altLang="en-US" b="1">
                  <a:solidFill>
                    <a:srgbClr val="000066"/>
                  </a:solidFill>
                  <a:latin typeface="宋体" pitchFamily="2" charset="-122"/>
                </a:rPr>
                <a:t>并联时 </a:t>
              </a:r>
              <a:r>
                <a:rPr lang="en-US" altLang="zh-CN" b="1" i="1">
                  <a:solidFill>
                    <a:srgbClr val="000066"/>
                  </a:solidFill>
                </a:rPr>
                <a:t>u</a:t>
              </a:r>
              <a:r>
                <a:rPr lang="zh-CN" altLang="en-US" b="1" i="1">
                  <a:solidFill>
                    <a:srgbClr val="000066"/>
                  </a:solidFill>
                </a:rPr>
                <a:t>、</a:t>
              </a:r>
              <a:r>
                <a:rPr lang="en-US" altLang="zh-CN" b="1" i="1">
                  <a:solidFill>
                    <a:srgbClr val="000066"/>
                  </a:solidFill>
                </a:rPr>
                <a:t>i</a:t>
              </a:r>
              <a:r>
                <a:rPr lang="en-US" altLang="zh-CN" b="1">
                  <a:solidFill>
                    <a:srgbClr val="000066"/>
                  </a:solidFill>
                </a:rPr>
                <a:t>  </a:t>
              </a:r>
              <a:r>
                <a:rPr lang="zh-CN" altLang="en-US" b="1">
                  <a:solidFill>
                    <a:srgbClr val="000066"/>
                  </a:solidFill>
                </a:rPr>
                <a:t>同相</a:t>
              </a:r>
            </a:p>
          </p:txBody>
        </p:sp>
      </p:grpSp>
      <p:sp>
        <p:nvSpPr>
          <p:cNvPr id="206856" name="Text Box 8">
            <a:extLst>
              <a:ext uri="{FF2B5EF4-FFF2-40B4-BE49-F238E27FC236}">
                <a16:creationId xmlns:a16="http://schemas.microsoft.com/office/drawing/2014/main" id="{084FAC50-0E76-427A-B9B3-9037ECCE2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5489" y="4303714"/>
            <a:ext cx="8283575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研究谐振的目的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就是一方面在生产上充分利用谐振的特点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如在无线电工程、电子测量技术等许多电路中应用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。另一方面又要预防它所产生的危害。</a:t>
            </a:r>
          </a:p>
        </p:txBody>
      </p:sp>
      <p:sp>
        <p:nvSpPr>
          <p:cNvPr id="206857" name="Text Box 9">
            <a:extLst>
              <a:ext uri="{FF2B5EF4-FFF2-40B4-BE49-F238E27FC236}">
                <a16:creationId xmlns:a16="http://schemas.microsoft.com/office/drawing/2014/main" id="{B2B6B010-E7AB-4F7A-ADB6-BA3D00561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9" y="1103313"/>
            <a:ext cx="5176837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谐振的概念：</a:t>
            </a:r>
            <a:r>
              <a:rPr lang="en-US" altLang="zh-CN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Resonance</a:t>
            </a:r>
            <a:endParaRPr lang="zh-CN" altLang="en-US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6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autoUpdateAnimBg="0"/>
      <p:bldP spid="206856" grpId="0" autoUpdateAnimBg="0"/>
      <p:bldP spid="206857" grpId="0" autoUpdateAnimBg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7FC0B08-6742-4F91-8AB6-D547C462E1BD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1143000"/>
            <a:ext cx="4859338" cy="558800"/>
            <a:chOff x="2115" y="1152"/>
            <a:chExt cx="3061" cy="352"/>
          </a:xfrm>
        </p:grpSpPr>
        <p:graphicFrame>
          <p:nvGraphicFramePr>
            <p:cNvPr id="85013" name="Object 3">
              <a:extLst>
                <a:ext uri="{FF2B5EF4-FFF2-40B4-BE49-F238E27FC236}">
                  <a16:creationId xmlns:a16="http://schemas.microsoft.com/office/drawing/2014/main" id="{1EF5DCAE-D601-490E-AAB1-C3123EC9E99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80" y="1152"/>
            <a:ext cx="559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163" name="公式" r:id="rId4" imgW="317623" imgH="203375" progId="Equation.3">
                    <p:embed/>
                  </p:oleObj>
                </mc:Choice>
                <mc:Fallback>
                  <p:oleObj name="公式" r:id="rId4" imgW="317623" imgH="203375" progId="Equation.3">
                    <p:embed/>
                    <p:pic>
                      <p:nvPicPr>
                        <p:cNvPr id="85013" name="Object 3">
                          <a:extLst>
                            <a:ext uri="{FF2B5EF4-FFF2-40B4-BE49-F238E27FC236}">
                              <a16:creationId xmlns:a16="http://schemas.microsoft.com/office/drawing/2014/main" id="{1EF5DCAE-D601-490E-AAB1-C3123EC9E99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0" y="1152"/>
                          <a:ext cx="559" cy="3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5014" name="Rectangle 4">
              <a:extLst>
                <a:ext uri="{FF2B5EF4-FFF2-40B4-BE49-F238E27FC236}">
                  <a16:creationId xmlns:a16="http://schemas.microsoft.com/office/drawing/2014/main" id="{7A311024-09C7-41BF-86E1-00AED1B8C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0" y="1152"/>
              <a:ext cx="566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同相</a:t>
              </a:r>
            </a:p>
          </p:txBody>
        </p:sp>
        <p:sp>
          <p:nvSpPr>
            <p:cNvPr id="85015" name="Text Box 5">
              <a:extLst>
                <a:ext uri="{FF2B5EF4-FFF2-40B4-BE49-F238E27FC236}">
                  <a16:creationId xmlns:a16="http://schemas.microsoft.com/office/drawing/2014/main" id="{02A25B27-0146-4002-BE2F-51652AE40F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5" y="1152"/>
              <a:ext cx="2084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由定义，谐振时：</a:t>
              </a:r>
            </a:p>
          </p:txBody>
        </p:sp>
      </p:grpSp>
      <p:grpSp>
        <p:nvGrpSpPr>
          <p:cNvPr id="3" name="Group 56">
            <a:extLst>
              <a:ext uri="{FF2B5EF4-FFF2-40B4-BE49-F238E27FC236}">
                <a16:creationId xmlns:a16="http://schemas.microsoft.com/office/drawing/2014/main" id="{76204C5F-BC5B-4741-BBC7-DCF9FFFFDA8F}"/>
              </a:ext>
            </a:extLst>
          </p:cNvPr>
          <p:cNvGrpSpPr>
            <a:grpSpLocks/>
          </p:cNvGrpSpPr>
          <p:nvPr/>
        </p:nvGrpSpPr>
        <p:grpSpPr bwMode="auto">
          <a:xfrm>
            <a:off x="5095875" y="3322639"/>
            <a:ext cx="2738438" cy="974725"/>
            <a:chOff x="2352" y="2093"/>
            <a:chExt cx="1725" cy="614"/>
          </a:xfrm>
        </p:grpSpPr>
        <p:sp>
          <p:nvSpPr>
            <p:cNvPr id="85011" name="Text Box 7">
              <a:extLst>
                <a:ext uri="{FF2B5EF4-FFF2-40B4-BE49-F238E27FC236}">
                  <a16:creationId xmlns:a16="http://schemas.microsoft.com/office/drawing/2014/main" id="{CF95C663-9986-470D-99FB-C6453C1F0B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2241"/>
              <a:ext cx="5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或：</a:t>
              </a:r>
            </a:p>
          </p:txBody>
        </p:sp>
        <p:graphicFrame>
          <p:nvGraphicFramePr>
            <p:cNvPr id="85012" name="Object 8" descr="40%">
              <a:extLst>
                <a:ext uri="{FF2B5EF4-FFF2-40B4-BE49-F238E27FC236}">
                  <a16:creationId xmlns:a16="http://schemas.microsoft.com/office/drawing/2014/main" id="{CA26EAE8-127E-4F2C-AF83-41140861F5A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35" y="2093"/>
            <a:ext cx="1142" cy="6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164" name="Equation" r:id="rId6" imgW="673125" imgH="381131" progId="Equation.3">
                    <p:embed/>
                  </p:oleObj>
                </mc:Choice>
                <mc:Fallback>
                  <p:oleObj name="Equation" r:id="rId6" imgW="673125" imgH="381131" progId="Equation.3">
                    <p:embed/>
                    <p:pic>
                      <p:nvPicPr>
                        <p:cNvPr id="85012" name="Object 8" descr="40%">
                          <a:extLst>
                            <a:ext uri="{FF2B5EF4-FFF2-40B4-BE49-F238E27FC236}">
                              <a16:creationId xmlns:a16="http://schemas.microsoft.com/office/drawing/2014/main" id="{CA26EAE8-127E-4F2C-AF83-41140861F5A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5" y="2093"/>
                          <a:ext cx="1142" cy="614"/>
                        </a:xfrm>
                        <a:prstGeom prst="rect">
                          <a:avLst/>
                        </a:prstGeom>
                        <a:blipFill dpi="0" rotWithShape="0">
                          <a:blip r:embed="rId8"/>
                          <a:srcRect/>
                          <a:tile tx="0" ty="0" sx="100000" sy="100000" flip="none" algn="tl"/>
                        </a:blipFill>
                        <a:ln w="3810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9">
            <a:extLst>
              <a:ext uri="{FF2B5EF4-FFF2-40B4-BE49-F238E27FC236}">
                <a16:creationId xmlns:a16="http://schemas.microsoft.com/office/drawing/2014/main" id="{AA58480E-99FE-44D9-90CB-31E204FC8162}"/>
              </a:ext>
            </a:extLst>
          </p:cNvPr>
          <p:cNvGrpSpPr>
            <a:grpSpLocks/>
          </p:cNvGrpSpPr>
          <p:nvPr/>
        </p:nvGrpSpPr>
        <p:grpSpPr bwMode="auto">
          <a:xfrm>
            <a:off x="5045076" y="1676400"/>
            <a:ext cx="4651375" cy="960438"/>
            <a:chOff x="2208" y="1401"/>
            <a:chExt cx="2930" cy="605"/>
          </a:xfrm>
        </p:grpSpPr>
        <p:graphicFrame>
          <p:nvGraphicFramePr>
            <p:cNvPr id="85009" name="Object 10">
              <a:extLst>
                <a:ext uri="{FF2B5EF4-FFF2-40B4-BE49-F238E27FC236}">
                  <a16:creationId xmlns:a16="http://schemas.microsoft.com/office/drawing/2014/main" id="{BB0EBA5C-CCEC-457D-8041-019D679089E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30" y="1401"/>
            <a:ext cx="2408" cy="6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165" name="公式" r:id="rId9" imgW="1511177" imgH="368125" progId="Equation.3">
                    <p:embed/>
                  </p:oleObj>
                </mc:Choice>
                <mc:Fallback>
                  <p:oleObj name="公式" r:id="rId9" imgW="1511177" imgH="368125" progId="Equation.3">
                    <p:embed/>
                    <p:pic>
                      <p:nvPicPr>
                        <p:cNvPr id="85009" name="Object 10">
                          <a:extLst>
                            <a:ext uri="{FF2B5EF4-FFF2-40B4-BE49-F238E27FC236}">
                              <a16:creationId xmlns:a16="http://schemas.microsoft.com/office/drawing/2014/main" id="{BB0EBA5C-CCEC-457D-8041-019D679089E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0" y="1401"/>
                          <a:ext cx="2408" cy="6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5010" name="Text Box 11">
              <a:extLst>
                <a:ext uri="{FF2B5EF4-FFF2-40B4-BE49-F238E27FC236}">
                  <a16:creationId xmlns:a16="http://schemas.microsoft.com/office/drawing/2014/main" id="{2986320F-D7F5-48D9-BFD6-378BEC6A23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1556"/>
              <a:ext cx="4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即</a:t>
              </a:r>
            </a:p>
          </p:txBody>
        </p:sp>
      </p:grpSp>
      <p:sp>
        <p:nvSpPr>
          <p:cNvPr id="207884" name="Text Box 12" descr="40%">
            <a:extLst>
              <a:ext uri="{FF2B5EF4-FFF2-40B4-BE49-F238E27FC236}">
                <a16:creationId xmlns:a16="http://schemas.microsoft.com/office/drawing/2014/main" id="{B0793515-B5BE-4540-A947-2F66C43AC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3475" y="2590801"/>
            <a:ext cx="2057400" cy="519113"/>
          </a:xfrm>
          <a:prstGeom prst="rect">
            <a:avLst/>
          </a:prstGeom>
          <a:blipFill dpi="0" rotWithShape="0">
            <a:blip r:embed="rId11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谐振条件：</a:t>
            </a:r>
          </a:p>
        </p:txBody>
      </p:sp>
      <p:graphicFrame>
        <p:nvGraphicFramePr>
          <p:cNvPr id="207885" name="Object 13" descr="40%">
            <a:extLst>
              <a:ext uri="{FF2B5EF4-FFF2-40B4-BE49-F238E27FC236}">
                <a16:creationId xmlns:a16="http://schemas.microsoft.com/office/drawing/2014/main" id="{C6801C3B-33EC-4CB0-924D-F94061D067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53276" y="2667001"/>
          <a:ext cx="1819275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66" name="公式" r:id="rId12" imgW="596900" imgH="228600" progId="Equation.3">
                  <p:embed/>
                </p:oleObj>
              </mc:Choice>
              <mc:Fallback>
                <p:oleObj name="公式" r:id="rId12" imgW="596900" imgH="228600" progId="Equation.3">
                  <p:embed/>
                  <p:pic>
                    <p:nvPicPr>
                      <p:cNvPr id="207885" name="Object 13" descr="40%">
                        <a:extLst>
                          <a:ext uri="{FF2B5EF4-FFF2-40B4-BE49-F238E27FC236}">
                            <a16:creationId xmlns:a16="http://schemas.microsoft.com/office/drawing/2014/main" id="{C6801C3B-33EC-4CB0-924D-F94061D067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3276" y="2667001"/>
                        <a:ext cx="1819275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11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886" name="AutoShape 14" descr="40%">
            <a:extLst>
              <a:ext uri="{FF2B5EF4-FFF2-40B4-BE49-F238E27FC236}">
                <a16:creationId xmlns:a16="http://schemas.microsoft.com/office/drawing/2014/main" id="{19411372-3EDA-45B6-88D9-DEDFF9173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6438" y="3402013"/>
            <a:ext cx="2273300" cy="533400"/>
          </a:xfrm>
          <a:prstGeom prst="wedgeRoundRectCallout">
            <a:avLst>
              <a:gd name="adj1" fmla="val -69833"/>
              <a:gd name="adj2" fmla="val 77977"/>
              <a:gd name="adj3" fmla="val 16667"/>
            </a:avLst>
          </a:prstGeom>
          <a:pattFill prst="pct40">
            <a:fgClr>
              <a:srgbClr val="FFCCCC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谐振时的角频率</a:t>
            </a:r>
          </a:p>
        </p:txBody>
      </p:sp>
      <p:sp>
        <p:nvSpPr>
          <p:cNvPr id="85000" name="Text Box 15">
            <a:extLst>
              <a:ext uri="{FF2B5EF4-FFF2-40B4-BE49-F238E27FC236}">
                <a16:creationId xmlns:a16="http://schemas.microsoft.com/office/drawing/2014/main" id="{03CC1A36-9A9B-4F60-8A4B-324C0ABAC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1" y="1612901"/>
            <a:ext cx="23272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串联谐振电路</a:t>
            </a:r>
            <a:endParaRPr lang="zh-CN" altLang="en-US" sz="2800" b="1" u="sng">
              <a:solidFill>
                <a:srgbClr val="00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7888" name="Line 16">
            <a:extLst>
              <a:ext uri="{FF2B5EF4-FFF2-40B4-BE49-F238E27FC236}">
                <a16:creationId xmlns:a16="http://schemas.microsoft.com/office/drawing/2014/main" id="{6F9E0822-59FF-4233-90BC-E613776035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549275"/>
            <a:ext cx="0" cy="5803900"/>
          </a:xfrm>
          <a:prstGeom prst="line">
            <a:avLst/>
          </a:prstGeom>
          <a:noFill/>
          <a:ln w="28575">
            <a:solidFill>
              <a:srgbClr val="0066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bIns="0" anchor="ctr"/>
          <a:lstStyle/>
          <a:p>
            <a:endParaRPr lang="zh-CN" altLang="en-US"/>
          </a:p>
        </p:txBody>
      </p:sp>
      <p:sp>
        <p:nvSpPr>
          <p:cNvPr id="207889" name="Rectangle 17">
            <a:extLst>
              <a:ext uri="{FF2B5EF4-FFF2-40B4-BE49-F238E27FC236}">
                <a16:creationId xmlns:a16="http://schemas.microsoft.com/office/drawing/2014/main" id="{C4446C9C-9A6F-48EE-B44E-CFAD7A508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7775" y="533400"/>
            <a:ext cx="14542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 </a:t>
            </a:r>
            <a:r>
              <a:rPr lang="zh-CN" alt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谐振条件</a:t>
            </a:r>
          </a:p>
        </p:txBody>
      </p:sp>
      <p:sp>
        <p:nvSpPr>
          <p:cNvPr id="207890" name="Rectangle 18">
            <a:extLst>
              <a:ext uri="{FF2B5EF4-FFF2-40B4-BE49-F238E27FC236}">
                <a16:creationId xmlns:a16="http://schemas.microsoft.com/office/drawing/2014/main" id="{911FDC3A-DA9F-49D8-B834-79FA10C728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549275"/>
            <a:ext cx="3048000" cy="6096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zh-CN" altLang="en-US" sz="2800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串联谐振</a:t>
            </a:r>
          </a:p>
        </p:txBody>
      </p:sp>
      <p:sp>
        <p:nvSpPr>
          <p:cNvPr id="207924" name="Rectangle 52">
            <a:extLst>
              <a:ext uri="{FF2B5EF4-FFF2-40B4-BE49-F238E27FC236}">
                <a16:creationId xmlns:a16="http://schemas.microsoft.com/office/drawing/2014/main" id="{72FDA84E-9437-4A00-936F-749D21A8D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8889" y="4508500"/>
            <a:ext cx="1624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</a:t>
            </a: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</a:t>
            </a:r>
            <a:r>
              <a:rPr lang="zh-CN" alt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谐振频率 </a:t>
            </a:r>
          </a:p>
        </p:txBody>
      </p:sp>
      <p:sp>
        <p:nvSpPr>
          <p:cNvPr id="207926" name="Text Box 54">
            <a:extLst>
              <a:ext uri="{FF2B5EF4-FFF2-40B4-BE49-F238E27FC236}">
                <a16:creationId xmlns:a16="http://schemas.microsoft.com/office/drawing/2014/main" id="{D9D90320-3357-44A4-9791-579C43119B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6501" y="5168901"/>
            <a:ext cx="26844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根据谐振条件：</a:t>
            </a:r>
          </a:p>
        </p:txBody>
      </p:sp>
      <p:graphicFrame>
        <p:nvGraphicFramePr>
          <p:cNvPr id="207927" name="Object 55" descr="40%">
            <a:extLst>
              <a:ext uri="{FF2B5EF4-FFF2-40B4-BE49-F238E27FC236}">
                <a16:creationId xmlns:a16="http://schemas.microsoft.com/office/drawing/2014/main" id="{7E52440E-0D44-4FFE-83A9-9B361E536A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07301" y="4956176"/>
          <a:ext cx="1789113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67" name="Equation" r:id="rId14" imgW="724023" imgH="381131" progId="Equation.3">
                  <p:embed/>
                </p:oleObj>
              </mc:Choice>
              <mc:Fallback>
                <p:oleObj name="Equation" r:id="rId14" imgW="724023" imgH="381131" progId="Equation.3">
                  <p:embed/>
                  <p:pic>
                    <p:nvPicPr>
                      <p:cNvPr id="207927" name="Object 55" descr="40%">
                        <a:extLst>
                          <a:ext uri="{FF2B5EF4-FFF2-40B4-BE49-F238E27FC236}">
                            <a16:creationId xmlns:a16="http://schemas.microsoft.com/office/drawing/2014/main" id="{7E52440E-0D44-4FFE-83A9-9B361E536A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7301" y="4956176"/>
                        <a:ext cx="1789113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8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5007" name="Picture 58" descr="图片31">
            <a:extLst>
              <a:ext uri="{FF2B5EF4-FFF2-40B4-BE49-F238E27FC236}">
                <a16:creationId xmlns:a16="http://schemas.microsoft.com/office/drawing/2014/main" id="{6B2C9CFC-1046-4F0A-85D8-75349B456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89" y="2298701"/>
            <a:ext cx="1914525" cy="334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9">
            <a:extLst>
              <a:ext uri="{FF2B5EF4-FFF2-40B4-BE49-F238E27FC236}">
                <a16:creationId xmlns:a16="http://schemas.microsoft.com/office/drawing/2014/main" id="{462A01AD-F15B-4E68-A063-E8AB22163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8" y="1103313"/>
            <a:ext cx="2819400" cy="4619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Series</a:t>
            </a:r>
            <a:r>
              <a:rPr lang="en-US" altLang="zh-CN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resonance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7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7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207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07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7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7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7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84" grpId="0" animBg="1" autoUpdateAnimBg="0"/>
      <p:bldP spid="207886" grpId="0" animBg="1" autoUpdateAnimBg="0"/>
      <p:bldP spid="207889" grpId="0" autoUpdateAnimBg="0"/>
      <p:bldP spid="207924" grpId="0" autoUpdateAnimBg="0"/>
      <p:bldP spid="207926" grpId="0" autoUpdateAnimBg="0"/>
      <p:bldP spid="23" grpId="0" autoUpdateAnimBg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8898" name="Object 2" descr="40%">
            <a:extLst>
              <a:ext uri="{FF2B5EF4-FFF2-40B4-BE49-F238E27FC236}">
                <a16:creationId xmlns:a16="http://schemas.microsoft.com/office/drawing/2014/main" id="{B28F66B6-470B-4E4F-B987-AFF6139278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19401" y="1484313"/>
          <a:ext cx="17827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7" name="公式" r:id="rId4" imgW="698377" imgH="406356" progId="Equation.3">
                  <p:embed/>
                </p:oleObj>
              </mc:Choice>
              <mc:Fallback>
                <p:oleObj name="公式" r:id="rId4" imgW="698377" imgH="406356" progId="Equation.3">
                  <p:embed/>
                  <p:pic>
                    <p:nvPicPr>
                      <p:cNvPr id="208898" name="Object 2" descr="40%">
                        <a:extLst>
                          <a:ext uri="{FF2B5EF4-FFF2-40B4-BE49-F238E27FC236}">
                            <a16:creationId xmlns:a16="http://schemas.microsoft.com/office/drawing/2014/main" id="{B28F66B6-470B-4E4F-B987-AFF6139278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1" y="1484313"/>
                        <a:ext cx="1782763" cy="1060450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38100">
                        <a:solidFill>
                          <a:srgbClr val="339933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899" name="Object 3" descr="40%">
            <a:extLst>
              <a:ext uri="{FF2B5EF4-FFF2-40B4-BE49-F238E27FC236}">
                <a16:creationId xmlns:a16="http://schemas.microsoft.com/office/drawing/2014/main" id="{367F3379-1F5A-46E6-8407-B82CD68356B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43600" y="1484313"/>
          <a:ext cx="2120900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8" name="公式" r:id="rId7" imgW="863699" imgH="406356" progId="Equation.3">
                  <p:embed/>
                </p:oleObj>
              </mc:Choice>
              <mc:Fallback>
                <p:oleObj name="公式" r:id="rId7" imgW="863699" imgH="406356" progId="Equation.3">
                  <p:embed/>
                  <p:pic>
                    <p:nvPicPr>
                      <p:cNvPr id="208899" name="Object 3" descr="40%">
                        <a:extLst>
                          <a:ext uri="{FF2B5EF4-FFF2-40B4-BE49-F238E27FC236}">
                            <a16:creationId xmlns:a16="http://schemas.microsoft.com/office/drawing/2014/main" id="{367F3379-1F5A-46E6-8407-B82CD68356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484313"/>
                        <a:ext cx="2120900" cy="1071562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38100">
                        <a:solidFill>
                          <a:srgbClr val="339933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900" name="Text Box 4">
            <a:extLst>
              <a:ext uri="{FF2B5EF4-FFF2-40B4-BE49-F238E27FC236}">
                <a16:creationId xmlns:a16="http://schemas.microsoft.com/office/drawing/2014/main" id="{CCCEA9F8-2AF3-4785-AF08-3BB071C53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1712913"/>
            <a:ext cx="5413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或</a:t>
            </a:r>
            <a:endParaRPr lang="zh-CN" altLang="en-US" b="1">
              <a:solidFill>
                <a:srgbClr val="3333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8901" name="Text Box 5">
            <a:extLst>
              <a:ext uri="{FF2B5EF4-FFF2-40B4-BE49-F238E27FC236}">
                <a16:creationId xmlns:a16="http://schemas.microsoft.com/office/drawing/2014/main" id="{C6E39A94-78E6-47DD-B4E6-8636C2E94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1" y="2851151"/>
            <a:ext cx="3756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电路发生谐振的方法：</a:t>
            </a:r>
          </a:p>
        </p:txBody>
      </p:sp>
      <p:sp>
        <p:nvSpPr>
          <p:cNvPr id="208902" name="Text Box 6">
            <a:extLst>
              <a:ext uri="{FF2B5EF4-FFF2-40B4-BE49-F238E27FC236}">
                <a16:creationId xmlns:a16="http://schemas.microsoft.com/office/drawing/2014/main" id="{901E20F7-7D4D-4A6C-B780-BD14AD293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1" y="3384551"/>
            <a:ext cx="6556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电源频率 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一定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调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参数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 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使  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800" b="1" baseline="-250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f</a:t>
            </a:r>
            <a:r>
              <a:rPr lang="zh-CN" altLang="en-US" sz="2800" b="1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8904" name="Text Box 8">
            <a:extLst>
              <a:ext uri="{FF2B5EF4-FFF2-40B4-BE49-F238E27FC236}">
                <a16:creationId xmlns:a16="http://schemas.microsoft.com/office/drawing/2014/main" id="{6EAD71B7-690B-4BA4-B4D4-28970BF0E9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8200" y="3917951"/>
            <a:ext cx="8559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电路参数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LC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一定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调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电源频率 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en-US" sz="2800" b="1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使 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 = f</a:t>
            </a:r>
            <a:r>
              <a:rPr lang="en-US" altLang="zh-CN" sz="2800" b="1" baseline="-250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</a:p>
        </p:txBody>
      </p:sp>
      <p:sp>
        <p:nvSpPr>
          <p:cNvPr id="208908" name="Rectangle 12">
            <a:extLst>
              <a:ext uri="{FF2B5EF4-FFF2-40B4-BE49-F238E27FC236}">
                <a16:creationId xmlns:a16="http://schemas.microsoft.com/office/drawing/2014/main" id="{DC7E1C5D-79BD-40B1-B74B-4570EF76E1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3600" y="4452938"/>
            <a:ext cx="3505200" cy="6096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kumimoji="1" lang="en-US" altLang="zh-CN" sz="2800" b="1" dirty="0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(3) </a:t>
            </a:r>
            <a:r>
              <a:rPr kumimoji="1" lang="zh-CN" altLang="en-US" sz="2800" b="1" dirty="0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  <a:ea typeface="宋体" pitchFamily="2" charset="-122"/>
                <a:cs typeface="+mn-cs"/>
              </a:rPr>
              <a:t>谐振特征</a:t>
            </a:r>
          </a:p>
        </p:txBody>
      </p:sp>
      <p:graphicFrame>
        <p:nvGraphicFramePr>
          <p:cNvPr id="208909" name="Object 13">
            <a:extLst>
              <a:ext uri="{FF2B5EF4-FFF2-40B4-BE49-F238E27FC236}">
                <a16:creationId xmlns:a16="http://schemas.microsoft.com/office/drawing/2014/main" id="{1CF2FE6F-0D0A-408C-B0F8-2D7635E7CA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0800" y="5367338"/>
          <a:ext cx="4572000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9" name="公式" r:id="rId9" imgW="1790700" imgH="292100" progId="Equation.3">
                  <p:embed/>
                </p:oleObj>
              </mc:Choice>
              <mc:Fallback>
                <p:oleObj name="公式" r:id="rId9" imgW="1790700" imgH="292100" progId="Equation.3">
                  <p:embed/>
                  <p:pic>
                    <p:nvPicPr>
                      <p:cNvPr id="208909" name="Object 13">
                        <a:extLst>
                          <a:ext uri="{FF2B5EF4-FFF2-40B4-BE49-F238E27FC236}">
                            <a16:creationId xmlns:a16="http://schemas.microsoft.com/office/drawing/2014/main" id="{1CF2FE6F-0D0A-408C-B0F8-2D7635E7CA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367338"/>
                        <a:ext cx="4572000" cy="79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4">
            <a:extLst>
              <a:ext uri="{FF2B5EF4-FFF2-40B4-BE49-F238E27FC236}">
                <a16:creationId xmlns:a16="http://schemas.microsoft.com/office/drawing/2014/main" id="{28643E03-C39B-4784-9FD6-B30F65AE0304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4986338"/>
            <a:ext cx="1612900" cy="381000"/>
            <a:chOff x="2064" y="570"/>
            <a:chExt cx="1016" cy="240"/>
          </a:xfrm>
        </p:grpSpPr>
        <p:sp>
          <p:nvSpPr>
            <p:cNvPr id="208911" name="Text Box 15">
              <a:extLst>
                <a:ext uri="{FF2B5EF4-FFF2-40B4-BE49-F238E27FC236}">
                  <a16:creationId xmlns:a16="http://schemas.microsoft.com/office/drawing/2014/main" id="{F2E311C2-DE0B-4464-8A82-6C2D85D89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577"/>
              <a:ext cx="24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1)</a:t>
              </a:r>
            </a:p>
          </p:txBody>
        </p:sp>
        <p:sp>
          <p:nvSpPr>
            <p:cNvPr id="208912" name="Text Box 16">
              <a:extLst>
                <a:ext uri="{FF2B5EF4-FFF2-40B4-BE49-F238E27FC236}">
                  <a16:creationId xmlns:a16="http://schemas.microsoft.com/office/drawing/2014/main" id="{BA8926B9-44CA-4BDA-A2C3-CF0A128A96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2" y="570"/>
              <a:ext cx="73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zh-CN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zh-CN" altLang="en-US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阻抗最小</a:t>
              </a:r>
            </a:p>
          </p:txBody>
        </p:sp>
      </p:grpSp>
      <p:sp>
        <p:nvSpPr>
          <p:cNvPr id="208913" name="Rectangle 17">
            <a:extLst>
              <a:ext uri="{FF2B5EF4-FFF2-40B4-BE49-F238E27FC236}">
                <a16:creationId xmlns:a16="http://schemas.microsoft.com/office/drawing/2014/main" id="{2EDA1EC5-7B11-425D-B0BC-8BC7C9ABD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1" y="666750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b="1" dirty="0"/>
              <a:t>可得</a:t>
            </a:r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谐振频率</a:t>
            </a:r>
            <a:r>
              <a:rPr lang="zh-CN" altLang="en-US" b="1" dirty="0">
                <a:latin typeface="宋体" pitchFamily="2" charset="-122"/>
              </a:rPr>
              <a:t>为：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8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8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8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0" grpId="0" autoUpdateAnimBg="0"/>
      <p:bldP spid="208901" grpId="0" autoUpdateAnimBg="0"/>
      <p:bldP spid="208902" grpId="0" autoUpdateAnimBg="0"/>
      <p:bldP spid="208904" grpId="0" autoUpdateAnimBg="0"/>
      <p:bldP spid="208908" grpId="0" autoUpdateAnimBg="0"/>
      <p:bldP spid="208913" grpId="0" autoUpdateAnimBg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>
            <a:extLst>
              <a:ext uri="{FF2B5EF4-FFF2-40B4-BE49-F238E27FC236}">
                <a16:creationId xmlns:a16="http://schemas.microsoft.com/office/drawing/2014/main" id="{F509623B-76BD-4B4D-9314-96539BD2A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701675"/>
            <a:ext cx="3429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endParaRPr lang="en-US" sz="5400" b="1" u="sng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</a:endParaRPr>
          </a:p>
        </p:txBody>
      </p:sp>
      <p:sp>
        <p:nvSpPr>
          <p:cNvPr id="209923" name="Text Box 3">
            <a:extLst>
              <a:ext uri="{FF2B5EF4-FFF2-40B4-BE49-F238E27FC236}">
                <a16:creationId xmlns:a16="http://schemas.microsoft.com/office/drawing/2014/main" id="{55C311D4-EB0C-4A80-A5CD-1C6149410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1006476"/>
            <a:ext cx="34877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当电源电压一定时： </a:t>
            </a:r>
          </a:p>
        </p:txBody>
      </p:sp>
      <p:graphicFrame>
        <p:nvGraphicFramePr>
          <p:cNvPr id="209924" name="Object 4">
            <a:extLst>
              <a:ext uri="{FF2B5EF4-FFF2-40B4-BE49-F238E27FC236}">
                <a16:creationId xmlns:a16="http://schemas.microsoft.com/office/drawing/2014/main" id="{74CED3F6-C36D-4E56-93C4-4EE81CC47F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1" y="777876"/>
          <a:ext cx="1871663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1" name="公式" r:id="rId4" imgW="698377" imgH="381131" progId="Equation.3">
                  <p:embed/>
                </p:oleObj>
              </mc:Choice>
              <mc:Fallback>
                <p:oleObj name="公式" r:id="rId4" imgW="698377" imgH="381131" progId="Equation.3">
                  <p:embed/>
                  <p:pic>
                    <p:nvPicPr>
                      <p:cNvPr id="209924" name="Object 4">
                        <a:extLst>
                          <a:ext uri="{FF2B5EF4-FFF2-40B4-BE49-F238E27FC236}">
                            <a16:creationId xmlns:a16="http://schemas.microsoft.com/office/drawing/2014/main" id="{74CED3F6-C36D-4E56-93C4-4EE81CC47F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1" y="777876"/>
                        <a:ext cx="1871663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9925" name="Text Box 5">
            <a:extLst>
              <a:ext uri="{FF2B5EF4-FFF2-40B4-BE49-F238E27FC236}">
                <a16:creationId xmlns:a16="http://schemas.microsoft.com/office/drawing/2014/main" id="{290C3EB4-17A0-4096-B26D-ABE494B7B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473075"/>
            <a:ext cx="1377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电流最大</a:t>
            </a:r>
          </a:p>
        </p:txBody>
      </p:sp>
      <p:grpSp>
        <p:nvGrpSpPr>
          <p:cNvPr id="2" name="Group 6">
            <a:extLst>
              <a:ext uri="{FF2B5EF4-FFF2-40B4-BE49-F238E27FC236}">
                <a16:creationId xmlns:a16="http://schemas.microsoft.com/office/drawing/2014/main" id="{A21F95FD-CC6B-4DD7-B0FB-994EEFC264D5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2606675"/>
            <a:ext cx="8229600" cy="1117600"/>
            <a:chOff x="240" y="1584"/>
            <a:chExt cx="5184" cy="704"/>
          </a:xfrm>
        </p:grpSpPr>
        <p:sp>
          <p:nvSpPr>
            <p:cNvPr id="87059" name="Text Box 7">
              <a:extLst>
                <a:ext uri="{FF2B5EF4-FFF2-40B4-BE49-F238E27FC236}">
                  <a16:creationId xmlns:a16="http://schemas.microsoft.com/office/drawing/2014/main" id="{695A2E2F-DBEB-4C54-9911-B173AD5DBE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1584"/>
              <a:ext cx="5184" cy="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电路呈电阻性，能量全部被电阻消耗，   和     相互补偿。即电源与电路之间不发生能量互换。</a:t>
              </a:r>
            </a:p>
          </p:txBody>
        </p:sp>
        <p:graphicFrame>
          <p:nvGraphicFramePr>
            <p:cNvPr id="87060" name="Object 8">
              <a:extLst>
                <a:ext uri="{FF2B5EF4-FFF2-40B4-BE49-F238E27FC236}">
                  <a16:creationId xmlns:a16="http://schemas.microsoft.com/office/drawing/2014/main" id="{69BBDBB5-EC1D-4144-A2CF-CF42D06504C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84" y="1632"/>
            <a:ext cx="310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22" name="公式" r:id="rId6" imgW="190574" imgH="190369" progId="Equation.3">
                    <p:embed/>
                  </p:oleObj>
                </mc:Choice>
                <mc:Fallback>
                  <p:oleObj name="公式" r:id="rId6" imgW="190574" imgH="190369" progId="Equation.3">
                    <p:embed/>
                    <p:pic>
                      <p:nvPicPr>
                        <p:cNvPr id="87060" name="Object 8">
                          <a:extLst>
                            <a:ext uri="{FF2B5EF4-FFF2-40B4-BE49-F238E27FC236}">
                              <a16:creationId xmlns:a16="http://schemas.microsoft.com/office/drawing/2014/main" id="{69BBDBB5-EC1D-4144-A2CF-CF42D06504C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1632"/>
                          <a:ext cx="310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7061" name="Object 9">
              <a:extLst>
                <a:ext uri="{FF2B5EF4-FFF2-40B4-BE49-F238E27FC236}">
                  <a16:creationId xmlns:a16="http://schemas.microsoft.com/office/drawing/2014/main" id="{2F5A0B37-538D-4E06-86E7-CA8FFA91811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12" y="1632"/>
            <a:ext cx="289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23" name="公式" r:id="rId8" imgW="190574" imgH="203375" progId="Equation.3">
                    <p:embed/>
                  </p:oleObj>
                </mc:Choice>
                <mc:Fallback>
                  <p:oleObj name="公式" r:id="rId8" imgW="190574" imgH="203375" progId="Equation.3">
                    <p:embed/>
                    <p:pic>
                      <p:nvPicPr>
                        <p:cNvPr id="87061" name="Object 9">
                          <a:extLst>
                            <a:ext uri="{FF2B5EF4-FFF2-40B4-BE49-F238E27FC236}">
                              <a16:creationId xmlns:a16="http://schemas.microsoft.com/office/drawing/2014/main" id="{2F5A0B37-538D-4E06-86E7-CA8FFA91811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2" y="1632"/>
                          <a:ext cx="289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0">
            <a:extLst>
              <a:ext uri="{FF2B5EF4-FFF2-40B4-BE49-F238E27FC236}">
                <a16:creationId xmlns:a16="http://schemas.microsoft.com/office/drawing/2014/main" id="{E37928F8-256F-4B3B-998A-5ADC33C8241E}"/>
              </a:ext>
            </a:extLst>
          </p:cNvPr>
          <p:cNvGrpSpPr>
            <a:grpSpLocks/>
          </p:cNvGrpSpPr>
          <p:nvPr/>
        </p:nvGrpSpPr>
        <p:grpSpPr bwMode="auto">
          <a:xfrm>
            <a:off x="2127251" y="1630363"/>
            <a:ext cx="2303463" cy="563562"/>
            <a:chOff x="284" y="969"/>
            <a:chExt cx="1451" cy="355"/>
          </a:xfrm>
        </p:grpSpPr>
        <p:sp>
          <p:nvSpPr>
            <p:cNvPr id="209931" name="Text Box 11">
              <a:extLst>
                <a:ext uri="{FF2B5EF4-FFF2-40B4-BE49-F238E27FC236}">
                  <a16:creationId xmlns:a16="http://schemas.microsoft.com/office/drawing/2014/main" id="{68553E9F-09E2-4179-A656-AAEB005A40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" y="969"/>
              <a:ext cx="388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3) </a:t>
              </a:r>
              <a:endPara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09932" name="Rectangle 12">
              <a:extLst>
                <a:ext uri="{FF2B5EF4-FFF2-40B4-BE49-F238E27FC236}">
                  <a16:creationId xmlns:a16="http://schemas.microsoft.com/office/drawing/2014/main" id="{46615FE3-9419-4B9C-B02A-C2CBA6C50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8" y="989"/>
              <a:ext cx="407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同相</a:t>
              </a:r>
            </a:p>
          </p:txBody>
        </p:sp>
        <p:graphicFrame>
          <p:nvGraphicFramePr>
            <p:cNvPr id="87058" name="Object 13">
              <a:extLst>
                <a:ext uri="{FF2B5EF4-FFF2-40B4-BE49-F238E27FC236}">
                  <a16:creationId xmlns:a16="http://schemas.microsoft.com/office/drawing/2014/main" id="{C227A3F7-414B-4167-ACC6-828B50676D3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24" y="989"/>
            <a:ext cx="632" cy="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24" name="公式" r:id="rId10" imgW="355501" imgH="177756" progId="Equation.3">
                    <p:embed/>
                  </p:oleObj>
                </mc:Choice>
                <mc:Fallback>
                  <p:oleObj name="公式" r:id="rId10" imgW="355501" imgH="177756" progId="Equation.3">
                    <p:embed/>
                    <p:pic>
                      <p:nvPicPr>
                        <p:cNvPr id="87058" name="Object 13">
                          <a:extLst>
                            <a:ext uri="{FF2B5EF4-FFF2-40B4-BE49-F238E27FC236}">
                              <a16:creationId xmlns:a16="http://schemas.microsoft.com/office/drawing/2014/main" id="{C227A3F7-414B-4167-ACC6-828B50676D3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989"/>
                          <a:ext cx="632" cy="3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9934" name="Object 14">
            <a:extLst>
              <a:ext uri="{FF2B5EF4-FFF2-40B4-BE49-F238E27FC236}">
                <a16:creationId xmlns:a16="http://schemas.microsoft.com/office/drawing/2014/main" id="{E3DF738C-0244-4C02-B138-BA78823BB7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1768475"/>
          <a:ext cx="3822700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5" name="公式" r:id="rId12" imgW="1511177" imgH="368125" progId="Equation.3">
                  <p:embed/>
                </p:oleObj>
              </mc:Choice>
              <mc:Fallback>
                <p:oleObj name="公式" r:id="rId12" imgW="1511177" imgH="368125" progId="Equation.3">
                  <p:embed/>
                  <p:pic>
                    <p:nvPicPr>
                      <p:cNvPr id="209934" name="Object 14">
                        <a:extLst>
                          <a:ext uri="{FF2B5EF4-FFF2-40B4-BE49-F238E27FC236}">
                            <a16:creationId xmlns:a16="http://schemas.microsoft.com/office/drawing/2014/main" id="{E3DF738C-0244-4C02-B138-BA78823BB7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68475"/>
                        <a:ext cx="3822700" cy="96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9935" name="Text Box 15">
            <a:extLst>
              <a:ext uri="{FF2B5EF4-FFF2-40B4-BE49-F238E27FC236}">
                <a16:creationId xmlns:a16="http://schemas.microsoft.com/office/drawing/2014/main" id="{B5CD8899-6824-4BFC-A8A1-96F6AAF9C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3840163"/>
            <a:ext cx="2743200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4)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电压关系</a:t>
            </a:r>
            <a:endParaRPr lang="zh-CN" altLang="en-US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9936" name="Text Box 16">
            <a:extLst>
              <a:ext uri="{FF2B5EF4-FFF2-40B4-BE49-F238E27FC236}">
                <a16:creationId xmlns:a16="http://schemas.microsoft.com/office/drawing/2014/main" id="{1A731342-9364-43E9-8A19-BFD184053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4283075"/>
            <a:ext cx="4933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电阻电压：</a:t>
            </a:r>
            <a:r>
              <a:rPr lang="en-US" altLang="zh-CN" b="1" i="1">
                <a:solidFill>
                  <a:srgbClr val="0052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b="1" i="1" baseline="-25000">
                <a:solidFill>
                  <a:srgbClr val="0052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 </a:t>
            </a:r>
            <a:r>
              <a:rPr lang="en-US" altLang="zh-CN" b="1">
                <a:solidFill>
                  <a:srgbClr val="0052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</a:t>
            </a:r>
            <a:r>
              <a:rPr lang="en-US" altLang="zh-CN" b="1" i="1">
                <a:solidFill>
                  <a:srgbClr val="0052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="1" baseline="-25000">
                <a:solidFill>
                  <a:srgbClr val="0052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="1" i="1">
                <a:solidFill>
                  <a:srgbClr val="0052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</a:t>
            </a:r>
            <a:r>
              <a:rPr lang="en-US" altLang="zh-CN" b="1">
                <a:solidFill>
                  <a:srgbClr val="0052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= </a:t>
            </a:r>
            <a:r>
              <a:rPr lang="en-US" altLang="zh-CN" b="1" i="1">
                <a:solidFill>
                  <a:srgbClr val="0052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endParaRPr lang="en-US" altLang="zh-CN" b="1">
              <a:solidFill>
                <a:srgbClr val="0052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9937" name="Text Box 17">
            <a:extLst>
              <a:ext uri="{FF2B5EF4-FFF2-40B4-BE49-F238E27FC236}">
                <a16:creationId xmlns:a16="http://schemas.microsoft.com/office/drawing/2014/main" id="{E52446F6-71F7-40CE-88B8-9650DCF3B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4359276"/>
            <a:ext cx="2895600" cy="6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b="1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大小相等、</a:t>
            </a:r>
          </a:p>
          <a:p>
            <a:pPr algn="ctr">
              <a:lnSpc>
                <a:spcPct val="110000"/>
              </a:lnSpc>
              <a:defRPr/>
            </a:pPr>
            <a:r>
              <a:rPr lang="zh-CN" altLang="en-US" b="1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相位相差</a:t>
            </a:r>
            <a:r>
              <a:rPr lang="en-US" altLang="zh-CN" b="1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180</a:t>
            </a:r>
            <a:r>
              <a:rPr lang="en-US" altLang="zh-CN" b="1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</a:t>
            </a:r>
            <a:endParaRPr lang="en-US" altLang="zh-CN" b="1">
              <a:solidFill>
                <a:srgbClr val="0052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09938" name="Object 18" descr="40%">
            <a:extLst>
              <a:ext uri="{FF2B5EF4-FFF2-40B4-BE49-F238E27FC236}">
                <a16:creationId xmlns:a16="http://schemas.microsoft.com/office/drawing/2014/main" id="{67C8DF31-D16E-48DC-9CD7-81B71A72ACD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95600" y="5554664"/>
          <a:ext cx="3505200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6" name="公式" r:id="rId14" imgW="1612974" imgH="203375" progId="Equation.3">
                  <p:embed/>
                </p:oleObj>
              </mc:Choice>
              <mc:Fallback>
                <p:oleObj name="公式" r:id="rId14" imgW="1612974" imgH="203375" progId="Equation.3">
                  <p:embed/>
                  <p:pic>
                    <p:nvPicPr>
                      <p:cNvPr id="209938" name="Object 18" descr="40%">
                        <a:extLst>
                          <a:ext uri="{FF2B5EF4-FFF2-40B4-BE49-F238E27FC236}">
                            <a16:creationId xmlns:a16="http://schemas.microsoft.com/office/drawing/2014/main" id="{67C8DF31-D16E-48DC-9CD7-81B71A72ACD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554664"/>
                        <a:ext cx="3505200" cy="611187"/>
                      </a:xfrm>
                      <a:prstGeom prst="rect">
                        <a:avLst/>
                      </a:prstGeom>
                      <a:blipFill dpi="0" rotWithShape="0">
                        <a:blip r:embed="rId16"/>
                        <a:srcRect/>
                        <a:tile tx="0" ty="0" sx="100000" sy="100000" flip="none" algn="tl"/>
                      </a:blip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19">
            <a:extLst>
              <a:ext uri="{FF2B5EF4-FFF2-40B4-BE49-F238E27FC236}">
                <a16:creationId xmlns:a16="http://schemas.microsoft.com/office/drawing/2014/main" id="{DEB34018-DC7B-424C-81BD-D64A5A81E6B7}"/>
              </a:ext>
            </a:extLst>
          </p:cNvPr>
          <p:cNvGrpSpPr>
            <a:grpSpLocks/>
          </p:cNvGrpSpPr>
          <p:nvPr/>
        </p:nvGrpSpPr>
        <p:grpSpPr bwMode="auto">
          <a:xfrm>
            <a:off x="2203451" y="4892676"/>
            <a:ext cx="4054475" cy="608013"/>
            <a:chOff x="428" y="1344"/>
            <a:chExt cx="2554" cy="383"/>
          </a:xfrm>
        </p:grpSpPr>
        <p:sp>
          <p:nvSpPr>
            <p:cNvPr id="87054" name="Text Box 20">
              <a:extLst>
                <a:ext uri="{FF2B5EF4-FFF2-40B4-BE49-F238E27FC236}">
                  <a16:creationId xmlns:a16="http://schemas.microsoft.com/office/drawing/2014/main" id="{8B355F92-827A-40D5-BD90-3E586D51D0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" y="1344"/>
              <a:ext cx="220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电容、电感电压：</a:t>
              </a: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7055" name="Object 21" descr="40%">
              <a:extLst>
                <a:ext uri="{FF2B5EF4-FFF2-40B4-BE49-F238E27FC236}">
                  <a16:creationId xmlns:a16="http://schemas.microsoft.com/office/drawing/2014/main" id="{900B81E8-E250-4F12-9585-9B40B53C156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208" y="1344"/>
            <a:ext cx="774" cy="3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27" name="公式" r:id="rId17" imgW="634852" imgH="215988" progId="Equation.3">
                    <p:embed/>
                  </p:oleObj>
                </mc:Choice>
                <mc:Fallback>
                  <p:oleObj name="公式" r:id="rId17" imgW="634852" imgH="215988" progId="Equation.3">
                    <p:embed/>
                    <p:pic>
                      <p:nvPicPr>
                        <p:cNvPr id="87055" name="Object 21" descr="40%">
                          <a:extLst>
                            <a:ext uri="{FF2B5EF4-FFF2-40B4-BE49-F238E27FC236}">
                              <a16:creationId xmlns:a16="http://schemas.microsoft.com/office/drawing/2014/main" id="{900B81E8-E250-4F12-9585-9B40B53C156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8" y="1344"/>
                          <a:ext cx="774" cy="3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 r:embed="rId19"/>
                                <a:srcRect/>
                                <a:tile tx="0" ty="0" sx="100000" sy="100000" flip="none" algn="tl"/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9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9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9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9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9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9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3" grpId="0" autoUpdateAnimBg="0"/>
      <p:bldP spid="209925" grpId="0" autoUpdateAnimBg="0"/>
      <p:bldP spid="209935" grpId="0" autoUpdateAnimBg="0"/>
      <p:bldP spid="209936" grpId="0" autoUpdateAnimBg="0"/>
      <p:bldP spid="209937" grpId="0" autoUpdateAnimBg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AutoShape 2" descr="40%">
            <a:extLst>
              <a:ext uri="{FF2B5EF4-FFF2-40B4-BE49-F238E27FC236}">
                <a16:creationId xmlns:a16="http://schemas.microsoft.com/office/drawing/2014/main" id="{E3CFE5B2-9651-44DC-BCAC-40C167E33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914400"/>
            <a:ext cx="2819400" cy="1143000"/>
          </a:xfrm>
          <a:prstGeom prst="wedgeEllipseCallout">
            <a:avLst>
              <a:gd name="adj1" fmla="val -85699"/>
              <a:gd name="adj2" fmla="val -6944"/>
            </a:avLst>
          </a:prstGeom>
          <a:blipFill dpi="0" rotWithShape="0">
            <a:blip r:embed="rId4"/>
            <a:srcRect/>
            <a:tile tx="0" ty="0" sx="100000" sy="100000" flip="none" algn="tl"/>
          </a:blipFill>
          <a:ln w="38100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 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将大于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电源电压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97822922-6331-4430-B0C7-09EF04E1303A}"/>
              </a:ext>
            </a:extLst>
          </p:cNvPr>
          <p:cNvGrpSpPr>
            <a:grpSpLocks/>
          </p:cNvGrpSpPr>
          <p:nvPr/>
        </p:nvGrpSpPr>
        <p:grpSpPr bwMode="auto">
          <a:xfrm>
            <a:off x="2057401" y="533401"/>
            <a:ext cx="3922713" cy="582613"/>
            <a:chOff x="3120" y="1248"/>
            <a:chExt cx="2471" cy="367"/>
          </a:xfrm>
        </p:grpSpPr>
        <p:graphicFrame>
          <p:nvGraphicFramePr>
            <p:cNvPr id="88085" name="Object 4">
              <a:extLst>
                <a:ext uri="{FF2B5EF4-FFF2-40B4-BE49-F238E27FC236}">
                  <a16:creationId xmlns:a16="http://schemas.microsoft.com/office/drawing/2014/main" id="{15F3F39B-CD89-4DA9-ACC4-2C28BFAC43E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08" y="1248"/>
            <a:ext cx="1728" cy="3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240" name="公式" r:id="rId5" imgW="965200" imgH="228600" progId="Equation.3">
                    <p:embed/>
                  </p:oleObj>
                </mc:Choice>
                <mc:Fallback>
                  <p:oleObj name="公式" r:id="rId5" imgW="965200" imgH="228600" progId="Equation.3">
                    <p:embed/>
                    <p:pic>
                      <p:nvPicPr>
                        <p:cNvPr id="88085" name="Object 4">
                          <a:extLst>
                            <a:ext uri="{FF2B5EF4-FFF2-40B4-BE49-F238E27FC236}">
                              <a16:creationId xmlns:a16="http://schemas.microsoft.com/office/drawing/2014/main" id="{15F3F39B-CD89-4DA9-ACC4-2C28BFAC43E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1248"/>
                          <a:ext cx="1728" cy="3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8086" name="Text Box 5">
              <a:extLst>
                <a:ext uri="{FF2B5EF4-FFF2-40B4-BE49-F238E27FC236}">
                  <a16:creationId xmlns:a16="http://schemas.microsoft.com/office/drawing/2014/main" id="{EEDA9C94-E6CE-4470-88E8-673D669C29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" y="1248"/>
              <a:ext cx="247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当                              时：</a:t>
              </a:r>
            </a:p>
          </p:txBody>
        </p:sp>
      </p:grpSp>
      <p:grpSp>
        <p:nvGrpSpPr>
          <p:cNvPr id="3" name="Group 6">
            <a:extLst>
              <a:ext uri="{FF2B5EF4-FFF2-40B4-BE49-F238E27FC236}">
                <a16:creationId xmlns:a16="http://schemas.microsoft.com/office/drawing/2014/main" id="{4BCA6272-651B-42EA-B44E-F68F7CB1D853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1066801"/>
            <a:ext cx="4330700" cy="658813"/>
            <a:chOff x="1056" y="2544"/>
            <a:chExt cx="2728" cy="415"/>
          </a:xfrm>
        </p:grpSpPr>
        <p:sp>
          <p:nvSpPr>
            <p:cNvPr id="88083" name="Text Box 7">
              <a:extLst>
                <a:ext uri="{FF2B5EF4-FFF2-40B4-BE49-F238E27FC236}">
                  <a16:creationId xmlns:a16="http://schemas.microsoft.com/office/drawing/2014/main" id="{750B8C70-D33D-4007-BB69-11903E710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6" y="2544"/>
              <a:ext cx="63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b="1">
                  <a:latin typeface="Times New Roman" panose="02020603050405020304" pitchFamily="18" charset="0"/>
                  <a:ea typeface="宋体" panose="02010600030101010101" pitchFamily="2" charset="-122"/>
                </a:rPr>
                <a:t>有：</a:t>
              </a:r>
            </a:p>
          </p:txBody>
        </p:sp>
        <p:graphicFrame>
          <p:nvGraphicFramePr>
            <p:cNvPr id="88084" name="Object 8">
              <a:extLst>
                <a:ext uri="{FF2B5EF4-FFF2-40B4-BE49-F238E27FC236}">
                  <a16:creationId xmlns:a16="http://schemas.microsoft.com/office/drawing/2014/main" id="{5CAE4301-692F-434C-97E0-C82C723BCE4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88" y="2592"/>
            <a:ext cx="2296" cy="3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241" name="公式" r:id="rId7" imgW="1282700" imgH="228600" progId="Equation.3">
                    <p:embed/>
                  </p:oleObj>
                </mc:Choice>
                <mc:Fallback>
                  <p:oleObj name="公式" r:id="rId7" imgW="1282700" imgH="228600" progId="Equation.3">
                    <p:embed/>
                    <p:pic>
                      <p:nvPicPr>
                        <p:cNvPr id="88084" name="Object 8">
                          <a:extLst>
                            <a:ext uri="{FF2B5EF4-FFF2-40B4-BE49-F238E27FC236}">
                              <a16:creationId xmlns:a16="http://schemas.microsoft.com/office/drawing/2014/main" id="{5CAE4301-692F-434C-97E0-C82C723BCE4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2592"/>
                          <a:ext cx="2296" cy="3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9">
            <a:extLst>
              <a:ext uri="{FF2B5EF4-FFF2-40B4-BE49-F238E27FC236}">
                <a16:creationId xmlns:a16="http://schemas.microsoft.com/office/drawing/2014/main" id="{DE12AAD5-ABCC-4BC2-85BB-16822F693041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2057401"/>
            <a:ext cx="7772400" cy="2087563"/>
            <a:chOff x="336" y="1296"/>
            <a:chExt cx="4896" cy="1315"/>
          </a:xfrm>
        </p:grpSpPr>
        <p:sp>
          <p:nvSpPr>
            <p:cNvPr id="88079" name="Rectangle 10">
              <a:extLst>
                <a:ext uri="{FF2B5EF4-FFF2-40B4-BE49-F238E27FC236}">
                  <a16:creationId xmlns:a16="http://schemas.microsoft.com/office/drawing/2014/main" id="{FBEA8C5E-01EA-4B1B-98B1-A7A0F2C87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1296"/>
              <a:ext cx="5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由于</a:t>
              </a:r>
            </a:p>
          </p:txBody>
        </p:sp>
        <p:graphicFrame>
          <p:nvGraphicFramePr>
            <p:cNvPr id="88080" name="Object 11">
              <a:extLst>
                <a:ext uri="{FF2B5EF4-FFF2-40B4-BE49-F238E27FC236}">
                  <a16:creationId xmlns:a16="http://schemas.microsoft.com/office/drawing/2014/main" id="{BDFA7431-93DE-45DD-9BDF-8554DC383C8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12" y="1296"/>
            <a:ext cx="1682" cy="3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242" name="公式" r:id="rId9" imgW="939800" imgH="228600" progId="Equation.3">
                    <p:embed/>
                  </p:oleObj>
                </mc:Choice>
                <mc:Fallback>
                  <p:oleObj name="公式" r:id="rId9" imgW="939800" imgH="228600" progId="Equation.3">
                    <p:embed/>
                    <p:pic>
                      <p:nvPicPr>
                        <p:cNvPr id="88080" name="Object 11">
                          <a:extLst>
                            <a:ext uri="{FF2B5EF4-FFF2-40B4-BE49-F238E27FC236}">
                              <a16:creationId xmlns:a16="http://schemas.microsoft.com/office/drawing/2014/main" id="{BDFA7431-93DE-45DD-9BDF-8554DC383C8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1296"/>
                          <a:ext cx="1682" cy="3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8081" name="Rectangle 12">
              <a:extLst>
                <a:ext uri="{FF2B5EF4-FFF2-40B4-BE49-F238E27FC236}">
                  <a16:creationId xmlns:a16="http://schemas.microsoft.com/office/drawing/2014/main" id="{55C3CBA6-8386-4F01-966E-1D19F3351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296"/>
              <a:ext cx="25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可能会击穿线圈或电容的</a:t>
              </a:r>
            </a:p>
          </p:txBody>
        </p:sp>
        <p:sp>
          <p:nvSpPr>
            <p:cNvPr id="88082" name="Rectangle 13">
              <a:extLst>
                <a:ext uri="{FF2B5EF4-FFF2-40B4-BE49-F238E27FC236}">
                  <a16:creationId xmlns:a16="http://schemas.microsoft.com/office/drawing/2014/main" id="{4C7ADB81-5D76-4021-82B8-1DAE26734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1584"/>
              <a:ext cx="4896" cy="1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绝缘，因此在电力系统中一般应避免发生串联谐振，但在无线电工程上，又可利用这一特点达到选择信号的作用。</a:t>
              </a:r>
            </a:p>
          </p:txBody>
        </p:sp>
      </p:grpSp>
      <p:grpSp>
        <p:nvGrpSpPr>
          <p:cNvPr id="5" name="Group 14">
            <a:extLst>
              <a:ext uri="{FF2B5EF4-FFF2-40B4-BE49-F238E27FC236}">
                <a16:creationId xmlns:a16="http://schemas.microsoft.com/office/drawing/2014/main" id="{6B53D5F5-6E7F-435F-9DEF-B62715F074AC}"/>
              </a:ext>
            </a:extLst>
          </p:cNvPr>
          <p:cNvGrpSpPr>
            <a:grpSpLocks/>
          </p:cNvGrpSpPr>
          <p:nvPr/>
        </p:nvGrpSpPr>
        <p:grpSpPr bwMode="auto">
          <a:xfrm>
            <a:off x="2133601" y="4191001"/>
            <a:ext cx="5891213" cy="1216025"/>
            <a:chOff x="417" y="192"/>
            <a:chExt cx="3711" cy="766"/>
          </a:xfrm>
        </p:grpSpPr>
        <p:graphicFrame>
          <p:nvGraphicFramePr>
            <p:cNvPr id="88077" name="Object 15" descr="40%">
              <a:extLst>
                <a:ext uri="{FF2B5EF4-FFF2-40B4-BE49-F238E27FC236}">
                  <a16:creationId xmlns:a16="http://schemas.microsoft.com/office/drawing/2014/main" id="{1DD57C39-4653-4F56-8C88-8D6827ABFBF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12" y="240"/>
            <a:ext cx="3216" cy="7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243" name="公式" r:id="rId11" imgW="1892325" imgH="418969" progId="Equation.3">
                    <p:embed/>
                  </p:oleObj>
                </mc:Choice>
                <mc:Fallback>
                  <p:oleObj name="公式" r:id="rId11" imgW="1892325" imgH="418969" progId="Equation.3">
                    <p:embed/>
                    <p:pic>
                      <p:nvPicPr>
                        <p:cNvPr id="88077" name="Object 15" descr="40%">
                          <a:extLst>
                            <a:ext uri="{FF2B5EF4-FFF2-40B4-BE49-F238E27FC236}">
                              <a16:creationId xmlns:a16="http://schemas.microsoft.com/office/drawing/2014/main" id="{1DD57C39-4653-4F56-8C88-8D6827ABFBF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240"/>
                          <a:ext cx="3216" cy="718"/>
                        </a:xfrm>
                        <a:prstGeom prst="rect">
                          <a:avLst/>
                        </a:prstGeom>
                        <a:blipFill dpi="0" rotWithShape="0">
                          <a:blip r:embed="rId13"/>
                          <a:srcRect/>
                          <a:tile tx="0" ty="0" sx="100000" sy="100000" flip="none" algn="tl"/>
                        </a:blipFill>
                        <a:ln w="3810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8078" name="Text Box 16">
              <a:extLst>
                <a:ext uri="{FF2B5EF4-FFF2-40B4-BE49-F238E27FC236}">
                  <a16:creationId xmlns:a16="http://schemas.microsoft.com/office/drawing/2014/main" id="{57964F61-5752-43CF-A11F-7F8D2E492C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" y="192"/>
              <a:ext cx="566" cy="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令：</a:t>
              </a:r>
              <a:endParaRPr lang="zh-CN" altLang="en-US" sz="28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6" name="Group 17">
            <a:extLst>
              <a:ext uri="{FF2B5EF4-FFF2-40B4-BE49-F238E27FC236}">
                <a16:creationId xmlns:a16="http://schemas.microsoft.com/office/drawing/2014/main" id="{703170C4-7958-468E-A55F-CC6E76A2188A}"/>
              </a:ext>
            </a:extLst>
          </p:cNvPr>
          <p:cNvGrpSpPr>
            <a:grpSpLocks/>
          </p:cNvGrpSpPr>
          <p:nvPr/>
        </p:nvGrpSpPr>
        <p:grpSpPr bwMode="auto">
          <a:xfrm>
            <a:off x="8342313" y="4414838"/>
            <a:ext cx="1676400" cy="519112"/>
            <a:chOff x="432" y="3884"/>
            <a:chExt cx="1056" cy="327"/>
          </a:xfrm>
        </p:grpSpPr>
        <p:sp>
          <p:nvSpPr>
            <p:cNvPr id="210963" name="Text Box 19">
              <a:extLst>
                <a:ext uri="{FF2B5EF4-FFF2-40B4-BE49-F238E27FC236}">
                  <a16:creationId xmlns:a16="http://schemas.microsoft.com/office/drawing/2014/main" id="{EAF04AA5-3EFC-462A-BA80-EEF70DB0B6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" y="3884"/>
              <a:ext cx="84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b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品质因数，</a:t>
              </a:r>
            </a:p>
          </p:txBody>
        </p:sp>
        <p:graphicFrame>
          <p:nvGraphicFramePr>
            <p:cNvPr id="88076" name="Object 20">
              <a:extLst>
                <a:ext uri="{FF2B5EF4-FFF2-40B4-BE49-F238E27FC236}">
                  <a16:creationId xmlns:a16="http://schemas.microsoft.com/office/drawing/2014/main" id="{58C5F48E-F5CB-4E52-B371-9895583013A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2" y="3888"/>
            <a:ext cx="293" cy="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244" name="公式" r:id="rId14" imgW="139675" imgH="177756" progId="Equation.3">
                    <p:embed/>
                  </p:oleObj>
                </mc:Choice>
                <mc:Fallback>
                  <p:oleObj name="公式" r:id="rId14" imgW="139675" imgH="177756" progId="Equation.3">
                    <p:embed/>
                    <p:pic>
                      <p:nvPicPr>
                        <p:cNvPr id="88076" name="Object 20">
                          <a:extLst>
                            <a:ext uri="{FF2B5EF4-FFF2-40B4-BE49-F238E27FC236}">
                              <a16:creationId xmlns:a16="http://schemas.microsoft.com/office/drawing/2014/main" id="{58C5F48E-F5CB-4E52-B371-9895583013A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3888"/>
                          <a:ext cx="293" cy="3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Group 33">
            <a:extLst>
              <a:ext uri="{FF2B5EF4-FFF2-40B4-BE49-F238E27FC236}">
                <a16:creationId xmlns:a16="http://schemas.microsoft.com/office/drawing/2014/main" id="{3CD51F13-2441-4653-9AFB-DB0B9AD2760F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5589589"/>
            <a:ext cx="5867400" cy="1127125"/>
            <a:chOff x="576" y="2976"/>
            <a:chExt cx="3696" cy="710"/>
          </a:xfrm>
        </p:grpSpPr>
        <p:sp>
          <p:nvSpPr>
            <p:cNvPr id="88073" name="Rectangle 30">
              <a:extLst>
                <a:ext uri="{FF2B5EF4-FFF2-40B4-BE49-F238E27FC236}">
                  <a16:creationId xmlns:a16="http://schemas.microsoft.com/office/drawing/2014/main" id="{1CBF9BA7-F030-406F-9A1F-03077AC08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976"/>
              <a:ext cx="369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如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Q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 100,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 220V,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则在谐振时</a:t>
              </a:r>
            </a:p>
          </p:txBody>
        </p:sp>
        <p:graphicFrame>
          <p:nvGraphicFramePr>
            <p:cNvPr id="88074" name="Object 31">
              <a:extLst>
                <a:ext uri="{FF2B5EF4-FFF2-40B4-BE49-F238E27FC236}">
                  <a16:creationId xmlns:a16="http://schemas.microsoft.com/office/drawing/2014/main" id="{A862CDFF-5379-4875-BD7E-7E09C99BC36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24" y="3312"/>
            <a:ext cx="2827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245" name="Equation" r:id="rId16" imgW="1625600" imgH="228600" progId="Equation.3">
                    <p:embed/>
                  </p:oleObj>
                </mc:Choice>
                <mc:Fallback>
                  <p:oleObj name="Equation" r:id="rId16" imgW="1625600" imgH="228600" progId="Equation.3">
                    <p:embed/>
                    <p:pic>
                      <p:nvPicPr>
                        <p:cNvPr id="88074" name="Object 31">
                          <a:extLst>
                            <a:ext uri="{FF2B5EF4-FFF2-40B4-BE49-F238E27FC236}">
                              <a16:creationId xmlns:a16="http://schemas.microsoft.com/office/drawing/2014/main" id="{A862CDFF-5379-4875-BD7E-7E09C99BC36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3312"/>
                          <a:ext cx="2827" cy="3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10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6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0741" name="Object 5">
            <a:extLst>
              <a:ext uri="{FF2B5EF4-FFF2-40B4-BE49-F238E27FC236}">
                <a16:creationId xmlns:a16="http://schemas.microsoft.com/office/drawing/2014/main" id="{0CA0A49F-B180-4C77-8655-1A0EAEA0D2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27800" y="1773238"/>
          <a:ext cx="3532188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8" name="公式" r:id="rId4" imgW="1435137" imgH="177840" progId="Equation.3">
                  <p:embed/>
                </p:oleObj>
              </mc:Choice>
              <mc:Fallback>
                <p:oleObj name="公式" r:id="rId4" imgW="1435137" imgH="177840" progId="Equation.3">
                  <p:embed/>
                  <p:pic>
                    <p:nvPicPr>
                      <p:cNvPr id="500741" name="Object 5">
                        <a:extLst>
                          <a:ext uri="{FF2B5EF4-FFF2-40B4-BE49-F238E27FC236}">
                            <a16:creationId xmlns:a16="http://schemas.microsoft.com/office/drawing/2014/main" id="{0CA0A49F-B180-4C77-8655-1A0EAEA0D2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7800" y="1773238"/>
                        <a:ext cx="3532188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0742" name="Object 6">
            <a:extLst>
              <a:ext uri="{FF2B5EF4-FFF2-40B4-BE49-F238E27FC236}">
                <a16:creationId xmlns:a16="http://schemas.microsoft.com/office/drawing/2014/main" id="{348B6483-5DC2-4BB6-818D-2A8070F6414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72264" y="3573463"/>
          <a:ext cx="2376487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9" name="公式" r:id="rId6" imgW="1104976" imgH="177840" progId="Equation.3">
                  <p:embed/>
                </p:oleObj>
              </mc:Choice>
              <mc:Fallback>
                <p:oleObj name="公式" r:id="rId6" imgW="1104976" imgH="177840" progId="Equation.3">
                  <p:embed/>
                  <p:pic>
                    <p:nvPicPr>
                      <p:cNvPr id="500742" name="Object 6">
                        <a:extLst>
                          <a:ext uri="{FF2B5EF4-FFF2-40B4-BE49-F238E27FC236}">
                            <a16:creationId xmlns:a16="http://schemas.microsoft.com/office/drawing/2014/main" id="{348B6483-5DC2-4BB6-818D-2A8070F6414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2264" y="3573463"/>
                        <a:ext cx="2376487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0660" name="Group 7">
            <a:extLst>
              <a:ext uri="{FF2B5EF4-FFF2-40B4-BE49-F238E27FC236}">
                <a16:creationId xmlns:a16="http://schemas.microsoft.com/office/drawing/2014/main" id="{A3C73EED-3ABE-494B-B11A-7C3686875CF8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70712" name="Picture 8" descr="78900">
              <a:extLst>
                <a:ext uri="{FF2B5EF4-FFF2-40B4-BE49-F238E27FC236}">
                  <a16:creationId xmlns:a16="http://schemas.microsoft.com/office/drawing/2014/main" id="{16C4AE9A-E915-4EE7-8C56-414753350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713" name="Text Box 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1B343854-0628-4A39-A568-B98D341E23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70661" name="Group 10">
            <a:extLst>
              <a:ext uri="{FF2B5EF4-FFF2-40B4-BE49-F238E27FC236}">
                <a16:creationId xmlns:a16="http://schemas.microsoft.com/office/drawing/2014/main" id="{29AB1EAE-CC9B-4E69-AC35-3128AAAC2489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70710" name="Picture 11" descr="78900">
              <a:extLst>
                <a:ext uri="{FF2B5EF4-FFF2-40B4-BE49-F238E27FC236}">
                  <a16:creationId xmlns:a16="http://schemas.microsoft.com/office/drawing/2014/main" id="{80D5359F-6F6D-45DE-B293-6E457DC227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711" name="Text Box 1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D8A50C09-2220-41A9-9ABB-476DC71481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4" name="Group 101">
            <a:extLst>
              <a:ext uri="{FF2B5EF4-FFF2-40B4-BE49-F238E27FC236}">
                <a16:creationId xmlns:a16="http://schemas.microsoft.com/office/drawing/2014/main" id="{D65BD911-F6CD-4E83-B9B9-293556288867}"/>
              </a:ext>
            </a:extLst>
          </p:cNvPr>
          <p:cNvGrpSpPr>
            <a:grpSpLocks/>
          </p:cNvGrpSpPr>
          <p:nvPr/>
        </p:nvGrpSpPr>
        <p:grpSpPr bwMode="auto">
          <a:xfrm>
            <a:off x="2351089" y="1341439"/>
            <a:ext cx="3455987" cy="1527175"/>
            <a:chOff x="749" y="618"/>
            <a:chExt cx="2177" cy="962"/>
          </a:xfrm>
        </p:grpSpPr>
        <p:sp>
          <p:nvSpPr>
            <p:cNvPr id="70696" name="Oval 40">
              <a:extLst>
                <a:ext uri="{FF2B5EF4-FFF2-40B4-BE49-F238E27FC236}">
                  <a16:creationId xmlns:a16="http://schemas.microsoft.com/office/drawing/2014/main" id="{3A1D6666-D6DD-4991-8B2A-A172E68C6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7" y="890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47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400">
                <a:solidFill>
                  <a:srgbClr val="FFFF00"/>
                </a:solidFill>
                <a:ea typeface="仿宋_GB2312"/>
                <a:cs typeface="仿宋_GB2312"/>
              </a:endParaRPr>
            </a:p>
          </p:txBody>
        </p:sp>
        <p:sp>
          <p:nvSpPr>
            <p:cNvPr id="70697" name="Line 41">
              <a:extLst>
                <a:ext uri="{FF2B5EF4-FFF2-40B4-BE49-F238E27FC236}">
                  <a16:creationId xmlns:a16="http://schemas.microsoft.com/office/drawing/2014/main" id="{A5C63AE9-E546-43DD-B7B4-C82F9CFDFF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0" y="1071"/>
              <a:ext cx="1860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98" name="Oval 42" descr="斜纹布">
              <a:extLst>
                <a:ext uri="{FF2B5EF4-FFF2-40B4-BE49-F238E27FC236}">
                  <a16:creationId xmlns:a16="http://schemas.microsoft.com/office/drawing/2014/main" id="{FC520573-AF9C-4E0E-9E0E-35815DEDC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1026"/>
              <a:ext cx="91" cy="90"/>
            </a:xfrm>
            <a:prstGeom prst="ellipse">
              <a:avLst/>
            </a:prstGeom>
            <a:noFill/>
            <a:ln w="28575" cap="sq" algn="ctr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70699" name="Oval 43" descr="斜纹布">
              <a:extLst>
                <a:ext uri="{FF2B5EF4-FFF2-40B4-BE49-F238E27FC236}">
                  <a16:creationId xmlns:a16="http://schemas.microsoft.com/office/drawing/2014/main" id="{38EAD3A0-773F-4720-BDBD-F140BBF6B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9" y="1026"/>
              <a:ext cx="91" cy="90"/>
            </a:xfrm>
            <a:prstGeom prst="ellipse">
              <a:avLst/>
            </a:prstGeom>
            <a:noFill/>
            <a:ln w="28575" cap="sq" algn="ctr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70700" name="Text Box 44" descr="斜纹布">
              <a:extLst>
                <a:ext uri="{FF2B5EF4-FFF2-40B4-BE49-F238E27FC236}">
                  <a16:creationId xmlns:a16="http://schemas.microsoft.com/office/drawing/2014/main" id="{31DCC808-5A2C-4F2C-B6FF-9D13102E91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1" y="708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70701" name="Text Box 45" descr="斜纹布">
              <a:extLst>
                <a:ext uri="{FF2B5EF4-FFF2-40B4-BE49-F238E27FC236}">
                  <a16:creationId xmlns:a16="http://schemas.microsoft.com/office/drawing/2014/main" id="{19CC88F0-AFE1-4D5E-91E9-D3BA33AC69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9" y="1162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70702" name="Text Box 46" descr="斜纹布">
              <a:extLst>
                <a:ext uri="{FF2B5EF4-FFF2-40B4-BE49-F238E27FC236}">
                  <a16:creationId xmlns:a16="http://schemas.microsoft.com/office/drawing/2014/main" id="{E14887CE-48FF-4B5E-B26E-53EBFABDBA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4" y="1162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宋体" panose="02010600030101010101" pitchFamily="2" charset="-122"/>
                  <a:ea typeface="楷体_GB2312" pitchFamily="49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70703" name="Text Box 47" descr="斜纹布">
              <a:extLst>
                <a:ext uri="{FF2B5EF4-FFF2-40B4-BE49-F238E27FC236}">
                  <a16:creationId xmlns:a16="http://schemas.microsoft.com/office/drawing/2014/main" id="{38636538-FD64-41FE-9205-E4E0741485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2" y="663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宋体" panose="02010600030101010101" pitchFamily="2" charset="-122"/>
                  <a:ea typeface="楷体_GB2312" pitchFamily="49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70704" name="Text Box 48" descr="斜纹布">
              <a:extLst>
                <a:ext uri="{FF2B5EF4-FFF2-40B4-BE49-F238E27FC236}">
                  <a16:creationId xmlns:a16="http://schemas.microsoft.com/office/drawing/2014/main" id="{AA72854F-F740-4E56-B423-9F44E6A542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8" y="618"/>
              <a:ext cx="454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4V</a:t>
              </a:r>
            </a:p>
          </p:txBody>
        </p:sp>
        <p:sp>
          <p:nvSpPr>
            <p:cNvPr id="70705" name="Text Box 49" descr="斜纹布">
              <a:extLst>
                <a:ext uri="{FF2B5EF4-FFF2-40B4-BE49-F238E27FC236}">
                  <a16:creationId xmlns:a16="http://schemas.microsoft.com/office/drawing/2014/main" id="{63782756-68DF-45DE-9B1C-FB852A4338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6" y="1253"/>
              <a:ext cx="454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5V</a:t>
              </a:r>
              <a:endParaRPr lang="en-US" altLang="zh-CN" sz="2800">
                <a:solidFill>
                  <a:srgbClr val="FFFF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70706" name="Line 50">
              <a:extLst>
                <a:ext uri="{FF2B5EF4-FFF2-40B4-BE49-F238E27FC236}">
                  <a16:creationId xmlns:a16="http://schemas.microsoft.com/office/drawing/2014/main" id="{19DCB5ED-C997-46D1-B9E9-8D527DC7C4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" y="935"/>
              <a:ext cx="454" cy="0"/>
            </a:xfrm>
            <a:prstGeom prst="line">
              <a:avLst/>
            </a:prstGeom>
            <a:noFill/>
            <a:ln w="38100" cap="sq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707" name="Text Box 51" descr="斜纹布">
              <a:extLst>
                <a:ext uri="{FF2B5EF4-FFF2-40B4-BE49-F238E27FC236}">
                  <a16:creationId xmlns:a16="http://schemas.microsoft.com/office/drawing/2014/main" id="{CB7D68CB-30B8-4116-B54C-AB2C4A17B1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618"/>
              <a:ext cx="544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i </a:t>
              </a: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=?</a:t>
              </a:r>
              <a:endParaRPr lang="en-US" altLang="zh-CN" sz="2800">
                <a:solidFill>
                  <a:srgbClr val="FFFF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70708" name="Rectangle 53">
              <a:extLst>
                <a:ext uri="{FF2B5EF4-FFF2-40B4-BE49-F238E27FC236}">
                  <a16:creationId xmlns:a16="http://schemas.microsoft.com/office/drawing/2014/main" id="{0AFBA23B-C7B0-4ABC-96D8-ABD91FDD0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981"/>
              <a:ext cx="317" cy="1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70709" name="Text Box 54" descr="斜纹布">
              <a:extLst>
                <a:ext uri="{FF2B5EF4-FFF2-40B4-BE49-F238E27FC236}">
                  <a16:creationId xmlns:a16="http://schemas.microsoft.com/office/drawing/2014/main" id="{1E7FAED7-B4F5-44CC-8A8D-96129A1127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6" y="1117"/>
              <a:ext cx="590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3</a:t>
              </a:r>
            </a:p>
          </p:txBody>
        </p:sp>
      </p:grpSp>
      <p:grpSp>
        <p:nvGrpSpPr>
          <p:cNvPr id="5" name="Group 114">
            <a:extLst>
              <a:ext uri="{FF2B5EF4-FFF2-40B4-BE49-F238E27FC236}">
                <a16:creationId xmlns:a16="http://schemas.microsoft.com/office/drawing/2014/main" id="{4B5DDDDB-6D2B-4031-A1DE-D1328A8B8EE8}"/>
              </a:ext>
            </a:extLst>
          </p:cNvPr>
          <p:cNvGrpSpPr>
            <a:grpSpLocks/>
          </p:cNvGrpSpPr>
          <p:nvPr/>
        </p:nvGrpSpPr>
        <p:grpSpPr bwMode="auto">
          <a:xfrm>
            <a:off x="2135188" y="4149726"/>
            <a:ext cx="3886200" cy="1743075"/>
            <a:chOff x="385" y="2614"/>
            <a:chExt cx="2448" cy="1098"/>
          </a:xfrm>
        </p:grpSpPr>
        <p:sp>
          <p:nvSpPr>
            <p:cNvPr id="70677" name="Oval 56">
              <a:extLst>
                <a:ext uri="{FF2B5EF4-FFF2-40B4-BE49-F238E27FC236}">
                  <a16:creationId xmlns:a16="http://schemas.microsoft.com/office/drawing/2014/main" id="{4836D09C-003F-4F55-AA03-B2A20E762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8" y="2977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47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400">
                <a:solidFill>
                  <a:srgbClr val="FFFF00"/>
                </a:solidFill>
                <a:ea typeface="仿宋_GB2312"/>
                <a:cs typeface="仿宋_GB2312"/>
              </a:endParaRPr>
            </a:p>
          </p:txBody>
        </p:sp>
        <p:sp>
          <p:nvSpPr>
            <p:cNvPr id="70678" name="Line 57">
              <a:extLst>
                <a:ext uri="{FF2B5EF4-FFF2-40B4-BE49-F238E27FC236}">
                  <a16:creationId xmlns:a16="http://schemas.microsoft.com/office/drawing/2014/main" id="{BCA76FAA-F609-4E35-B2D4-1CDA4F6FAE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" y="3157"/>
              <a:ext cx="2132" cy="1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9" name="Oval 58">
              <a:extLst>
                <a:ext uri="{FF2B5EF4-FFF2-40B4-BE49-F238E27FC236}">
                  <a16:creationId xmlns:a16="http://schemas.microsoft.com/office/drawing/2014/main" id="{8E960BC1-0F2C-4AD4-8F2E-EBC00F1FC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" y="2932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47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400">
                <a:solidFill>
                  <a:srgbClr val="FFFF00"/>
                </a:solidFill>
                <a:ea typeface="仿宋_GB2312"/>
                <a:cs typeface="仿宋_GB2312"/>
              </a:endParaRPr>
            </a:p>
          </p:txBody>
        </p:sp>
        <p:sp>
          <p:nvSpPr>
            <p:cNvPr id="70680" name="Oval 59" descr="斜纹布">
              <a:extLst>
                <a:ext uri="{FF2B5EF4-FFF2-40B4-BE49-F238E27FC236}">
                  <a16:creationId xmlns:a16="http://schemas.microsoft.com/office/drawing/2014/main" id="{172C6933-E12A-4C3B-885E-DD6D6983A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" y="3112"/>
              <a:ext cx="91" cy="90"/>
            </a:xfrm>
            <a:prstGeom prst="ellipse">
              <a:avLst/>
            </a:prstGeom>
            <a:noFill/>
            <a:ln w="28575" cap="sq" algn="ctr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70681" name="Oval 60" descr="斜纹布">
              <a:extLst>
                <a:ext uri="{FF2B5EF4-FFF2-40B4-BE49-F238E27FC236}">
                  <a16:creationId xmlns:a16="http://schemas.microsoft.com/office/drawing/2014/main" id="{47112DE1-3D62-4081-B75B-7C935B011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8" y="3112"/>
              <a:ext cx="91" cy="90"/>
            </a:xfrm>
            <a:prstGeom prst="ellipse">
              <a:avLst/>
            </a:prstGeom>
            <a:noFill/>
            <a:ln w="28575" cap="sq" algn="ctr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70682" name="Line 61">
              <a:extLst>
                <a:ext uri="{FF2B5EF4-FFF2-40B4-BE49-F238E27FC236}">
                  <a16:creationId xmlns:a16="http://schemas.microsoft.com/office/drawing/2014/main" id="{B904167D-49E1-4851-A5CA-65A0AA641B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0" y="2932"/>
              <a:ext cx="0" cy="362"/>
            </a:xfrm>
            <a:prstGeom prst="line">
              <a:avLst/>
            </a:prstGeom>
            <a:noFill/>
            <a:ln w="38100" cap="sq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83" name="Text Box 62" descr="斜纹布">
              <a:extLst>
                <a:ext uri="{FF2B5EF4-FFF2-40B4-BE49-F238E27FC236}">
                  <a16:creationId xmlns:a16="http://schemas.microsoft.com/office/drawing/2014/main" id="{C47B1329-5779-47D6-AE33-30B1274999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" y="3339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70684" name="Text Box 63" descr="斜纹布">
              <a:extLst>
                <a:ext uri="{FF2B5EF4-FFF2-40B4-BE49-F238E27FC236}">
                  <a16:creationId xmlns:a16="http://schemas.microsoft.com/office/drawing/2014/main" id="{35308BB9-3BA8-403A-AE95-6D77E18868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0" y="2795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70685" name="Text Box 64" descr="斜纹布">
              <a:extLst>
                <a:ext uri="{FF2B5EF4-FFF2-40B4-BE49-F238E27FC236}">
                  <a16:creationId xmlns:a16="http://schemas.microsoft.com/office/drawing/2014/main" id="{6B080850-9589-4869-B66F-8096575C3E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1" y="3295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宋体" panose="02010600030101010101" pitchFamily="2" charset="-122"/>
                  <a:ea typeface="楷体_GB2312" pitchFamily="49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70686" name="Text Box 65" descr="斜纹布">
              <a:extLst>
                <a:ext uri="{FF2B5EF4-FFF2-40B4-BE49-F238E27FC236}">
                  <a16:creationId xmlns:a16="http://schemas.microsoft.com/office/drawing/2014/main" id="{0C8C5579-FC46-4E28-B534-3DC6F9D8CB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7" y="2750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宋体" panose="02010600030101010101" pitchFamily="2" charset="-122"/>
                  <a:ea typeface="楷体_GB2312" pitchFamily="49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70687" name="Text Box 66" descr="斜纹布">
              <a:extLst>
                <a:ext uri="{FF2B5EF4-FFF2-40B4-BE49-F238E27FC236}">
                  <a16:creationId xmlns:a16="http://schemas.microsoft.com/office/drawing/2014/main" id="{68D367CF-92F4-40D6-8CE6-0CE7E3F1E4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3" y="2704"/>
              <a:ext cx="454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4V</a:t>
              </a:r>
              <a:endParaRPr lang="en-US" altLang="zh-CN" sz="2800">
                <a:solidFill>
                  <a:srgbClr val="FFFF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70688" name="Text Box 67" descr="斜纹布">
              <a:extLst>
                <a:ext uri="{FF2B5EF4-FFF2-40B4-BE49-F238E27FC236}">
                  <a16:creationId xmlns:a16="http://schemas.microsoft.com/office/drawing/2014/main" id="{898BBA6E-BA20-454E-93BD-7E7B40DA85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8" y="3385"/>
              <a:ext cx="454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5V</a:t>
              </a:r>
              <a:endParaRPr lang="en-US" altLang="zh-CN" sz="2800">
                <a:solidFill>
                  <a:srgbClr val="FFFF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70689" name="Line 68">
              <a:extLst>
                <a:ext uri="{FF2B5EF4-FFF2-40B4-BE49-F238E27FC236}">
                  <a16:creationId xmlns:a16="http://schemas.microsoft.com/office/drawing/2014/main" id="{79FE9E70-3FC9-418E-BA66-AA0976374A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7" y="3158"/>
              <a:ext cx="227" cy="0"/>
            </a:xfrm>
            <a:prstGeom prst="line">
              <a:avLst/>
            </a:prstGeom>
            <a:noFill/>
            <a:ln w="38100" cap="sq">
              <a:solidFill>
                <a:srgbClr val="00CC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90" name="Text Box 69" descr="斜纹布">
              <a:extLst>
                <a:ext uri="{FF2B5EF4-FFF2-40B4-BE49-F238E27FC236}">
                  <a16:creationId xmlns:a16="http://schemas.microsoft.com/office/drawing/2014/main" id="{02ED3058-4518-407A-942B-63A9F7637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" y="3113"/>
              <a:ext cx="454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1A</a:t>
              </a:r>
              <a:endParaRPr lang="en-US" altLang="zh-CN" sz="2800">
                <a:solidFill>
                  <a:srgbClr val="FFFF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70691" name="Text Box 70" descr="斜纹布">
              <a:extLst>
                <a:ext uri="{FF2B5EF4-FFF2-40B4-BE49-F238E27FC236}">
                  <a16:creationId xmlns:a16="http://schemas.microsoft.com/office/drawing/2014/main" id="{D2172AE2-3D0B-409E-A595-815A3C60B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" y="2795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  <a:endParaRPr lang="en-US" altLang="zh-CN" sz="2800">
                <a:solidFill>
                  <a:srgbClr val="FFFF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70692" name="Text Box 71" descr="斜纹布">
              <a:extLst>
                <a:ext uri="{FF2B5EF4-FFF2-40B4-BE49-F238E27FC236}">
                  <a16:creationId xmlns:a16="http://schemas.microsoft.com/office/drawing/2014/main" id="{A028910E-AD86-476F-98AC-80DC257709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6" y="2795"/>
              <a:ext cx="272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宋体" panose="02010600030101010101" pitchFamily="2" charset="-122"/>
                  <a:ea typeface="楷体_GB2312" pitchFamily="49" charset="-122"/>
                  <a:sym typeface="Symbol" panose="05050102010706020507" pitchFamily="18" charset="2"/>
                </a:rPr>
                <a:t>-</a:t>
              </a:r>
              <a:endParaRPr lang="en-US" altLang="zh-CN" sz="2800">
                <a:solidFill>
                  <a:srgbClr val="FFFF00"/>
                </a:solidFill>
                <a:latin typeface="宋体" panose="02010600030101010101" pitchFamily="2" charset="-122"/>
                <a:ea typeface="楷体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70693" name="Text Box 72" descr="斜纹布">
              <a:extLst>
                <a:ext uri="{FF2B5EF4-FFF2-40B4-BE49-F238E27FC236}">
                  <a16:creationId xmlns:a16="http://schemas.microsoft.com/office/drawing/2014/main" id="{90631A43-238A-452D-8E96-1BA50AD15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" y="2614"/>
              <a:ext cx="544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u </a:t>
              </a: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=?</a:t>
              </a:r>
              <a:endParaRPr lang="en-US" altLang="zh-CN" sz="2800">
                <a:solidFill>
                  <a:srgbClr val="FFFF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70694" name="Rectangle 74">
              <a:extLst>
                <a:ext uri="{FF2B5EF4-FFF2-40B4-BE49-F238E27FC236}">
                  <a16:creationId xmlns:a16="http://schemas.microsoft.com/office/drawing/2014/main" id="{7AA6421C-83C4-4686-AE27-7CCEDEBB2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3" y="3068"/>
              <a:ext cx="317" cy="1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70695" name="Text Box 75" descr="斜纹布">
              <a:extLst>
                <a:ext uri="{FF2B5EF4-FFF2-40B4-BE49-F238E27FC236}">
                  <a16:creationId xmlns:a16="http://schemas.microsoft.com/office/drawing/2014/main" id="{D27E929A-50F9-4611-9CA9-32B79A17A5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7" y="2796"/>
              <a:ext cx="590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3</a:t>
              </a:r>
            </a:p>
          </p:txBody>
        </p:sp>
      </p:grpSp>
      <p:sp>
        <p:nvSpPr>
          <p:cNvPr id="500835" name="Text Box 99" descr="斜纹布">
            <a:extLst>
              <a:ext uri="{FF2B5EF4-FFF2-40B4-BE49-F238E27FC236}">
                <a16:creationId xmlns:a16="http://schemas.microsoft.com/office/drawing/2014/main" id="{5916898A-0D2F-41D0-AC33-9F39AC6C3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4" y="620714"/>
            <a:ext cx="923925" cy="57943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D5C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例</a:t>
            </a:r>
            <a:r>
              <a:rPr lang="en-US" altLang="zh-CN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3</a:t>
            </a:r>
          </a:p>
        </p:txBody>
      </p:sp>
      <p:sp>
        <p:nvSpPr>
          <p:cNvPr id="500836" name="Text Box 100">
            <a:extLst>
              <a:ext uri="{FF2B5EF4-FFF2-40B4-BE49-F238E27FC236}">
                <a16:creationId xmlns:a16="http://schemas.microsoft.com/office/drawing/2014/main" id="{94D72387-EAAC-4598-8241-2CF278379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914" y="692151"/>
            <a:ext cx="17287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求电流 </a:t>
            </a:r>
            <a:r>
              <a:rPr lang="en-US" altLang="zh-CN" sz="2800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i</a:t>
            </a:r>
            <a:endParaRPr lang="en-US" altLang="zh-CN" sz="2800" i="1"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</p:txBody>
      </p:sp>
      <p:sp>
        <p:nvSpPr>
          <p:cNvPr id="500838" name="Text Box 102" descr="斜纹布">
            <a:extLst>
              <a:ext uri="{FF2B5EF4-FFF2-40B4-BE49-F238E27FC236}">
                <a16:creationId xmlns:a16="http://schemas.microsoft.com/office/drawing/2014/main" id="{655494A7-1237-4317-83F6-EED5E0730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339" y="3213100"/>
            <a:ext cx="923925" cy="5794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D5C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例</a:t>
            </a:r>
            <a:r>
              <a:rPr lang="en-US" altLang="zh-CN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4</a:t>
            </a:r>
          </a:p>
        </p:txBody>
      </p:sp>
      <p:sp>
        <p:nvSpPr>
          <p:cNvPr id="500839" name="Text Box 103">
            <a:extLst>
              <a:ext uri="{FF2B5EF4-FFF2-40B4-BE49-F238E27FC236}">
                <a16:creationId xmlns:a16="http://schemas.microsoft.com/office/drawing/2014/main" id="{BF9F0380-09D5-453F-9B9F-1B7332276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7350" y="3213101"/>
            <a:ext cx="17287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求电压 </a:t>
            </a:r>
            <a:r>
              <a:rPr lang="en-US" altLang="zh-CN" sz="2800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u</a:t>
            </a:r>
            <a:endParaRPr lang="en-US" altLang="zh-CN" sz="2800" i="1"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</p:txBody>
      </p:sp>
      <p:sp>
        <p:nvSpPr>
          <p:cNvPr id="500841" name="Text Box 105">
            <a:extLst>
              <a:ext uri="{FF2B5EF4-FFF2-40B4-BE49-F238E27FC236}">
                <a16:creationId xmlns:a16="http://schemas.microsoft.com/office/drawing/2014/main" id="{9C390246-A6FC-4660-BEA7-F2BBBDB31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765176"/>
            <a:ext cx="647700" cy="519113"/>
          </a:xfrm>
          <a:prstGeom prst="rect">
            <a:avLst/>
          </a:prstGeom>
          <a:solidFill>
            <a:srgbClr val="99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解</a:t>
            </a:r>
          </a:p>
        </p:txBody>
      </p:sp>
      <p:sp>
        <p:nvSpPr>
          <p:cNvPr id="500842" name="Text Box 106">
            <a:extLst>
              <a:ext uri="{FF2B5EF4-FFF2-40B4-BE49-F238E27FC236}">
                <a16:creationId xmlns:a16="http://schemas.microsoft.com/office/drawing/2014/main" id="{98BE2C38-0C23-44EC-A511-286BD8980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2924176"/>
            <a:ext cx="647700" cy="519113"/>
          </a:xfrm>
          <a:prstGeom prst="rect">
            <a:avLst/>
          </a:prstGeom>
          <a:solidFill>
            <a:srgbClr val="99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解</a:t>
            </a:r>
          </a:p>
        </p:txBody>
      </p:sp>
      <p:grpSp>
        <p:nvGrpSpPr>
          <p:cNvPr id="6" name="Group 107">
            <a:extLst>
              <a:ext uri="{FF2B5EF4-FFF2-40B4-BE49-F238E27FC236}">
                <a16:creationId xmlns:a16="http://schemas.microsoft.com/office/drawing/2014/main" id="{E01C997F-60A5-4FBD-AB5B-0AA9AC8FF790}"/>
              </a:ext>
            </a:extLst>
          </p:cNvPr>
          <p:cNvGrpSpPr>
            <a:grpSpLocks/>
          </p:cNvGrpSpPr>
          <p:nvPr/>
        </p:nvGrpSpPr>
        <p:grpSpPr bwMode="auto">
          <a:xfrm>
            <a:off x="6383338" y="4076700"/>
            <a:ext cx="1644650" cy="850900"/>
            <a:chOff x="385" y="3022"/>
            <a:chExt cx="1036" cy="536"/>
          </a:xfrm>
        </p:grpSpPr>
        <p:pic>
          <p:nvPicPr>
            <p:cNvPr id="70675" name="Picture 108" descr="123">
              <a:extLst>
                <a:ext uri="{FF2B5EF4-FFF2-40B4-BE49-F238E27FC236}">
                  <a16:creationId xmlns:a16="http://schemas.microsoft.com/office/drawing/2014/main" id="{F5526F0F-BD58-41C3-A9E0-9E11F7E3F2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676" name="Text Box 109">
              <a:extLst>
                <a:ext uri="{FF2B5EF4-FFF2-40B4-BE49-F238E27FC236}">
                  <a16:creationId xmlns:a16="http://schemas.microsoft.com/office/drawing/2014/main" id="{B72A234E-7CD8-4D76-9729-75C49E95C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2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>
                  <a:solidFill>
                    <a:srgbClr val="CC6600"/>
                  </a:solidFill>
                  <a:ea typeface="华文行楷" panose="02010800040101010101" pitchFamily="2" charset="-122"/>
                  <a:cs typeface="楷体_GB2312" pitchFamily="49" charset="-122"/>
                </a:rPr>
                <a:t>要求</a:t>
              </a:r>
            </a:p>
          </p:txBody>
        </p:sp>
      </p:grpSp>
      <p:sp>
        <p:nvSpPr>
          <p:cNvPr id="500846" name="Text Box 110">
            <a:extLst>
              <a:ext uri="{FF2B5EF4-FFF2-40B4-BE49-F238E27FC236}">
                <a16:creationId xmlns:a16="http://schemas.microsoft.com/office/drawing/2014/main" id="{8EEA98FE-DF84-4BA5-98E7-FF05FA4D9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2263" y="4797425"/>
            <a:ext cx="35290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10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11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能熟练求解含源支路的电压和电流。</a:t>
            </a:r>
            <a:endParaRPr lang="zh-CN" altLang="en-US" sz="2800" i="1"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70672" name="Group 118">
            <a:extLst>
              <a:ext uri="{FF2B5EF4-FFF2-40B4-BE49-F238E27FC236}">
                <a16:creationId xmlns:a16="http://schemas.microsoft.com/office/drawing/2014/main" id="{CD10C914-F481-4C65-8028-AA64D5C31F15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70673" name="Picture 119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8535704-094E-4FE5-93EF-A5AFF48080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674" name="Text Box 12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1E769645-6651-41BF-942B-167CEE65A7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10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11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0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0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0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0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50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0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50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0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0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0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0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50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00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50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500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835" grpId="0"/>
      <p:bldP spid="500836" grpId="0"/>
      <p:bldP spid="500838" grpId="0"/>
      <p:bldP spid="500839" grpId="0"/>
      <p:bldP spid="500841" grpId="0" animBg="1"/>
      <p:bldP spid="500842" grpId="0" animBg="1"/>
      <p:bldP spid="500846" grpId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>
            <a:extLst>
              <a:ext uri="{FF2B5EF4-FFF2-40B4-BE49-F238E27FC236}">
                <a16:creationId xmlns:a16="http://schemas.microsoft.com/office/drawing/2014/main" id="{23F43B34-1D45-48FD-8AB4-6E419C65B54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095500" y="285750"/>
            <a:ext cx="2959100" cy="387350"/>
          </a:xfrm>
        </p:spPr>
        <p:txBody>
          <a:bodyPr rtlCol="0" anchor="t">
            <a:no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sz="2800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并联谐振</a:t>
            </a:r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B44F9D18-66F8-4605-9FAF-4160D535EBC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562600" y="374650"/>
            <a:ext cx="2362200" cy="533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zh-CN" b="1" dirty="0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zh-CN" altLang="en-US" b="1" dirty="0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谐振条件</a:t>
            </a:r>
          </a:p>
        </p:txBody>
      </p:sp>
      <p:graphicFrame>
        <p:nvGraphicFramePr>
          <p:cNvPr id="305152" name="Object 0">
            <a:extLst>
              <a:ext uri="{FF2B5EF4-FFF2-40B4-BE49-F238E27FC236}">
                <a16:creationId xmlns:a16="http://schemas.microsoft.com/office/drawing/2014/main" id="{C15CDDCC-BE18-4EF6-8FFF-CBF70AB088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45150" y="914400"/>
          <a:ext cx="3117850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9" name="Equation" r:id="rId4" imgW="1459866" imgH="1269449" progId="Equation.3">
                  <p:embed/>
                </p:oleObj>
              </mc:Choice>
              <mc:Fallback>
                <p:oleObj name="Equation" r:id="rId4" imgW="1459866" imgH="1269449" progId="Equation.3">
                  <p:embed/>
                  <p:pic>
                    <p:nvPicPr>
                      <p:cNvPr id="305152" name="Object 0">
                        <a:extLst>
                          <a:ext uri="{FF2B5EF4-FFF2-40B4-BE49-F238E27FC236}">
                            <a16:creationId xmlns:a16="http://schemas.microsoft.com/office/drawing/2014/main" id="{C15CDDCC-BE18-4EF6-8FFF-CBF70AB088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5150" y="914400"/>
                        <a:ext cx="3117850" cy="32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36">
            <a:extLst>
              <a:ext uri="{FF2B5EF4-FFF2-40B4-BE49-F238E27FC236}">
                <a16:creationId xmlns:a16="http://schemas.microsoft.com/office/drawing/2014/main" id="{47B44A49-E86C-4E6A-B03C-4116B7FACE70}"/>
              </a:ext>
            </a:extLst>
          </p:cNvPr>
          <p:cNvGrpSpPr>
            <a:grpSpLocks/>
          </p:cNvGrpSpPr>
          <p:nvPr/>
        </p:nvGrpSpPr>
        <p:grpSpPr bwMode="auto">
          <a:xfrm>
            <a:off x="1828801" y="4419601"/>
            <a:ext cx="8158163" cy="555625"/>
            <a:chOff x="192" y="2784"/>
            <a:chExt cx="5139" cy="350"/>
          </a:xfrm>
        </p:grpSpPr>
        <p:sp>
          <p:nvSpPr>
            <p:cNvPr id="89099" name="Text Box 37" descr="40%">
              <a:extLst>
                <a:ext uri="{FF2B5EF4-FFF2-40B4-BE49-F238E27FC236}">
                  <a16:creationId xmlns:a16="http://schemas.microsoft.com/office/drawing/2014/main" id="{1BB48CD2-D42B-4275-B199-AE56EFA68E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2784"/>
              <a:ext cx="422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实际中线圈的电阻很小，所以在谐振时有</a:t>
              </a:r>
            </a:p>
          </p:txBody>
        </p:sp>
        <p:graphicFrame>
          <p:nvGraphicFramePr>
            <p:cNvPr id="89100" name="Object 2">
              <a:extLst>
                <a:ext uri="{FF2B5EF4-FFF2-40B4-BE49-F238E27FC236}">
                  <a16:creationId xmlns:a16="http://schemas.microsoft.com/office/drawing/2014/main" id="{DFD1A80A-0614-4063-A31F-D8E4E86ABAF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20" y="2784"/>
            <a:ext cx="1011" cy="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250" name="公式" r:id="rId6" imgW="634852" imgH="203375" progId="Equation.3">
                    <p:embed/>
                  </p:oleObj>
                </mc:Choice>
                <mc:Fallback>
                  <p:oleObj name="公式" r:id="rId6" imgW="634852" imgH="203375" progId="Equation.3">
                    <p:embed/>
                    <p:pic>
                      <p:nvPicPr>
                        <p:cNvPr id="89100" name="Object 2">
                          <a:extLst>
                            <a:ext uri="{FF2B5EF4-FFF2-40B4-BE49-F238E27FC236}">
                              <a16:creationId xmlns:a16="http://schemas.microsoft.com/office/drawing/2014/main" id="{DFD1A80A-0614-4063-A31F-D8E4E86ABAF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0" y="2784"/>
                          <a:ext cx="1011" cy="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39">
            <a:extLst>
              <a:ext uri="{FF2B5EF4-FFF2-40B4-BE49-F238E27FC236}">
                <a16:creationId xmlns:a16="http://schemas.microsoft.com/office/drawing/2014/main" id="{C42EA5B7-3324-48B6-8E3B-4237BA71A71E}"/>
              </a:ext>
            </a:extLst>
          </p:cNvPr>
          <p:cNvGrpSpPr>
            <a:grpSpLocks/>
          </p:cNvGrpSpPr>
          <p:nvPr/>
        </p:nvGrpSpPr>
        <p:grpSpPr bwMode="auto">
          <a:xfrm>
            <a:off x="1697039" y="5013326"/>
            <a:ext cx="8580437" cy="1355725"/>
            <a:chOff x="109" y="3158"/>
            <a:chExt cx="5405" cy="854"/>
          </a:xfrm>
        </p:grpSpPr>
        <p:graphicFrame>
          <p:nvGraphicFramePr>
            <p:cNvPr id="89097" name="Object 1">
              <a:extLst>
                <a:ext uri="{FF2B5EF4-FFF2-40B4-BE49-F238E27FC236}">
                  <a16:creationId xmlns:a16="http://schemas.microsoft.com/office/drawing/2014/main" id="{00A500F0-B95B-42CC-83B1-49AB5AB018B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32" y="3158"/>
            <a:ext cx="4882" cy="8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251" name="Equation" r:id="rId8" imgW="3022748" imgH="508044" progId="Equation.3">
                    <p:embed/>
                  </p:oleObj>
                </mc:Choice>
                <mc:Fallback>
                  <p:oleObj name="Equation" r:id="rId8" imgW="3022748" imgH="508044" progId="Equation.3">
                    <p:embed/>
                    <p:pic>
                      <p:nvPicPr>
                        <p:cNvPr id="89097" name="Object 1">
                          <a:extLst>
                            <a:ext uri="{FF2B5EF4-FFF2-40B4-BE49-F238E27FC236}">
                              <a16:creationId xmlns:a16="http://schemas.microsoft.com/office/drawing/2014/main" id="{00A500F0-B95B-42CC-83B1-49AB5AB018B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" y="3158"/>
                          <a:ext cx="4882" cy="8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9098" name="Text Box 41" descr="40%">
              <a:extLst>
                <a:ext uri="{FF2B5EF4-FFF2-40B4-BE49-F238E27FC236}">
                  <a16:creationId xmlns:a16="http://schemas.microsoft.com/office/drawing/2014/main" id="{36B3EA95-F567-4382-9923-CDFCF9123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" y="3321"/>
              <a:ext cx="7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则：</a:t>
              </a:r>
            </a:p>
          </p:txBody>
        </p:sp>
      </p:grpSp>
      <p:pic>
        <p:nvPicPr>
          <p:cNvPr id="89095" name="Picture 42" descr="图片62">
            <a:extLst>
              <a:ext uri="{FF2B5EF4-FFF2-40B4-BE49-F238E27FC236}">
                <a16:creationId xmlns:a16="http://schemas.microsoft.com/office/drawing/2014/main" id="{49755E7D-5D6D-4986-89D3-DA0CB1137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1125539"/>
            <a:ext cx="2755900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9">
            <a:extLst>
              <a:ext uri="{FF2B5EF4-FFF2-40B4-BE49-F238E27FC236}">
                <a16:creationId xmlns:a16="http://schemas.microsoft.com/office/drawing/2014/main" id="{03EA0B89-1A26-45F9-910A-0022A521B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6939" y="785813"/>
            <a:ext cx="3286125" cy="4619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Parallel</a:t>
            </a:r>
            <a:r>
              <a:rPr lang="en-US" altLang="zh-CN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resonance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build="p" autoUpdateAnimBg="0"/>
      <p:bldP spid="12" grpId="0" autoUpdateAnimBg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>
            <a:extLst>
              <a:ext uri="{FF2B5EF4-FFF2-40B4-BE49-F238E27FC236}">
                <a16:creationId xmlns:a16="http://schemas.microsoft.com/office/drawing/2014/main" id="{3EF26314-CDF7-447A-92D9-E77427655BE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063750" y="304800"/>
            <a:ext cx="2514600" cy="6858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 </a:t>
            </a:r>
            <a:r>
              <a:rPr lang="zh-CN" altLang="en-US" sz="2800" b="1" dirty="0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  <a:ea typeface="宋体" panose="02010600030101010101" pitchFamily="2" charset="-122"/>
              </a:rPr>
              <a:t>谐振条件</a:t>
            </a:r>
          </a:p>
        </p:txBody>
      </p:sp>
      <p:graphicFrame>
        <p:nvGraphicFramePr>
          <p:cNvPr id="306176" name="Object 0" descr="40%">
            <a:extLst>
              <a:ext uri="{FF2B5EF4-FFF2-40B4-BE49-F238E27FC236}">
                <a16:creationId xmlns:a16="http://schemas.microsoft.com/office/drawing/2014/main" id="{762BE224-280D-4FFA-8153-0A661C60BC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09975" y="1981200"/>
          <a:ext cx="42735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3" name="Equation" r:id="rId4" imgW="1701751" imgH="406356" progId="Equation.3">
                  <p:embed/>
                </p:oleObj>
              </mc:Choice>
              <mc:Fallback>
                <p:oleObj name="Equation" r:id="rId4" imgW="1701751" imgH="406356" progId="Equation.3">
                  <p:embed/>
                  <p:pic>
                    <p:nvPicPr>
                      <p:cNvPr id="306176" name="Object 0" descr="40%">
                        <a:extLst>
                          <a:ext uri="{FF2B5EF4-FFF2-40B4-BE49-F238E27FC236}">
                            <a16:creationId xmlns:a16="http://schemas.microsoft.com/office/drawing/2014/main" id="{762BE224-280D-4FFA-8153-0A661C60BC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9975" y="1981200"/>
                        <a:ext cx="4273550" cy="990600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00CC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0164" name="Rectangle 4">
            <a:extLst>
              <a:ext uri="{FF2B5EF4-FFF2-40B4-BE49-F238E27FC236}">
                <a16:creationId xmlns:a16="http://schemas.microsoft.com/office/drawing/2014/main" id="{111C7CD9-F449-4CBD-9E0E-FADCC658E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070225"/>
            <a:ext cx="14542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b="1" dirty="0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b="1" dirty="0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谐振频率</a:t>
            </a:r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CCAFC07A-0B2A-4746-A623-A4098F931D0B}"/>
              </a:ext>
            </a:extLst>
          </p:cNvPr>
          <p:cNvGrpSpPr>
            <a:grpSpLocks/>
          </p:cNvGrpSpPr>
          <p:nvPr/>
        </p:nvGrpSpPr>
        <p:grpSpPr bwMode="auto">
          <a:xfrm>
            <a:off x="6553200" y="3124200"/>
            <a:ext cx="3048000" cy="1117600"/>
            <a:chOff x="3264" y="3504"/>
            <a:chExt cx="1920" cy="704"/>
          </a:xfrm>
        </p:grpSpPr>
        <p:sp>
          <p:nvSpPr>
            <p:cNvPr id="90126" name="Text Box 6">
              <a:extLst>
                <a:ext uri="{FF2B5EF4-FFF2-40B4-BE49-F238E27FC236}">
                  <a16:creationId xmlns:a16="http://schemas.microsoft.com/office/drawing/2014/main" id="{31A7A2A7-E197-41E3-90C0-E746809A82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3747"/>
              <a:ext cx="37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b="1">
                  <a:solidFill>
                    <a:srgbClr val="00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或</a:t>
              </a:r>
              <a:endParaRPr lang="zh-CN" altLang="en-US" b="1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90127" name="Object 4" descr="40%">
              <a:extLst>
                <a:ext uri="{FF2B5EF4-FFF2-40B4-BE49-F238E27FC236}">
                  <a16:creationId xmlns:a16="http://schemas.microsoft.com/office/drawing/2014/main" id="{065FDD06-C8E6-4FB2-8EB0-7CA1475EEF8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44" y="3504"/>
            <a:ext cx="1440" cy="7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284" name="公式" r:id="rId7" imgW="1167893" imgH="431613" progId="Equation.3">
                    <p:embed/>
                  </p:oleObj>
                </mc:Choice>
                <mc:Fallback>
                  <p:oleObj name="公式" r:id="rId7" imgW="1167893" imgH="431613" progId="Equation.3">
                    <p:embed/>
                    <p:pic>
                      <p:nvPicPr>
                        <p:cNvPr id="90127" name="Object 4" descr="40%">
                          <a:extLst>
                            <a:ext uri="{FF2B5EF4-FFF2-40B4-BE49-F238E27FC236}">
                              <a16:creationId xmlns:a16="http://schemas.microsoft.com/office/drawing/2014/main" id="{065FDD06-C8E6-4FB2-8EB0-7CA1475EEF8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4" y="3504"/>
                          <a:ext cx="1440" cy="704"/>
                        </a:xfrm>
                        <a:prstGeom prst="rect">
                          <a:avLst/>
                        </a:prstGeom>
                        <a:blipFill dpi="0" rotWithShape="0">
                          <a:blip r:embed="rId9"/>
                          <a:srcRect/>
                          <a:tile tx="0" ty="0" sx="100000" sy="100000" flip="none" algn="tl"/>
                        </a:blipFill>
                        <a:ln w="38100">
                          <a:solidFill>
                            <a:srgbClr val="FF33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0118" name="Text Box 8" descr="40%">
            <a:extLst>
              <a:ext uri="{FF2B5EF4-FFF2-40B4-BE49-F238E27FC236}">
                <a16:creationId xmlns:a16="http://schemas.microsoft.com/office/drawing/2014/main" id="{6F8880BF-E324-4DDA-BDEE-2F5535325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1676401"/>
            <a:ext cx="1752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可得出：</a:t>
            </a:r>
          </a:p>
        </p:txBody>
      </p:sp>
      <p:graphicFrame>
        <p:nvGraphicFramePr>
          <p:cNvPr id="306177" name="Object 1" descr="80%">
            <a:extLst>
              <a:ext uri="{FF2B5EF4-FFF2-40B4-BE49-F238E27FC236}">
                <a16:creationId xmlns:a16="http://schemas.microsoft.com/office/drawing/2014/main" id="{B6CE03C2-5E3C-4C56-9AB0-1B553325B3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43400" y="3200400"/>
          <a:ext cx="20574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5" name="公式" r:id="rId10" imgW="673125" imgH="393744" progId="Equation.3">
                  <p:embed/>
                </p:oleObj>
              </mc:Choice>
              <mc:Fallback>
                <p:oleObj name="公式" r:id="rId10" imgW="673125" imgH="393744" progId="Equation.3">
                  <p:embed/>
                  <p:pic>
                    <p:nvPicPr>
                      <p:cNvPr id="306177" name="Object 1" descr="80%">
                        <a:extLst>
                          <a:ext uri="{FF2B5EF4-FFF2-40B4-BE49-F238E27FC236}">
                            <a16:creationId xmlns:a16="http://schemas.microsoft.com/office/drawing/2014/main" id="{B6CE03C2-5E3C-4C56-9AB0-1B553325B3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200400"/>
                        <a:ext cx="2057400" cy="1066800"/>
                      </a:xfrm>
                      <a:prstGeom prst="rect">
                        <a:avLst/>
                      </a:prstGeom>
                      <a:blipFill dpi="0" rotWithShape="0">
                        <a:blip r:embed="rId12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0" name="Object 2">
            <a:extLst>
              <a:ext uri="{FF2B5EF4-FFF2-40B4-BE49-F238E27FC236}">
                <a16:creationId xmlns:a16="http://schemas.microsoft.com/office/drawing/2014/main" id="{BAB0FCA0-200D-463F-AEE4-38CDB2A029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20963" y="671513"/>
          <a:ext cx="77216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6" name="Equation" r:id="rId13" imgW="3149797" imgH="508044" progId="Equation.3">
                  <p:embed/>
                </p:oleObj>
              </mc:Choice>
              <mc:Fallback>
                <p:oleObj name="Equation" r:id="rId13" imgW="3149797" imgH="508044" progId="Equation.3">
                  <p:embed/>
                  <p:pic>
                    <p:nvPicPr>
                      <p:cNvPr id="90120" name="Object 2">
                        <a:extLst>
                          <a:ext uri="{FF2B5EF4-FFF2-40B4-BE49-F238E27FC236}">
                            <a16:creationId xmlns:a16="http://schemas.microsoft.com/office/drawing/2014/main" id="{BAB0FCA0-200D-463F-AEE4-38CDB2A029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0963" y="671513"/>
                        <a:ext cx="77216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21" name="Text Box 11" descr="40%">
            <a:extLst>
              <a:ext uri="{FF2B5EF4-FFF2-40B4-BE49-F238E27FC236}">
                <a16:creationId xmlns:a16="http://schemas.microsoft.com/office/drawing/2014/main" id="{D675A038-893E-4300-A3B8-42FBCC7ED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838201"/>
            <a:ext cx="1143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由：</a:t>
            </a:r>
          </a:p>
        </p:txBody>
      </p:sp>
      <p:sp>
        <p:nvSpPr>
          <p:cNvPr id="220172" name="Rectangle 12">
            <a:extLst>
              <a:ext uri="{FF2B5EF4-FFF2-40B4-BE49-F238E27FC236}">
                <a16:creationId xmlns:a16="http://schemas.microsoft.com/office/drawing/2014/main" id="{8BB1A3BF-52E5-424B-8EAB-7C1A08C7E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419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altLang="zh-CN" b="1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b="1">
                <a:solidFill>
                  <a:srgbClr val="005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并联谐振的特征</a:t>
            </a:r>
            <a:endParaRPr lang="zh-CN" altLang="en-US" b="1" u="sng">
              <a:solidFill>
                <a:srgbClr val="005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_GB2312" pitchFamily="49" charset="-122"/>
            </a:endParaRPr>
          </a:p>
        </p:txBody>
      </p:sp>
      <p:sp>
        <p:nvSpPr>
          <p:cNvPr id="220173" name="Rectangle 13">
            <a:extLst>
              <a:ext uri="{FF2B5EF4-FFF2-40B4-BE49-F238E27FC236}">
                <a16:creationId xmlns:a16="http://schemas.microsoft.com/office/drawing/2014/main" id="{5A98E655-C397-4D24-B06D-5731C6FE8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650" y="5051425"/>
            <a:ext cx="2584362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阻抗最大，呈电阻性</a:t>
            </a:r>
            <a:endParaRPr lang="zh-CN" altLang="en-US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306179" name="Object 3">
            <a:extLst>
              <a:ext uri="{FF2B5EF4-FFF2-40B4-BE49-F238E27FC236}">
                <a16:creationId xmlns:a16="http://schemas.microsoft.com/office/drawing/2014/main" id="{61A09385-B379-493F-AECA-FED7E7B3C1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11900" y="4797426"/>
          <a:ext cx="163988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7" name="Equation" r:id="rId15" imgW="672808" imgH="406224" progId="Equation.3">
                  <p:embed/>
                </p:oleObj>
              </mc:Choice>
              <mc:Fallback>
                <p:oleObj name="Equation" r:id="rId15" imgW="672808" imgH="406224" progId="Equation.3">
                  <p:embed/>
                  <p:pic>
                    <p:nvPicPr>
                      <p:cNvPr id="306179" name="Object 3">
                        <a:extLst>
                          <a:ext uri="{FF2B5EF4-FFF2-40B4-BE49-F238E27FC236}">
                            <a16:creationId xmlns:a16="http://schemas.microsoft.com/office/drawing/2014/main" id="{61A09385-B379-493F-AECA-FED7E7B3C1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900" y="4797426"/>
                        <a:ext cx="1639888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E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0175" name="Rectangle 15">
            <a:extLst>
              <a:ext uri="{FF2B5EF4-FFF2-40B4-BE49-F238E27FC236}">
                <a16:creationId xmlns:a16="http://schemas.microsoft.com/office/drawing/2014/main" id="{F88C6083-2610-48AF-97A3-63A773DC3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715001"/>
            <a:ext cx="4038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当满足 </a:t>
            </a:r>
            <a:r>
              <a:rPr lang="zh-CN" altLang="en-US" sz="2800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 </a:t>
            </a:r>
            <a:r>
              <a:rPr lang="en-US" altLang="zh-CN" sz="2800" b="1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0</a:t>
            </a:r>
            <a:r>
              <a:rPr lang="en-US" altLang="zh-CN" sz="2800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L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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800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时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endParaRPr lang="en-US" altLang="zh-CN" sz="2800" b="1" i="1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0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0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220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0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4" grpId="0" autoUpdateAnimBg="0"/>
      <p:bldP spid="220172" grpId="0" autoUpdateAnimBg="0"/>
      <p:bldP spid="220173" grpId="0" autoUpdateAnimBg="0"/>
      <p:bldP spid="220175" grpId="0" autoUpdateAnimBg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00" name="Object 0">
            <a:extLst>
              <a:ext uri="{FF2B5EF4-FFF2-40B4-BE49-F238E27FC236}">
                <a16:creationId xmlns:a16="http://schemas.microsoft.com/office/drawing/2014/main" id="{035BC4B9-A8C9-4EB6-B3D8-DFB127E49A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9801" y="1231901"/>
          <a:ext cx="3609975" cy="124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7" name="公式" r:id="rId4" imgW="1345616" imgH="495085" progId="Equation.3">
                  <p:embed/>
                </p:oleObj>
              </mc:Choice>
              <mc:Fallback>
                <p:oleObj name="公式" r:id="rId4" imgW="1345616" imgH="495085" progId="Equation.3">
                  <p:embed/>
                  <p:pic>
                    <p:nvPicPr>
                      <p:cNvPr id="307200" name="Object 0">
                        <a:extLst>
                          <a:ext uri="{FF2B5EF4-FFF2-40B4-BE49-F238E27FC236}">
                            <a16:creationId xmlns:a16="http://schemas.microsoft.com/office/drawing/2014/main" id="{035BC4B9-A8C9-4EB6-B3D8-DFB127E49A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1" y="1231901"/>
                        <a:ext cx="3609975" cy="1241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190" name="Rectangle 6">
            <a:extLst>
              <a:ext uri="{FF2B5EF4-FFF2-40B4-BE49-F238E27FC236}">
                <a16:creationId xmlns:a16="http://schemas.microsoft.com/office/drawing/2014/main" id="{36757EF0-0523-4945-BAEA-2540B5043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175" y="697190"/>
            <a:ext cx="3454792" cy="369332"/>
          </a:xfrm>
          <a:prstGeom prst="rect">
            <a:avLst/>
          </a:prstGeom>
          <a:noFill/>
          <a:ln w="19050">
            <a:noFill/>
            <a:prstDash val="dash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恒压源供电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时，总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电流最小。</a:t>
            </a:r>
          </a:p>
        </p:txBody>
      </p:sp>
      <p:sp>
        <p:nvSpPr>
          <p:cNvPr id="221191" name="Rectangle 7">
            <a:extLst>
              <a:ext uri="{FF2B5EF4-FFF2-40B4-BE49-F238E27FC236}">
                <a16:creationId xmlns:a16="http://schemas.microsoft.com/office/drawing/2014/main" id="{DEEECD1B-6915-4C4F-8534-A7DAA4BD6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0033" y="2449790"/>
            <a:ext cx="3877985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恒流源供电</a:t>
            </a: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时，电路的端电压最大。</a:t>
            </a:r>
            <a:endParaRPr lang="zh-CN" altLang="en-US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</a:endParaRPr>
          </a:p>
        </p:txBody>
      </p:sp>
      <p:graphicFrame>
        <p:nvGraphicFramePr>
          <p:cNvPr id="307201" name="Object 1">
            <a:extLst>
              <a:ext uri="{FF2B5EF4-FFF2-40B4-BE49-F238E27FC236}">
                <a16:creationId xmlns:a16="http://schemas.microsoft.com/office/drawing/2014/main" id="{61C31EAB-8E72-48EB-A457-225CC6E448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01875" y="2984500"/>
          <a:ext cx="1811338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8" name="Equation" r:id="rId6" imgW="685800" imgH="254000" progId="Equation.3">
                  <p:embed/>
                </p:oleObj>
              </mc:Choice>
              <mc:Fallback>
                <p:oleObj name="Equation" r:id="rId6" imgW="685800" imgH="254000" progId="Equation.3">
                  <p:embed/>
                  <p:pic>
                    <p:nvPicPr>
                      <p:cNvPr id="307201" name="Object 1">
                        <a:extLst>
                          <a:ext uri="{FF2B5EF4-FFF2-40B4-BE49-F238E27FC236}">
                            <a16:creationId xmlns:a16="http://schemas.microsoft.com/office/drawing/2014/main" id="{61C31EAB-8E72-48EB-A457-225CC6E448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1875" y="2984500"/>
                        <a:ext cx="1811338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210" name="Text Box 26">
            <a:extLst>
              <a:ext uri="{FF2B5EF4-FFF2-40B4-BE49-F238E27FC236}">
                <a16:creationId xmlns:a16="http://schemas.microsoft.com/office/drawing/2014/main" id="{5AB22EB1-E3FD-49D2-9FF3-6D663408C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5663" y="3594100"/>
            <a:ext cx="495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zh-CN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支路电流与总电流</a:t>
            </a:r>
            <a:r>
              <a:rPr lang="zh-CN" altLang="zh-CN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的关系</a:t>
            </a:r>
          </a:p>
        </p:txBody>
      </p:sp>
      <p:sp>
        <p:nvSpPr>
          <p:cNvPr id="221212" name="Rectangle 28">
            <a:extLst>
              <a:ext uri="{FF2B5EF4-FFF2-40B4-BE49-F238E27FC236}">
                <a16:creationId xmlns:a16="http://schemas.microsoft.com/office/drawing/2014/main" id="{87DCBF7E-E63A-410C-801E-A62DDB250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6243" y="4125011"/>
            <a:ext cx="31742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当</a:t>
            </a:r>
            <a:r>
              <a:rPr lang="zh-CN" altLang="en-US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 </a:t>
            </a:r>
            <a:r>
              <a:rPr lang="en-US" altLang="zh-CN" b="1" baseline="-25000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0</a:t>
            </a:r>
            <a:r>
              <a:rPr lang="en-US" altLang="zh-CN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L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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zh-CN" altLang="en-US" b="1">
                <a:latin typeface="Times New Roman" panose="02020603050405020304" pitchFamily="18" charset="0"/>
                <a:ea typeface="宋体" panose="02010600030101010101" pitchFamily="2" charset="-122"/>
              </a:rPr>
              <a:t>时</a:t>
            </a:r>
            <a:r>
              <a:rPr lang="zh-CN" altLang="en-US" sz="3600" b="1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endParaRPr lang="zh-CN" altLang="en-US" sz="3600" b="1" i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9" name="Group 3">
            <a:extLst>
              <a:ext uri="{FF2B5EF4-FFF2-40B4-BE49-F238E27FC236}">
                <a16:creationId xmlns:a16="http://schemas.microsoft.com/office/drawing/2014/main" id="{5B6F5CAF-EFDF-4088-9694-205A291B1CAB}"/>
              </a:ext>
            </a:extLst>
          </p:cNvPr>
          <p:cNvGrpSpPr>
            <a:grpSpLocks/>
          </p:cNvGrpSpPr>
          <p:nvPr/>
        </p:nvGrpSpPr>
        <p:grpSpPr bwMode="auto">
          <a:xfrm>
            <a:off x="8610600" y="2986088"/>
            <a:ext cx="1485900" cy="425450"/>
            <a:chOff x="4608" y="1881"/>
            <a:chExt cx="936" cy="268"/>
          </a:xfrm>
        </p:grpSpPr>
        <p:graphicFrame>
          <p:nvGraphicFramePr>
            <p:cNvPr id="91163" name="Object 8">
              <a:extLst>
                <a:ext uri="{FF2B5EF4-FFF2-40B4-BE49-F238E27FC236}">
                  <a16:creationId xmlns:a16="http://schemas.microsoft.com/office/drawing/2014/main" id="{4EEEA86B-FB27-475B-8231-FF834175A1E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36" y="1881"/>
            <a:ext cx="208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319" name="公式" r:id="rId8" imgW="127049" imgH="165144" progId="Equation.3">
                    <p:embed/>
                  </p:oleObj>
                </mc:Choice>
                <mc:Fallback>
                  <p:oleObj name="公式" r:id="rId8" imgW="127049" imgH="165144" progId="Equation.3">
                    <p:embed/>
                    <p:pic>
                      <p:nvPicPr>
                        <p:cNvPr id="91163" name="Object 8">
                          <a:extLst>
                            <a:ext uri="{FF2B5EF4-FFF2-40B4-BE49-F238E27FC236}">
                              <a16:creationId xmlns:a16="http://schemas.microsoft.com/office/drawing/2014/main" id="{4EEEA86B-FB27-475B-8231-FF834175A1E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6" y="1881"/>
                          <a:ext cx="208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1164" name="Line 5">
              <a:extLst>
                <a:ext uri="{FF2B5EF4-FFF2-40B4-BE49-F238E27FC236}">
                  <a16:creationId xmlns:a16="http://schemas.microsoft.com/office/drawing/2014/main" id="{DF0BDFDE-6203-4CEB-AF4D-B471092DA8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08" y="2018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" name="Group 6">
            <a:extLst>
              <a:ext uri="{FF2B5EF4-FFF2-40B4-BE49-F238E27FC236}">
                <a16:creationId xmlns:a16="http://schemas.microsoft.com/office/drawing/2014/main" id="{5B8B1C65-3EB5-45C2-85E7-4C6CCD87E42B}"/>
              </a:ext>
            </a:extLst>
          </p:cNvPr>
          <p:cNvGrpSpPr>
            <a:grpSpLocks/>
          </p:cNvGrpSpPr>
          <p:nvPr/>
        </p:nvGrpSpPr>
        <p:grpSpPr bwMode="auto">
          <a:xfrm>
            <a:off x="8534400" y="1143001"/>
            <a:ext cx="406400" cy="2060575"/>
            <a:chOff x="4560" y="720"/>
            <a:chExt cx="256" cy="1298"/>
          </a:xfrm>
        </p:grpSpPr>
        <p:graphicFrame>
          <p:nvGraphicFramePr>
            <p:cNvPr id="91161" name="Object 7">
              <a:extLst>
                <a:ext uri="{FF2B5EF4-FFF2-40B4-BE49-F238E27FC236}">
                  <a16:creationId xmlns:a16="http://schemas.microsoft.com/office/drawing/2014/main" id="{0A79648F-89BF-4BB9-9D96-DF9BC74D091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60" y="720"/>
            <a:ext cx="256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320" name="公式" r:id="rId10" imgW="190417" imgH="241195" progId="Equation.3">
                    <p:embed/>
                  </p:oleObj>
                </mc:Choice>
                <mc:Fallback>
                  <p:oleObj name="公式" r:id="rId10" imgW="190417" imgH="241195" progId="Equation.3">
                    <p:embed/>
                    <p:pic>
                      <p:nvPicPr>
                        <p:cNvPr id="91161" name="Object 7">
                          <a:extLst>
                            <a:ext uri="{FF2B5EF4-FFF2-40B4-BE49-F238E27FC236}">
                              <a16:creationId xmlns:a16="http://schemas.microsoft.com/office/drawing/2014/main" id="{0A79648F-89BF-4BB9-9D96-DF9BC74D091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0" y="720"/>
                          <a:ext cx="256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1162" name="Line 8">
              <a:extLst>
                <a:ext uri="{FF2B5EF4-FFF2-40B4-BE49-F238E27FC236}">
                  <a16:creationId xmlns:a16="http://schemas.microsoft.com/office/drawing/2014/main" id="{705586FE-0CC2-4796-B377-C55042AC10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4" y="965"/>
              <a:ext cx="0" cy="1053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triangle" w="sm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5" name="Group 9">
            <a:extLst>
              <a:ext uri="{FF2B5EF4-FFF2-40B4-BE49-F238E27FC236}">
                <a16:creationId xmlns:a16="http://schemas.microsoft.com/office/drawing/2014/main" id="{0CB54D5C-9C98-4153-A42E-CB8BAA627AFD}"/>
              </a:ext>
            </a:extLst>
          </p:cNvPr>
          <p:cNvGrpSpPr>
            <a:grpSpLocks/>
          </p:cNvGrpSpPr>
          <p:nvPr/>
        </p:nvGrpSpPr>
        <p:grpSpPr bwMode="auto">
          <a:xfrm>
            <a:off x="8588375" y="2743200"/>
            <a:ext cx="971550" cy="427038"/>
            <a:chOff x="4594" y="1728"/>
            <a:chExt cx="612" cy="269"/>
          </a:xfrm>
        </p:grpSpPr>
        <p:graphicFrame>
          <p:nvGraphicFramePr>
            <p:cNvPr id="91159" name="Object 6">
              <a:extLst>
                <a:ext uri="{FF2B5EF4-FFF2-40B4-BE49-F238E27FC236}">
                  <a16:creationId xmlns:a16="http://schemas.microsoft.com/office/drawing/2014/main" id="{53D986C8-4061-420E-8990-72A91F2919F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92" y="1728"/>
            <a:ext cx="214" cy="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321" name="公式" r:id="rId12" imgW="101797" imgH="165144" progId="Equation.3">
                    <p:embed/>
                  </p:oleObj>
                </mc:Choice>
                <mc:Fallback>
                  <p:oleObj name="公式" r:id="rId12" imgW="101797" imgH="165144" progId="Equation.3">
                    <p:embed/>
                    <p:pic>
                      <p:nvPicPr>
                        <p:cNvPr id="91159" name="Object 6">
                          <a:extLst>
                            <a:ext uri="{FF2B5EF4-FFF2-40B4-BE49-F238E27FC236}">
                              <a16:creationId xmlns:a16="http://schemas.microsoft.com/office/drawing/2014/main" id="{53D986C8-4061-420E-8990-72A91F2919F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92" y="1728"/>
                          <a:ext cx="214" cy="2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1160" name="Line 11">
              <a:extLst>
                <a:ext uri="{FF2B5EF4-FFF2-40B4-BE49-F238E27FC236}">
                  <a16:creationId xmlns:a16="http://schemas.microsoft.com/office/drawing/2014/main" id="{CA834364-86BE-42E0-A06B-D24748AC90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4" y="1997"/>
              <a:ext cx="446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8" name="Group 12">
            <a:extLst>
              <a:ext uri="{FF2B5EF4-FFF2-40B4-BE49-F238E27FC236}">
                <a16:creationId xmlns:a16="http://schemas.microsoft.com/office/drawing/2014/main" id="{3FB0DF07-767B-42C9-8EAE-F4AEC9007AAE}"/>
              </a:ext>
            </a:extLst>
          </p:cNvPr>
          <p:cNvGrpSpPr>
            <a:grpSpLocks/>
          </p:cNvGrpSpPr>
          <p:nvPr/>
        </p:nvGrpSpPr>
        <p:grpSpPr bwMode="auto">
          <a:xfrm>
            <a:off x="8610601" y="3094039"/>
            <a:ext cx="784225" cy="2193925"/>
            <a:chOff x="4608" y="1949"/>
            <a:chExt cx="494" cy="1382"/>
          </a:xfrm>
        </p:grpSpPr>
        <p:grpSp>
          <p:nvGrpSpPr>
            <p:cNvPr id="91154" name="Group 13">
              <a:extLst>
                <a:ext uri="{FF2B5EF4-FFF2-40B4-BE49-F238E27FC236}">
                  <a16:creationId xmlns:a16="http://schemas.microsoft.com/office/drawing/2014/main" id="{B8E9F836-DD6C-4EDC-81C0-6DC3E4185D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2" y="1949"/>
              <a:ext cx="389" cy="327"/>
              <a:chOff x="4608" y="1296"/>
              <a:chExt cx="389" cy="327"/>
            </a:xfrm>
          </p:grpSpPr>
          <p:sp>
            <p:nvSpPr>
              <p:cNvPr id="91157" name="Arc 14">
                <a:extLst>
                  <a:ext uri="{FF2B5EF4-FFF2-40B4-BE49-F238E27FC236}">
                    <a16:creationId xmlns:a16="http://schemas.microsoft.com/office/drawing/2014/main" id="{546850CF-FA18-4B66-89A1-11562C1B8C5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584" y="1368"/>
                <a:ext cx="192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1158" name="Text Box 15">
                <a:extLst>
                  <a:ext uri="{FF2B5EF4-FFF2-40B4-BE49-F238E27FC236}">
                    <a16:creationId xmlns:a16="http://schemas.microsoft.com/office/drawing/2014/main" id="{61EDD238-2D5A-4E2F-87FC-7D7A8F419C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8" y="1296"/>
                <a:ext cx="38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prstDash val="dash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2800" b="1" i="1">
                    <a:solidFill>
                      <a:srgbClr val="3333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</a:t>
                </a:r>
                <a:r>
                  <a:rPr lang="en-US" altLang="zh-CN" sz="2800" b="1" baseline="-25000">
                    <a:solidFill>
                      <a:srgbClr val="3333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1</a:t>
                </a:r>
                <a:endParaRPr lang="en-US" altLang="zh-CN" sz="2800" b="1" i="1">
                  <a:solidFill>
                    <a:srgbClr val="3333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graphicFrame>
          <p:nvGraphicFramePr>
            <p:cNvPr id="91155" name="Object 5">
              <a:extLst>
                <a:ext uri="{FF2B5EF4-FFF2-40B4-BE49-F238E27FC236}">
                  <a16:creationId xmlns:a16="http://schemas.microsoft.com/office/drawing/2014/main" id="{068E8476-6D61-4501-93EB-83B3F9F6BDC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96" y="3024"/>
            <a:ext cx="206" cy="3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322" name="公式" r:id="rId14" imgW="165028" imgH="228501" progId="Equation.3">
                    <p:embed/>
                  </p:oleObj>
                </mc:Choice>
                <mc:Fallback>
                  <p:oleObj name="公式" r:id="rId14" imgW="165028" imgH="228501" progId="Equation.3">
                    <p:embed/>
                    <p:pic>
                      <p:nvPicPr>
                        <p:cNvPr id="91155" name="Object 5">
                          <a:extLst>
                            <a:ext uri="{FF2B5EF4-FFF2-40B4-BE49-F238E27FC236}">
                              <a16:creationId xmlns:a16="http://schemas.microsoft.com/office/drawing/2014/main" id="{068E8476-6D61-4501-93EB-83B3F9F6BDC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6" y="3024"/>
                          <a:ext cx="206" cy="3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1156" name="Line 17">
              <a:extLst>
                <a:ext uri="{FF2B5EF4-FFF2-40B4-BE49-F238E27FC236}">
                  <a16:creationId xmlns:a16="http://schemas.microsoft.com/office/drawing/2014/main" id="{96A55E8B-E066-49A4-ADC7-81F4350DCA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08" y="2021"/>
              <a:ext cx="446" cy="1054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4" name="Group 19">
            <a:extLst>
              <a:ext uri="{FF2B5EF4-FFF2-40B4-BE49-F238E27FC236}">
                <a16:creationId xmlns:a16="http://schemas.microsoft.com/office/drawing/2014/main" id="{85D1106F-2B01-42CE-AE24-6A3991C4A638}"/>
              </a:ext>
            </a:extLst>
          </p:cNvPr>
          <p:cNvGrpSpPr>
            <a:grpSpLocks/>
          </p:cNvGrpSpPr>
          <p:nvPr/>
        </p:nvGrpSpPr>
        <p:grpSpPr bwMode="auto">
          <a:xfrm>
            <a:off x="8610600" y="1600200"/>
            <a:ext cx="685800" cy="3200400"/>
            <a:chOff x="4608" y="1008"/>
            <a:chExt cx="432" cy="2016"/>
          </a:xfrm>
        </p:grpSpPr>
        <p:sp>
          <p:nvSpPr>
            <p:cNvPr id="91152" name="Line 20">
              <a:extLst>
                <a:ext uri="{FF2B5EF4-FFF2-40B4-BE49-F238E27FC236}">
                  <a16:creationId xmlns:a16="http://schemas.microsoft.com/office/drawing/2014/main" id="{AA0F4883-58FC-408B-A40E-BEAA5A932D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0" y="2016"/>
              <a:ext cx="0" cy="100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1153" name="Line 21">
              <a:extLst>
                <a:ext uri="{FF2B5EF4-FFF2-40B4-BE49-F238E27FC236}">
                  <a16:creationId xmlns:a16="http://schemas.microsoft.com/office/drawing/2014/main" id="{E51C84D0-354A-4018-8CDF-B23C5E8672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08" y="1008"/>
              <a:ext cx="432" cy="100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7" name="Text Box 22">
            <a:extLst>
              <a:ext uri="{FF2B5EF4-FFF2-40B4-BE49-F238E27FC236}">
                <a16:creationId xmlns:a16="http://schemas.microsoft.com/office/drawing/2014/main" id="{4308093C-0E7B-48CC-A8D8-D06A6656C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2125" y="533401"/>
            <a:ext cx="1371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E6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相量图</a:t>
            </a:r>
          </a:p>
        </p:txBody>
      </p:sp>
      <p:graphicFrame>
        <p:nvGraphicFramePr>
          <p:cNvPr id="48" name="Object 0" descr="40%">
            <a:extLst>
              <a:ext uri="{FF2B5EF4-FFF2-40B4-BE49-F238E27FC236}">
                <a16:creationId xmlns:a16="http://schemas.microsoft.com/office/drawing/2014/main" id="{E437CD37-C967-4DD8-9F30-A18D80E2BB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05200" y="4941888"/>
          <a:ext cx="2662238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23" name="Equation" r:id="rId16" imgW="952475" imgH="203375" progId="Equation.DSMT4">
                  <p:embed/>
                </p:oleObj>
              </mc:Choice>
              <mc:Fallback>
                <p:oleObj name="Equation" r:id="rId16" imgW="952475" imgH="203375" progId="Equation.DSMT4">
                  <p:embed/>
                  <p:pic>
                    <p:nvPicPr>
                      <p:cNvPr id="48" name="Object 0" descr="40%">
                        <a:extLst>
                          <a:ext uri="{FF2B5EF4-FFF2-40B4-BE49-F238E27FC236}">
                            <a16:creationId xmlns:a16="http://schemas.microsoft.com/office/drawing/2014/main" id="{E437CD37-C967-4DD8-9F30-A18D80E2BB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941888"/>
                        <a:ext cx="2662238" cy="622300"/>
                      </a:xfrm>
                      <a:prstGeom prst="rect">
                        <a:avLst/>
                      </a:prstGeom>
                      <a:blipFill dpi="0" rotWithShape="0">
                        <a:blip r:embed="rId18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ctangle 18">
            <a:extLst>
              <a:ext uri="{FF2B5EF4-FFF2-40B4-BE49-F238E27FC236}">
                <a16:creationId xmlns:a16="http://schemas.microsoft.com/office/drawing/2014/main" id="{C2EC376B-E256-4C03-BEAA-A2900B963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931178"/>
            <a:ext cx="6248400" cy="369332"/>
          </a:xfrm>
          <a:prstGeom prst="rect">
            <a:avLst/>
          </a:prstGeom>
          <a:noFill/>
          <a:ln w="19050">
            <a:noFill/>
            <a:prstDash val="dash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支路电流是总电流的 </a:t>
            </a:r>
            <a:r>
              <a:rPr lang="en-US" altLang="zh-CN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倍 </a:t>
            </a:r>
            <a:r>
              <a:rPr lang="zh-CN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 电流</a:t>
            </a:r>
            <a:r>
              <a:rPr lang="zh-CN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谐振</a:t>
            </a:r>
            <a:endParaRPr lang="zh-CN" altLang="en-US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1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1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0" grpId="0" autoUpdateAnimBg="0"/>
      <p:bldP spid="221191" grpId="0" autoUpdateAnimBg="0"/>
      <p:bldP spid="221210" grpId="0" autoUpdateAnimBg="0"/>
      <p:bldP spid="221212" grpId="0" autoUpdateAnimBg="0"/>
      <p:bldP spid="47" grpId="0" autoUpdateAnimBg="0"/>
      <p:bldP spid="49" grpId="0" autoUpdateAnimBg="0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>
            <a:extLst>
              <a:ext uri="{FF2B5EF4-FFF2-40B4-BE49-F238E27FC236}">
                <a16:creationId xmlns:a16="http://schemas.microsoft.com/office/drawing/2014/main" id="{0F53D327-B6FB-46DC-8A31-8AE707BCE27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98663" y="455613"/>
            <a:ext cx="1828800" cy="5334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grpSp>
        <p:nvGrpSpPr>
          <p:cNvPr id="92163" name="Group 3">
            <a:extLst>
              <a:ext uri="{FF2B5EF4-FFF2-40B4-BE49-F238E27FC236}">
                <a16:creationId xmlns:a16="http://schemas.microsoft.com/office/drawing/2014/main" id="{57743C90-85E5-45C6-95F2-144D036AB465}"/>
              </a:ext>
            </a:extLst>
          </p:cNvPr>
          <p:cNvGrpSpPr>
            <a:grpSpLocks/>
          </p:cNvGrpSpPr>
          <p:nvPr/>
        </p:nvGrpSpPr>
        <p:grpSpPr bwMode="auto">
          <a:xfrm>
            <a:off x="1787525" y="487364"/>
            <a:ext cx="8591550" cy="1601787"/>
            <a:chOff x="240" y="213"/>
            <a:chExt cx="5280" cy="1009"/>
          </a:xfrm>
        </p:grpSpPr>
        <p:sp>
          <p:nvSpPr>
            <p:cNvPr id="92196" name="Text Box 4">
              <a:extLst>
                <a:ext uri="{FF2B5EF4-FFF2-40B4-BE49-F238E27FC236}">
                  <a16:creationId xmlns:a16="http://schemas.microsoft.com/office/drawing/2014/main" id="{320313DC-5DEC-4A6C-964B-B2FBD5321B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13"/>
              <a:ext cx="5280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电路如图：已知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=10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、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C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=1A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、</a:t>
              </a:r>
              <a:r>
                <a:rPr lang="zh-CN" altLang="en-US" sz="2800" b="1" i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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 =45</a:t>
              </a:r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（        间的相位角）、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ƒ=50Hz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、电路处于谐振状态。</a:t>
              </a:r>
            </a:p>
          </p:txBody>
        </p:sp>
        <p:graphicFrame>
          <p:nvGraphicFramePr>
            <p:cNvPr id="92197" name="Object 10">
              <a:extLst>
                <a:ext uri="{FF2B5EF4-FFF2-40B4-BE49-F238E27FC236}">
                  <a16:creationId xmlns:a16="http://schemas.microsoft.com/office/drawing/2014/main" id="{288212E2-3834-48A7-A5CA-2256C2F84BF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42" y="559"/>
            <a:ext cx="47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61" name="公式" r:id="rId4" imgW="317362" imgH="228501" progId="Equation.3">
                    <p:embed/>
                  </p:oleObj>
                </mc:Choice>
                <mc:Fallback>
                  <p:oleObj name="公式" r:id="rId4" imgW="317362" imgH="228501" progId="Equation.3">
                    <p:embed/>
                    <p:pic>
                      <p:nvPicPr>
                        <p:cNvPr id="92197" name="Object 10">
                          <a:extLst>
                            <a:ext uri="{FF2B5EF4-FFF2-40B4-BE49-F238E27FC236}">
                              <a16:creationId xmlns:a16="http://schemas.microsoft.com/office/drawing/2014/main" id="{288212E2-3834-48A7-A5CA-2256C2F84BF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" y="559"/>
                          <a:ext cx="47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198" name="Text Box 6">
              <a:extLst>
                <a:ext uri="{FF2B5EF4-FFF2-40B4-BE49-F238E27FC236}">
                  <a16:creationId xmlns:a16="http://schemas.microsoft.com/office/drawing/2014/main" id="{620BD97C-F48A-4313-8365-4CE80BEFD3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" y="895"/>
              <a:ext cx="489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试计算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、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、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、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L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、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之值，并画相量图。</a:t>
              </a:r>
            </a:p>
          </p:txBody>
        </p:sp>
      </p:grpSp>
      <p:sp>
        <p:nvSpPr>
          <p:cNvPr id="224263" name="Text Box 7">
            <a:extLst>
              <a:ext uri="{FF2B5EF4-FFF2-40B4-BE49-F238E27FC236}">
                <a16:creationId xmlns:a16="http://schemas.microsoft.com/office/drawing/2014/main" id="{6767FA19-FCB5-4D9F-BFE5-EA7CF5A94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4495801"/>
            <a:ext cx="4038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解：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(1)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利用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相量图求解</a:t>
            </a:r>
            <a:endParaRPr lang="zh-CN" altLang="en-US" sz="2800" b="1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Group 8">
            <a:extLst>
              <a:ext uri="{FF2B5EF4-FFF2-40B4-BE49-F238E27FC236}">
                <a16:creationId xmlns:a16="http://schemas.microsoft.com/office/drawing/2014/main" id="{6143DF64-2360-479D-B38D-33704E66ABFB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2819401"/>
            <a:ext cx="2514600" cy="468313"/>
            <a:chOff x="3504" y="1728"/>
            <a:chExt cx="1584" cy="295"/>
          </a:xfrm>
        </p:grpSpPr>
        <p:sp>
          <p:nvSpPr>
            <p:cNvPr id="92194" name="Line 9">
              <a:extLst>
                <a:ext uri="{FF2B5EF4-FFF2-40B4-BE49-F238E27FC236}">
                  <a16:creationId xmlns:a16="http://schemas.microsoft.com/office/drawing/2014/main" id="{164C6F87-FADF-41C5-BDDF-69E04C7538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2016"/>
              <a:ext cx="1584" cy="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92195" name="Object 9">
              <a:extLst>
                <a:ext uri="{FF2B5EF4-FFF2-40B4-BE49-F238E27FC236}">
                  <a16:creationId xmlns:a16="http://schemas.microsoft.com/office/drawing/2014/main" id="{7772C7DE-652D-45D5-AFEC-278E8E086EE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0" y="1728"/>
            <a:ext cx="225" cy="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62" name="公式" r:id="rId6" imgW="164957" imgH="203024" progId="Equation.3">
                    <p:embed/>
                  </p:oleObj>
                </mc:Choice>
                <mc:Fallback>
                  <p:oleObj name="公式" r:id="rId6" imgW="164957" imgH="203024" progId="Equation.3">
                    <p:embed/>
                    <p:pic>
                      <p:nvPicPr>
                        <p:cNvPr id="92195" name="Object 9">
                          <a:extLst>
                            <a:ext uri="{FF2B5EF4-FFF2-40B4-BE49-F238E27FC236}">
                              <a16:creationId xmlns:a16="http://schemas.microsoft.com/office/drawing/2014/main" id="{7772C7DE-652D-45D5-AFEC-278E8E086EE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" y="1728"/>
                          <a:ext cx="225" cy="2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1">
            <a:extLst>
              <a:ext uri="{FF2B5EF4-FFF2-40B4-BE49-F238E27FC236}">
                <a16:creationId xmlns:a16="http://schemas.microsoft.com/office/drawing/2014/main" id="{76D09CFF-E63C-4189-B13F-5EB7CCB09CCE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2438400"/>
            <a:ext cx="914400" cy="1828800"/>
            <a:chOff x="3504" y="1488"/>
            <a:chExt cx="576" cy="1152"/>
          </a:xfrm>
        </p:grpSpPr>
        <p:sp>
          <p:nvSpPr>
            <p:cNvPr id="92192" name="Line 12">
              <a:extLst>
                <a:ext uri="{FF2B5EF4-FFF2-40B4-BE49-F238E27FC236}">
                  <a16:creationId xmlns:a16="http://schemas.microsoft.com/office/drawing/2014/main" id="{B8A441B9-814F-4880-AAA3-DC63F485C0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0" y="2016"/>
              <a:ext cx="0" cy="624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193" name="Line 13">
              <a:extLst>
                <a:ext uri="{FF2B5EF4-FFF2-40B4-BE49-F238E27FC236}">
                  <a16:creationId xmlns:a16="http://schemas.microsoft.com/office/drawing/2014/main" id="{CC48F33B-27C9-4D5B-8E29-573DF4B169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4" y="1488"/>
              <a:ext cx="576" cy="528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14">
            <a:extLst>
              <a:ext uri="{FF2B5EF4-FFF2-40B4-BE49-F238E27FC236}">
                <a16:creationId xmlns:a16="http://schemas.microsoft.com/office/drawing/2014/main" id="{111A6888-CD77-4188-BE39-BC7C17169417}"/>
              </a:ext>
            </a:extLst>
          </p:cNvPr>
          <p:cNvGrpSpPr>
            <a:grpSpLocks/>
          </p:cNvGrpSpPr>
          <p:nvPr/>
        </p:nvGrpSpPr>
        <p:grpSpPr bwMode="auto">
          <a:xfrm>
            <a:off x="6858001" y="2819401"/>
            <a:ext cx="1177925" cy="481013"/>
            <a:chOff x="3504" y="1728"/>
            <a:chExt cx="742" cy="303"/>
          </a:xfrm>
        </p:grpSpPr>
        <p:graphicFrame>
          <p:nvGraphicFramePr>
            <p:cNvPr id="92190" name="Object 8">
              <a:extLst>
                <a:ext uri="{FF2B5EF4-FFF2-40B4-BE49-F238E27FC236}">
                  <a16:creationId xmlns:a16="http://schemas.microsoft.com/office/drawing/2014/main" id="{9C176C90-8E92-4B55-90E2-B52FD079D70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32" y="1728"/>
            <a:ext cx="214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63" name="公式" r:id="rId8" imgW="101797" imgH="165144" progId="Equation.3">
                    <p:embed/>
                  </p:oleObj>
                </mc:Choice>
                <mc:Fallback>
                  <p:oleObj name="公式" r:id="rId8" imgW="101797" imgH="165144" progId="Equation.3">
                    <p:embed/>
                    <p:pic>
                      <p:nvPicPr>
                        <p:cNvPr id="92190" name="Object 8">
                          <a:extLst>
                            <a:ext uri="{FF2B5EF4-FFF2-40B4-BE49-F238E27FC236}">
                              <a16:creationId xmlns:a16="http://schemas.microsoft.com/office/drawing/2014/main" id="{9C176C90-8E92-4B55-90E2-B52FD079D70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2" y="1728"/>
                          <a:ext cx="214" cy="2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191" name="Line 16">
              <a:extLst>
                <a:ext uri="{FF2B5EF4-FFF2-40B4-BE49-F238E27FC236}">
                  <a16:creationId xmlns:a16="http://schemas.microsoft.com/office/drawing/2014/main" id="{D6868B8D-AC7D-4485-A147-21954A5E52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2016"/>
              <a:ext cx="576" cy="1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4273" name="Rectangle 17">
            <a:extLst>
              <a:ext uri="{FF2B5EF4-FFF2-40B4-BE49-F238E27FC236}">
                <a16:creationId xmlns:a16="http://schemas.microsoft.com/office/drawing/2014/main" id="{576274AF-00EE-49BC-A87A-01EEF6782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495801"/>
            <a:ext cx="2089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相量图如图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:</a:t>
            </a:r>
          </a:p>
        </p:txBody>
      </p:sp>
      <p:grpSp>
        <p:nvGrpSpPr>
          <p:cNvPr id="6" name="Group 18">
            <a:extLst>
              <a:ext uri="{FF2B5EF4-FFF2-40B4-BE49-F238E27FC236}">
                <a16:creationId xmlns:a16="http://schemas.microsoft.com/office/drawing/2014/main" id="{B63912DD-5961-4F5E-A542-AFA03F77A671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4953000"/>
            <a:ext cx="8610600" cy="609600"/>
            <a:chOff x="288" y="3120"/>
            <a:chExt cx="5424" cy="384"/>
          </a:xfrm>
        </p:grpSpPr>
        <p:graphicFrame>
          <p:nvGraphicFramePr>
            <p:cNvPr id="92188" name="Object 7">
              <a:extLst>
                <a:ext uri="{FF2B5EF4-FFF2-40B4-BE49-F238E27FC236}">
                  <a16:creationId xmlns:a16="http://schemas.microsoft.com/office/drawing/2014/main" id="{C9BA03AA-BAE9-4169-9650-83611DD2A9A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81" y="3133"/>
            <a:ext cx="2631" cy="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64" name="Equation" r:id="rId10" imgW="1689100" imgH="228600" progId="Equation.3">
                    <p:embed/>
                  </p:oleObj>
                </mc:Choice>
                <mc:Fallback>
                  <p:oleObj name="Equation" r:id="rId10" imgW="1689100" imgH="228600" progId="Equation.3">
                    <p:embed/>
                    <p:pic>
                      <p:nvPicPr>
                        <p:cNvPr id="92188" name="Object 7">
                          <a:extLst>
                            <a:ext uri="{FF2B5EF4-FFF2-40B4-BE49-F238E27FC236}">
                              <a16:creationId xmlns:a16="http://schemas.microsoft.com/office/drawing/2014/main" id="{C9BA03AA-BAE9-4169-9650-83611DD2A9A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1" y="3133"/>
                          <a:ext cx="2631" cy="3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189" name="Rectangle 20">
              <a:extLst>
                <a:ext uri="{FF2B5EF4-FFF2-40B4-BE49-F238E27FC236}">
                  <a16:creationId xmlns:a16="http://schemas.microsoft.com/office/drawing/2014/main" id="{CE98CE9E-0D7E-4CFF-883A-41EB750E0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3120"/>
              <a:ext cx="30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  <a:sym typeface="MT Extra" panose="05050102010205020202" pitchFamily="18" charset="2"/>
                </a:rPr>
                <a:t>由相量图可知</a:t>
              </a: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  <a:sym typeface="Symbol" panose="05050102010706020507" pitchFamily="18" charset="2"/>
                </a:rPr>
                <a:t>电路谐振，则：</a:t>
              </a:r>
            </a:p>
          </p:txBody>
        </p:sp>
      </p:grpSp>
      <p:grpSp>
        <p:nvGrpSpPr>
          <p:cNvPr id="7" name="Group 21">
            <a:extLst>
              <a:ext uri="{FF2B5EF4-FFF2-40B4-BE49-F238E27FC236}">
                <a16:creationId xmlns:a16="http://schemas.microsoft.com/office/drawing/2014/main" id="{892F6EFB-F776-4CB1-8B18-0F10DED35D2F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3276600"/>
            <a:ext cx="1054100" cy="1371600"/>
            <a:chOff x="3504" y="2016"/>
            <a:chExt cx="664" cy="864"/>
          </a:xfrm>
        </p:grpSpPr>
        <p:sp>
          <p:nvSpPr>
            <p:cNvPr id="92184" name="Line 22">
              <a:extLst>
                <a:ext uri="{FF2B5EF4-FFF2-40B4-BE49-F238E27FC236}">
                  <a16:creationId xmlns:a16="http://schemas.microsoft.com/office/drawing/2014/main" id="{E9B70740-EEED-465A-AEE6-EB4CCBA849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4" y="2016"/>
              <a:ext cx="576" cy="624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92185" name="Object 5">
              <a:extLst>
                <a:ext uri="{FF2B5EF4-FFF2-40B4-BE49-F238E27FC236}">
                  <a16:creationId xmlns:a16="http://schemas.microsoft.com/office/drawing/2014/main" id="{E6F6DCBE-F7EB-499D-B222-499E556F6B3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88" y="2592"/>
            <a:ext cx="28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65" name="公式" r:id="rId12" imgW="139675" imgH="203375" progId="Equation.3">
                    <p:embed/>
                  </p:oleObj>
                </mc:Choice>
                <mc:Fallback>
                  <p:oleObj name="公式" r:id="rId12" imgW="139675" imgH="203375" progId="Equation.3">
                    <p:embed/>
                    <p:pic>
                      <p:nvPicPr>
                        <p:cNvPr id="92185" name="Object 5">
                          <a:extLst>
                            <a:ext uri="{FF2B5EF4-FFF2-40B4-BE49-F238E27FC236}">
                              <a16:creationId xmlns:a16="http://schemas.microsoft.com/office/drawing/2014/main" id="{E6F6DCBE-F7EB-499D-B222-499E556F6B3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2592"/>
                          <a:ext cx="28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186" name="Line 24">
              <a:extLst>
                <a:ext uri="{FF2B5EF4-FFF2-40B4-BE49-F238E27FC236}">
                  <a16:creationId xmlns:a16="http://schemas.microsoft.com/office/drawing/2014/main" id="{45890212-4772-4675-B8E7-7AC426C6E8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0" y="2016"/>
              <a:ext cx="144" cy="144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92187" name="Object 6">
              <a:extLst>
                <a:ext uri="{FF2B5EF4-FFF2-40B4-BE49-F238E27FC236}">
                  <a16:creationId xmlns:a16="http://schemas.microsoft.com/office/drawing/2014/main" id="{345E8FC9-1F02-4260-9D1D-739704B088F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93" y="2016"/>
            <a:ext cx="350" cy="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66" name="公式" r:id="rId14" imgW="215826" imgH="177756" progId="Equation.3">
                    <p:embed/>
                  </p:oleObj>
                </mc:Choice>
                <mc:Fallback>
                  <p:oleObj name="公式" r:id="rId14" imgW="215826" imgH="177756" progId="Equation.3">
                    <p:embed/>
                    <p:pic>
                      <p:nvPicPr>
                        <p:cNvPr id="92187" name="Object 6">
                          <a:extLst>
                            <a:ext uri="{FF2B5EF4-FFF2-40B4-BE49-F238E27FC236}">
                              <a16:creationId xmlns:a16="http://schemas.microsoft.com/office/drawing/2014/main" id="{345E8FC9-1F02-4260-9D1D-739704B088F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3" y="2016"/>
                          <a:ext cx="350" cy="2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26">
            <a:extLst>
              <a:ext uri="{FF2B5EF4-FFF2-40B4-BE49-F238E27FC236}">
                <a16:creationId xmlns:a16="http://schemas.microsoft.com/office/drawing/2014/main" id="{949F24FC-C40E-4246-9A27-AFDD52947A85}"/>
              </a:ext>
            </a:extLst>
          </p:cNvPr>
          <p:cNvGrpSpPr>
            <a:grpSpLocks/>
          </p:cNvGrpSpPr>
          <p:nvPr/>
        </p:nvGrpSpPr>
        <p:grpSpPr bwMode="auto">
          <a:xfrm>
            <a:off x="2466975" y="5411788"/>
            <a:ext cx="7208838" cy="1065212"/>
            <a:chOff x="594" y="3409"/>
            <a:chExt cx="4541" cy="671"/>
          </a:xfrm>
        </p:grpSpPr>
        <p:graphicFrame>
          <p:nvGraphicFramePr>
            <p:cNvPr id="92182" name="Object 3">
              <a:extLst>
                <a:ext uri="{FF2B5EF4-FFF2-40B4-BE49-F238E27FC236}">
                  <a16:creationId xmlns:a16="http://schemas.microsoft.com/office/drawing/2014/main" id="{81A1B9B9-B992-48B5-AA05-BDF695ABC73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94" y="3409"/>
            <a:ext cx="2608" cy="6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67" name="Equation" r:id="rId16" imgW="1727200" imgH="431800" progId="Equation.DSMT4">
                    <p:embed/>
                  </p:oleObj>
                </mc:Choice>
                <mc:Fallback>
                  <p:oleObj name="Equation" r:id="rId16" imgW="1727200" imgH="431800" progId="Equation.DSMT4">
                    <p:embed/>
                    <p:pic>
                      <p:nvPicPr>
                        <p:cNvPr id="92182" name="Object 3">
                          <a:extLst>
                            <a:ext uri="{FF2B5EF4-FFF2-40B4-BE49-F238E27FC236}">
                              <a16:creationId xmlns:a16="http://schemas.microsoft.com/office/drawing/2014/main" id="{81A1B9B9-B992-48B5-AA05-BDF695ABC73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" y="3409"/>
                          <a:ext cx="2608" cy="6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183" name="Object 4">
              <a:extLst>
                <a:ext uri="{FF2B5EF4-FFF2-40B4-BE49-F238E27FC236}">
                  <a16:creationId xmlns:a16="http://schemas.microsoft.com/office/drawing/2014/main" id="{69A66A4D-EA54-417C-81DB-BA404FAA10F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44" y="3552"/>
            <a:ext cx="1391" cy="3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68" name="公式" r:id="rId18" imgW="787400" imgH="228600" progId="Equation.3">
                    <p:embed/>
                  </p:oleObj>
                </mc:Choice>
                <mc:Fallback>
                  <p:oleObj name="公式" r:id="rId18" imgW="787400" imgH="228600" progId="Equation.3">
                    <p:embed/>
                    <p:pic>
                      <p:nvPicPr>
                        <p:cNvPr id="92183" name="Object 4">
                          <a:extLst>
                            <a:ext uri="{FF2B5EF4-FFF2-40B4-BE49-F238E27FC236}">
                              <a16:creationId xmlns:a16="http://schemas.microsoft.com/office/drawing/2014/main" id="{69A66A4D-EA54-417C-81DB-BA404FAA10F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4" y="3552"/>
                          <a:ext cx="1391" cy="3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29">
            <a:extLst>
              <a:ext uri="{FF2B5EF4-FFF2-40B4-BE49-F238E27FC236}">
                <a16:creationId xmlns:a16="http://schemas.microsoft.com/office/drawing/2014/main" id="{396EC779-9EE4-44BF-913D-88B8D1CAE80F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3276600"/>
            <a:ext cx="1524000" cy="1752600"/>
            <a:chOff x="3504" y="2016"/>
            <a:chExt cx="960" cy="1104"/>
          </a:xfrm>
        </p:grpSpPr>
        <p:sp>
          <p:nvSpPr>
            <p:cNvPr id="92180" name="Line 30">
              <a:extLst>
                <a:ext uri="{FF2B5EF4-FFF2-40B4-BE49-F238E27FC236}">
                  <a16:creationId xmlns:a16="http://schemas.microsoft.com/office/drawing/2014/main" id="{10BDD65C-0073-4DBE-9F89-2624D91EAC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4" y="2016"/>
              <a:ext cx="768" cy="816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92181" name="Object 2">
              <a:extLst>
                <a:ext uri="{FF2B5EF4-FFF2-40B4-BE49-F238E27FC236}">
                  <a16:creationId xmlns:a16="http://schemas.microsoft.com/office/drawing/2014/main" id="{FA70B7A2-4C59-405B-97C7-247FDF9FF16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24" y="2784"/>
            <a:ext cx="240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69" name="公式" r:id="rId20" imgW="203200" imgH="203375" progId="Equation.3">
                    <p:embed/>
                  </p:oleObj>
                </mc:Choice>
                <mc:Fallback>
                  <p:oleObj name="公式" r:id="rId20" imgW="203200" imgH="203375" progId="Equation.3">
                    <p:embed/>
                    <p:pic>
                      <p:nvPicPr>
                        <p:cNvPr id="92181" name="Object 2">
                          <a:extLst>
                            <a:ext uri="{FF2B5EF4-FFF2-40B4-BE49-F238E27FC236}">
                              <a16:creationId xmlns:a16="http://schemas.microsoft.com/office/drawing/2014/main" id="{FA70B7A2-4C59-405B-97C7-247FDF9FF16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4" y="2784"/>
                          <a:ext cx="240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32">
            <a:extLst>
              <a:ext uri="{FF2B5EF4-FFF2-40B4-BE49-F238E27FC236}">
                <a16:creationId xmlns:a16="http://schemas.microsoft.com/office/drawing/2014/main" id="{2082BD1E-82DD-419C-9B95-B6CC289FD5C1}"/>
              </a:ext>
            </a:extLst>
          </p:cNvPr>
          <p:cNvGrpSpPr>
            <a:grpSpLocks/>
          </p:cNvGrpSpPr>
          <p:nvPr/>
        </p:nvGrpSpPr>
        <p:grpSpPr bwMode="auto">
          <a:xfrm>
            <a:off x="8001001" y="3200401"/>
            <a:ext cx="1712913" cy="1343025"/>
            <a:chOff x="4224" y="1968"/>
            <a:chExt cx="1079" cy="846"/>
          </a:xfrm>
        </p:grpSpPr>
        <p:sp>
          <p:nvSpPr>
            <p:cNvPr id="92178" name="Line 33">
              <a:extLst>
                <a:ext uri="{FF2B5EF4-FFF2-40B4-BE49-F238E27FC236}">
                  <a16:creationId xmlns:a16="http://schemas.microsoft.com/office/drawing/2014/main" id="{8A64D93E-5775-48C0-8E08-E8B26E6F0A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24" y="2016"/>
              <a:ext cx="864" cy="798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92179" name="Object 1">
              <a:extLst>
                <a:ext uri="{FF2B5EF4-FFF2-40B4-BE49-F238E27FC236}">
                  <a16:creationId xmlns:a16="http://schemas.microsoft.com/office/drawing/2014/main" id="{8AA25807-D520-4BB8-A7E8-96E6A069D90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88" y="1968"/>
            <a:ext cx="215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70" name="公式" r:id="rId22" imgW="190574" imgH="203375" progId="Equation.3">
                    <p:embed/>
                  </p:oleObj>
                </mc:Choice>
                <mc:Fallback>
                  <p:oleObj name="公式" r:id="rId22" imgW="190574" imgH="203375" progId="Equation.3">
                    <p:embed/>
                    <p:pic>
                      <p:nvPicPr>
                        <p:cNvPr id="92179" name="Object 1">
                          <a:extLst>
                            <a:ext uri="{FF2B5EF4-FFF2-40B4-BE49-F238E27FC236}">
                              <a16:creationId xmlns:a16="http://schemas.microsoft.com/office/drawing/2014/main" id="{8AA25807-D520-4BB8-A7E8-96E6A069D90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8" y="1968"/>
                          <a:ext cx="215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Group 66">
            <a:extLst>
              <a:ext uri="{FF2B5EF4-FFF2-40B4-BE49-F238E27FC236}">
                <a16:creationId xmlns:a16="http://schemas.microsoft.com/office/drawing/2014/main" id="{F61EE2EB-B0E1-4335-A9C3-7428B864F9C9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2286000"/>
            <a:ext cx="381000" cy="990600"/>
            <a:chOff x="3264" y="1392"/>
            <a:chExt cx="240" cy="624"/>
          </a:xfrm>
        </p:grpSpPr>
        <p:graphicFrame>
          <p:nvGraphicFramePr>
            <p:cNvPr id="92176" name="Object 0">
              <a:extLst>
                <a:ext uri="{FF2B5EF4-FFF2-40B4-BE49-F238E27FC236}">
                  <a16:creationId xmlns:a16="http://schemas.microsoft.com/office/drawing/2014/main" id="{8ACDB6DD-DD07-4FD5-AC97-174429FD86E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64" y="1392"/>
            <a:ext cx="240" cy="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71" name="公式" r:id="rId24" imgW="164927" imgH="215988" progId="Equation.3">
                    <p:embed/>
                  </p:oleObj>
                </mc:Choice>
                <mc:Fallback>
                  <p:oleObj name="公式" r:id="rId24" imgW="164927" imgH="215988" progId="Equation.3">
                    <p:embed/>
                    <p:pic>
                      <p:nvPicPr>
                        <p:cNvPr id="92176" name="Object 0">
                          <a:extLst>
                            <a:ext uri="{FF2B5EF4-FFF2-40B4-BE49-F238E27FC236}">
                              <a16:creationId xmlns:a16="http://schemas.microsoft.com/office/drawing/2014/main" id="{8ACDB6DD-DD07-4FD5-AC97-174429FD86E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64" y="1392"/>
                          <a:ext cx="240" cy="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177" name="Line 68">
              <a:extLst>
                <a:ext uri="{FF2B5EF4-FFF2-40B4-BE49-F238E27FC236}">
                  <a16:creationId xmlns:a16="http://schemas.microsoft.com/office/drawing/2014/main" id="{54D8BE60-097E-4F50-BFF7-625FB28F25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1488"/>
              <a:ext cx="0" cy="528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92175" name="Picture 69" descr="图片62">
            <a:extLst>
              <a:ext uri="{FF2B5EF4-FFF2-40B4-BE49-F238E27FC236}">
                <a16:creationId xmlns:a16="http://schemas.microsoft.com/office/drawing/2014/main" id="{AAE8DF80-D5BF-4BA2-AF15-548030CB0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1" y="2028826"/>
            <a:ext cx="2347913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4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3" grpId="0" autoUpdateAnimBg="0"/>
      <p:bldP spid="224273" grpId="0" autoUpdateAnimBg="0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1296" name="Object 0">
            <a:extLst>
              <a:ext uri="{FF2B5EF4-FFF2-40B4-BE49-F238E27FC236}">
                <a16:creationId xmlns:a16="http://schemas.microsoft.com/office/drawing/2014/main" id="{8E57D257-FBA7-4680-8FCA-8005BA24F7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8213" y="1916113"/>
          <a:ext cx="65405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80" name="Equation" r:id="rId4" imgW="2781300" imgH="279400" progId="Equation.3">
                  <p:embed/>
                </p:oleObj>
              </mc:Choice>
              <mc:Fallback>
                <p:oleObj name="Equation" r:id="rId4" imgW="2781300" imgH="279400" progId="Equation.3">
                  <p:embed/>
                  <p:pic>
                    <p:nvPicPr>
                      <p:cNvPr id="311296" name="Object 0">
                        <a:extLst>
                          <a:ext uri="{FF2B5EF4-FFF2-40B4-BE49-F238E27FC236}">
                            <a16:creationId xmlns:a16="http://schemas.microsoft.com/office/drawing/2014/main" id="{8E57D257-FBA7-4680-8FCA-8005BA24F7E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8213" y="1916113"/>
                        <a:ext cx="65405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297" name="Object 1">
            <a:extLst>
              <a:ext uri="{FF2B5EF4-FFF2-40B4-BE49-F238E27FC236}">
                <a16:creationId xmlns:a16="http://schemas.microsoft.com/office/drawing/2014/main" id="{97D90172-8444-4AB7-BBC6-B8AB2A799A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1" y="2743200"/>
          <a:ext cx="3933825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81" name="Equation" r:id="rId6" imgW="1511300" imgH="431800" progId="Equation.DSMT4">
                  <p:embed/>
                </p:oleObj>
              </mc:Choice>
              <mc:Fallback>
                <p:oleObj name="Equation" r:id="rId6" imgW="1511300" imgH="431800" progId="Equation.DSMT4">
                  <p:embed/>
                  <p:pic>
                    <p:nvPicPr>
                      <p:cNvPr id="311297" name="Object 1">
                        <a:extLst>
                          <a:ext uri="{FF2B5EF4-FFF2-40B4-BE49-F238E27FC236}">
                            <a16:creationId xmlns:a16="http://schemas.microsoft.com/office/drawing/2014/main" id="{97D90172-8444-4AB7-BBC6-B8AB2A799A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1" y="2743200"/>
                        <a:ext cx="3933825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298" name="Object 2">
            <a:extLst>
              <a:ext uri="{FF2B5EF4-FFF2-40B4-BE49-F238E27FC236}">
                <a16:creationId xmlns:a16="http://schemas.microsoft.com/office/drawing/2014/main" id="{8B23F177-ABEF-4971-BE4E-724429E412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24600" y="2743201"/>
          <a:ext cx="3962400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82" name="Equation" r:id="rId8" imgW="1473200" imgH="406400" progId="Equation.3">
                  <p:embed/>
                </p:oleObj>
              </mc:Choice>
              <mc:Fallback>
                <p:oleObj name="Equation" r:id="rId8" imgW="1473200" imgH="406400" progId="Equation.3">
                  <p:embed/>
                  <p:pic>
                    <p:nvPicPr>
                      <p:cNvPr id="311298" name="Object 2">
                        <a:extLst>
                          <a:ext uri="{FF2B5EF4-FFF2-40B4-BE49-F238E27FC236}">
                            <a16:creationId xmlns:a16="http://schemas.microsoft.com/office/drawing/2014/main" id="{8B23F177-ABEF-4971-BE4E-724429E412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2743201"/>
                        <a:ext cx="3962400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299" name="Object 3">
            <a:extLst>
              <a:ext uri="{FF2B5EF4-FFF2-40B4-BE49-F238E27FC236}">
                <a16:creationId xmlns:a16="http://schemas.microsoft.com/office/drawing/2014/main" id="{1F22EB75-FE7F-41E0-9124-7979686BF7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00738" y="930276"/>
          <a:ext cx="4386262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83" name="Equation" r:id="rId10" imgW="2133600" imgH="419100" progId="Equation.3">
                  <p:embed/>
                </p:oleObj>
              </mc:Choice>
              <mc:Fallback>
                <p:oleObj name="Equation" r:id="rId10" imgW="2133600" imgH="419100" progId="Equation.3">
                  <p:embed/>
                  <p:pic>
                    <p:nvPicPr>
                      <p:cNvPr id="311299" name="Object 3">
                        <a:extLst>
                          <a:ext uri="{FF2B5EF4-FFF2-40B4-BE49-F238E27FC236}">
                            <a16:creationId xmlns:a16="http://schemas.microsoft.com/office/drawing/2014/main" id="{1F22EB75-FE7F-41E0-9124-7979686BF7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0738" y="930276"/>
                        <a:ext cx="4386262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3190" name="Group 38">
            <a:extLst>
              <a:ext uri="{FF2B5EF4-FFF2-40B4-BE49-F238E27FC236}">
                <a16:creationId xmlns:a16="http://schemas.microsoft.com/office/drawing/2014/main" id="{E308723B-B6AA-4F57-AE15-9B01233F74D4}"/>
              </a:ext>
            </a:extLst>
          </p:cNvPr>
          <p:cNvGrpSpPr>
            <a:grpSpLocks/>
          </p:cNvGrpSpPr>
          <p:nvPr/>
        </p:nvGrpSpPr>
        <p:grpSpPr bwMode="auto">
          <a:xfrm>
            <a:off x="2938463" y="493713"/>
            <a:ext cx="3733800" cy="565150"/>
            <a:chOff x="528" y="311"/>
            <a:chExt cx="2352" cy="356"/>
          </a:xfrm>
        </p:grpSpPr>
        <p:graphicFrame>
          <p:nvGraphicFramePr>
            <p:cNvPr id="93220" name="Object 9">
              <a:extLst>
                <a:ext uri="{FF2B5EF4-FFF2-40B4-BE49-F238E27FC236}">
                  <a16:creationId xmlns:a16="http://schemas.microsoft.com/office/drawing/2014/main" id="{4D6FF074-3CA8-44BD-B806-05ACB7109DF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60" y="311"/>
            <a:ext cx="1920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384" name="公式" r:id="rId12" imgW="1193800" imgH="215900" progId="Equation.3">
                    <p:embed/>
                  </p:oleObj>
                </mc:Choice>
                <mc:Fallback>
                  <p:oleObj name="公式" r:id="rId12" imgW="1193800" imgH="215900" progId="Equation.3">
                    <p:embed/>
                    <p:pic>
                      <p:nvPicPr>
                        <p:cNvPr id="93220" name="Object 9">
                          <a:extLst>
                            <a:ext uri="{FF2B5EF4-FFF2-40B4-BE49-F238E27FC236}">
                              <a16:creationId xmlns:a16="http://schemas.microsoft.com/office/drawing/2014/main" id="{4D6FF074-3CA8-44BD-B806-05ACB7109DF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311"/>
                          <a:ext cx="1920" cy="3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221" name="Rectangle 7">
              <a:extLst>
                <a:ext uri="{FF2B5EF4-FFF2-40B4-BE49-F238E27FC236}">
                  <a16:creationId xmlns:a16="http://schemas.microsoft.com/office/drawing/2014/main" id="{2E5A3527-03BC-4605-8293-221E03E48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36"/>
              <a:ext cx="5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又：</a:t>
              </a:r>
            </a:p>
          </p:txBody>
        </p:sp>
      </p:grpSp>
      <p:graphicFrame>
        <p:nvGraphicFramePr>
          <p:cNvPr id="311300" name="Object 4">
            <a:extLst>
              <a:ext uri="{FF2B5EF4-FFF2-40B4-BE49-F238E27FC236}">
                <a16:creationId xmlns:a16="http://schemas.microsoft.com/office/drawing/2014/main" id="{B54D8D6C-D156-4C8F-805B-2DFB81E4CD4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5188" y="1143001"/>
          <a:ext cx="31559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85" name="Equation" r:id="rId14" imgW="1383699" imgH="215806" progId="Equation.3">
                  <p:embed/>
                </p:oleObj>
              </mc:Choice>
              <mc:Fallback>
                <p:oleObj name="Equation" r:id="rId14" imgW="1383699" imgH="215806" progId="Equation.3">
                  <p:embed/>
                  <p:pic>
                    <p:nvPicPr>
                      <p:cNvPr id="311300" name="Object 4">
                        <a:extLst>
                          <a:ext uri="{FF2B5EF4-FFF2-40B4-BE49-F238E27FC236}">
                            <a16:creationId xmlns:a16="http://schemas.microsoft.com/office/drawing/2014/main" id="{B54D8D6C-D156-4C8F-805B-2DFB81E4CD4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1143001"/>
                        <a:ext cx="315595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291" name="Rectangle 11">
            <a:extLst>
              <a:ext uri="{FF2B5EF4-FFF2-40B4-BE49-F238E27FC236}">
                <a16:creationId xmlns:a16="http://schemas.microsoft.com/office/drawing/2014/main" id="{F9AA140F-388C-40ED-BC1F-268CD16C62F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06613" y="549275"/>
            <a:ext cx="1181100" cy="533400"/>
          </a:xfrm>
        </p:spPr>
        <p:txBody>
          <a:bodyPr rtlCol="0" anchor="ctr">
            <a:norm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sp>
        <p:nvSpPr>
          <p:cNvPr id="225289" name="Rectangle 9">
            <a:extLst>
              <a:ext uri="{FF2B5EF4-FFF2-40B4-BE49-F238E27FC236}">
                <a16:creationId xmlns:a16="http://schemas.microsoft.com/office/drawing/2014/main" id="{004CCFB6-E159-4301-922A-0A9D1C18E9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 flipH="1">
            <a:off x="1981200" y="3733800"/>
            <a:ext cx="2971800" cy="381000"/>
          </a:xfrm>
        </p:spPr>
        <p:txBody>
          <a:bodyPr rtlCol="0">
            <a:normAutofit fontScale="92500" lnSpcReduction="10000"/>
          </a:bodyPr>
          <a:lstStyle/>
          <a:p>
            <a:pPr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(2)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用相量法求解</a:t>
            </a:r>
          </a:p>
        </p:txBody>
      </p:sp>
      <p:graphicFrame>
        <p:nvGraphicFramePr>
          <p:cNvPr id="311301" name="Object 5">
            <a:extLst>
              <a:ext uri="{FF2B5EF4-FFF2-40B4-BE49-F238E27FC236}">
                <a16:creationId xmlns:a16="http://schemas.microsoft.com/office/drawing/2014/main" id="{90C30A05-4A80-4ABF-BF21-E3939A3DBE5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0" y="4970463"/>
          <a:ext cx="25908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86" name="Equation" r:id="rId16" imgW="901309" imgH="215806" progId="Equation.3">
                  <p:embed/>
                </p:oleObj>
              </mc:Choice>
              <mc:Fallback>
                <p:oleObj name="Equation" r:id="rId16" imgW="901309" imgH="215806" progId="Equation.3">
                  <p:embed/>
                  <p:pic>
                    <p:nvPicPr>
                      <p:cNvPr id="311301" name="Object 5">
                        <a:extLst>
                          <a:ext uri="{FF2B5EF4-FFF2-40B4-BE49-F238E27FC236}">
                            <a16:creationId xmlns:a16="http://schemas.microsoft.com/office/drawing/2014/main" id="{90C30A05-4A80-4ABF-BF21-E3939A3DBE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970463"/>
                        <a:ext cx="25908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2">
            <a:extLst>
              <a:ext uri="{FF2B5EF4-FFF2-40B4-BE49-F238E27FC236}">
                <a16:creationId xmlns:a16="http://schemas.microsoft.com/office/drawing/2014/main" id="{E7864B2B-2827-465E-8BC6-7CD421530468}"/>
              </a:ext>
            </a:extLst>
          </p:cNvPr>
          <p:cNvGrpSpPr>
            <a:grpSpLocks/>
          </p:cNvGrpSpPr>
          <p:nvPr/>
        </p:nvGrpSpPr>
        <p:grpSpPr bwMode="auto">
          <a:xfrm>
            <a:off x="2209801" y="4343401"/>
            <a:ext cx="2817813" cy="620713"/>
            <a:chOff x="432" y="2928"/>
            <a:chExt cx="1775" cy="391"/>
          </a:xfrm>
        </p:grpSpPr>
        <p:grpSp>
          <p:nvGrpSpPr>
            <p:cNvPr id="93214" name="Group 13">
              <a:extLst>
                <a:ext uri="{FF2B5EF4-FFF2-40B4-BE49-F238E27FC236}">
                  <a16:creationId xmlns:a16="http://schemas.microsoft.com/office/drawing/2014/main" id="{20FCE7F8-8A74-43EF-86E4-70BDE70588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928"/>
              <a:ext cx="1775" cy="391"/>
              <a:chOff x="432" y="2928"/>
              <a:chExt cx="1775" cy="391"/>
            </a:xfrm>
          </p:grpSpPr>
          <p:sp>
            <p:nvSpPr>
              <p:cNvPr id="93218" name="Text Box 14">
                <a:extLst>
                  <a:ext uri="{FF2B5EF4-FFF2-40B4-BE49-F238E27FC236}">
                    <a16:creationId xmlns:a16="http://schemas.microsoft.com/office/drawing/2014/main" id="{A27E9C10-9156-4B35-8D55-99BD4E0011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2" y="2928"/>
                <a:ext cx="62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设：</a:t>
                </a:r>
              </a:p>
            </p:txBody>
          </p:sp>
          <p:graphicFrame>
            <p:nvGraphicFramePr>
              <p:cNvPr id="93219" name="Object 8">
                <a:extLst>
                  <a:ext uri="{FF2B5EF4-FFF2-40B4-BE49-F238E27FC236}">
                    <a16:creationId xmlns:a16="http://schemas.microsoft.com/office/drawing/2014/main" id="{B4467C60-EC5A-43E6-9DC6-A4FB70A3C13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66" y="2928"/>
              <a:ext cx="1341" cy="39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9387" name="Equation" r:id="rId18" imgW="787400" imgH="228600" progId="Equation.3">
                      <p:embed/>
                    </p:oleObj>
                  </mc:Choice>
                  <mc:Fallback>
                    <p:oleObj name="Equation" r:id="rId18" imgW="787400" imgH="228600" progId="Equation.3">
                      <p:embed/>
                      <p:pic>
                        <p:nvPicPr>
                          <p:cNvPr id="93219" name="Object 8">
                            <a:extLst>
                              <a:ext uri="{FF2B5EF4-FFF2-40B4-BE49-F238E27FC236}">
                                <a16:creationId xmlns:a16="http://schemas.microsoft.com/office/drawing/2014/main" id="{B4467C60-EC5A-43E6-9DC6-A4FB70A3C13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66" y="2928"/>
                            <a:ext cx="1341" cy="39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93215" name="Group 16">
              <a:extLst>
                <a:ext uri="{FF2B5EF4-FFF2-40B4-BE49-F238E27FC236}">
                  <a16:creationId xmlns:a16="http://schemas.microsoft.com/office/drawing/2014/main" id="{9ACF7218-9A70-40B1-AE9E-5F8A10A367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6" y="3024"/>
              <a:ext cx="432" cy="214"/>
              <a:chOff x="1536" y="3024"/>
              <a:chExt cx="432" cy="214"/>
            </a:xfrm>
          </p:grpSpPr>
          <p:sp>
            <p:nvSpPr>
              <p:cNvPr id="93216" name="Line 17">
                <a:extLst>
                  <a:ext uri="{FF2B5EF4-FFF2-40B4-BE49-F238E27FC236}">
                    <a16:creationId xmlns:a16="http://schemas.microsoft.com/office/drawing/2014/main" id="{09CD0468-77BC-491F-9E48-10F58A412A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36" y="3024"/>
                <a:ext cx="124" cy="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17" name="Line 18">
                <a:extLst>
                  <a:ext uri="{FF2B5EF4-FFF2-40B4-BE49-F238E27FC236}">
                    <a16:creationId xmlns:a16="http://schemas.microsoft.com/office/drawing/2014/main" id="{E737A9CC-308B-48BD-BA33-9602F6469F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1" y="3238"/>
                <a:ext cx="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19">
            <a:extLst>
              <a:ext uri="{FF2B5EF4-FFF2-40B4-BE49-F238E27FC236}">
                <a16:creationId xmlns:a16="http://schemas.microsoft.com/office/drawing/2014/main" id="{3DEA540B-D89F-4F20-9458-357362446595}"/>
              </a:ext>
            </a:extLst>
          </p:cNvPr>
          <p:cNvGrpSpPr>
            <a:grpSpLocks/>
          </p:cNvGrpSpPr>
          <p:nvPr/>
        </p:nvGrpSpPr>
        <p:grpSpPr bwMode="auto">
          <a:xfrm>
            <a:off x="5486401" y="4318001"/>
            <a:ext cx="3001963" cy="663575"/>
            <a:chOff x="2496" y="2928"/>
            <a:chExt cx="1891" cy="418"/>
          </a:xfrm>
        </p:grpSpPr>
        <p:grpSp>
          <p:nvGrpSpPr>
            <p:cNvPr id="93208" name="Group 20">
              <a:extLst>
                <a:ext uri="{FF2B5EF4-FFF2-40B4-BE49-F238E27FC236}">
                  <a16:creationId xmlns:a16="http://schemas.microsoft.com/office/drawing/2014/main" id="{87507D22-9A19-40B7-90CB-D44F8BAAB5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2928"/>
              <a:ext cx="1891" cy="418"/>
              <a:chOff x="2496" y="2928"/>
              <a:chExt cx="1891" cy="418"/>
            </a:xfrm>
          </p:grpSpPr>
          <p:graphicFrame>
            <p:nvGraphicFramePr>
              <p:cNvPr id="93212" name="Object 7">
                <a:extLst>
                  <a:ext uri="{FF2B5EF4-FFF2-40B4-BE49-F238E27FC236}">
                    <a16:creationId xmlns:a16="http://schemas.microsoft.com/office/drawing/2014/main" id="{B77F48F7-87D5-45EF-86CF-F8FC66DC430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02" y="2928"/>
              <a:ext cx="1485" cy="41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9388" name="Equation" r:id="rId20" imgW="850531" imgH="241195" progId="Equation.3">
                      <p:embed/>
                    </p:oleObj>
                  </mc:Choice>
                  <mc:Fallback>
                    <p:oleObj name="Equation" r:id="rId20" imgW="850531" imgH="241195" progId="Equation.3">
                      <p:embed/>
                      <p:pic>
                        <p:nvPicPr>
                          <p:cNvPr id="93212" name="Object 7">
                            <a:extLst>
                              <a:ext uri="{FF2B5EF4-FFF2-40B4-BE49-F238E27FC236}">
                                <a16:creationId xmlns:a16="http://schemas.microsoft.com/office/drawing/2014/main" id="{B77F48F7-87D5-45EF-86CF-F8FC66DC430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2" y="2928"/>
                            <a:ext cx="1485" cy="41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3213" name="Text Box 22">
                <a:extLst>
                  <a:ext uri="{FF2B5EF4-FFF2-40B4-BE49-F238E27FC236}">
                    <a16:creationId xmlns:a16="http://schemas.microsoft.com/office/drawing/2014/main" id="{FABD95E4-D01B-43AB-BB7C-1F7EAAE7F5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96" y="2976"/>
                <a:ext cx="3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则：</a:t>
                </a:r>
              </a:p>
            </p:txBody>
          </p:sp>
        </p:grpSp>
        <p:grpSp>
          <p:nvGrpSpPr>
            <p:cNvPr id="93209" name="Group 23">
              <a:extLst>
                <a:ext uri="{FF2B5EF4-FFF2-40B4-BE49-F238E27FC236}">
                  <a16:creationId xmlns:a16="http://schemas.microsoft.com/office/drawing/2014/main" id="{7D55B7B9-30CE-4478-B116-1804289732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3024"/>
              <a:ext cx="432" cy="214"/>
              <a:chOff x="1536" y="3024"/>
              <a:chExt cx="432" cy="214"/>
            </a:xfrm>
          </p:grpSpPr>
          <p:sp>
            <p:nvSpPr>
              <p:cNvPr id="93210" name="Line 24">
                <a:extLst>
                  <a:ext uri="{FF2B5EF4-FFF2-40B4-BE49-F238E27FC236}">
                    <a16:creationId xmlns:a16="http://schemas.microsoft.com/office/drawing/2014/main" id="{E60BCA3F-AFB4-4DFE-B61C-721CE3F89B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36" y="3024"/>
                <a:ext cx="124" cy="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11" name="Line 25">
                <a:extLst>
                  <a:ext uri="{FF2B5EF4-FFF2-40B4-BE49-F238E27FC236}">
                    <a16:creationId xmlns:a16="http://schemas.microsoft.com/office/drawing/2014/main" id="{F13C3F84-273F-4EDA-A183-F45D239C31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1" y="3238"/>
                <a:ext cx="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Group 37">
            <a:extLst>
              <a:ext uri="{FF2B5EF4-FFF2-40B4-BE49-F238E27FC236}">
                <a16:creationId xmlns:a16="http://schemas.microsoft.com/office/drawing/2014/main" id="{AE4C0CFD-C75F-43F5-AA5E-E83391F9EA8B}"/>
              </a:ext>
            </a:extLst>
          </p:cNvPr>
          <p:cNvGrpSpPr>
            <a:grpSpLocks/>
          </p:cNvGrpSpPr>
          <p:nvPr/>
        </p:nvGrpSpPr>
        <p:grpSpPr bwMode="auto">
          <a:xfrm>
            <a:off x="2209801" y="5562600"/>
            <a:ext cx="5211763" cy="623888"/>
            <a:chOff x="432" y="3504"/>
            <a:chExt cx="3283" cy="393"/>
          </a:xfrm>
        </p:grpSpPr>
        <p:graphicFrame>
          <p:nvGraphicFramePr>
            <p:cNvPr id="93198" name="Object 6">
              <a:extLst>
                <a:ext uri="{FF2B5EF4-FFF2-40B4-BE49-F238E27FC236}">
                  <a16:creationId xmlns:a16="http://schemas.microsoft.com/office/drawing/2014/main" id="{16C0DB77-59D6-49B2-837E-AC0EBA0E4A7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2" y="3504"/>
            <a:ext cx="3283" cy="3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389" name="Equation" r:id="rId22" imgW="1905000" imgH="228600" progId="Equation.3">
                    <p:embed/>
                  </p:oleObj>
                </mc:Choice>
                <mc:Fallback>
                  <p:oleObj name="Equation" r:id="rId22" imgW="1905000" imgH="228600" progId="Equation.3">
                    <p:embed/>
                    <p:pic>
                      <p:nvPicPr>
                        <p:cNvPr id="93198" name="Object 6">
                          <a:extLst>
                            <a:ext uri="{FF2B5EF4-FFF2-40B4-BE49-F238E27FC236}">
                              <a16:creationId xmlns:a16="http://schemas.microsoft.com/office/drawing/2014/main" id="{16C0DB77-59D6-49B2-837E-AC0EBA0E4A7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3504"/>
                          <a:ext cx="3283" cy="3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3199" name="Group 28">
              <a:extLst>
                <a:ext uri="{FF2B5EF4-FFF2-40B4-BE49-F238E27FC236}">
                  <a16:creationId xmlns:a16="http://schemas.microsoft.com/office/drawing/2014/main" id="{5B19528D-A364-42CC-9D89-B15A62E23B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1" y="3627"/>
              <a:ext cx="624" cy="214"/>
              <a:chOff x="2352" y="3770"/>
              <a:chExt cx="624" cy="214"/>
            </a:xfrm>
          </p:grpSpPr>
          <p:sp>
            <p:nvSpPr>
              <p:cNvPr id="93206" name="Line 29">
                <a:extLst>
                  <a:ext uri="{FF2B5EF4-FFF2-40B4-BE49-F238E27FC236}">
                    <a16:creationId xmlns:a16="http://schemas.microsoft.com/office/drawing/2014/main" id="{FA58F916-D423-41F5-B023-C3EC606089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52" y="3770"/>
                <a:ext cx="124" cy="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07" name="Line 30">
                <a:extLst>
                  <a:ext uri="{FF2B5EF4-FFF2-40B4-BE49-F238E27FC236}">
                    <a16:creationId xmlns:a16="http://schemas.microsoft.com/office/drawing/2014/main" id="{F359ADDE-AD2B-4A3D-96E3-4EC8258BEB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67" y="3984"/>
                <a:ext cx="609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3200" name="Group 31">
              <a:extLst>
                <a:ext uri="{FF2B5EF4-FFF2-40B4-BE49-F238E27FC236}">
                  <a16:creationId xmlns:a16="http://schemas.microsoft.com/office/drawing/2014/main" id="{355B0B39-FC12-4654-8068-CBC9252137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9" y="3624"/>
              <a:ext cx="432" cy="214"/>
              <a:chOff x="1536" y="3024"/>
              <a:chExt cx="432" cy="214"/>
            </a:xfrm>
          </p:grpSpPr>
          <p:sp>
            <p:nvSpPr>
              <p:cNvPr id="93204" name="Line 32">
                <a:extLst>
                  <a:ext uri="{FF2B5EF4-FFF2-40B4-BE49-F238E27FC236}">
                    <a16:creationId xmlns:a16="http://schemas.microsoft.com/office/drawing/2014/main" id="{54866EF4-0278-4C59-8C53-BCBA1BDA67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36" y="3024"/>
                <a:ext cx="124" cy="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05" name="Line 33">
                <a:extLst>
                  <a:ext uri="{FF2B5EF4-FFF2-40B4-BE49-F238E27FC236}">
                    <a16:creationId xmlns:a16="http://schemas.microsoft.com/office/drawing/2014/main" id="{CB5914E8-8A78-49D7-A377-B63C1214C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1" y="3238"/>
                <a:ext cx="4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3201" name="Group 34">
              <a:extLst>
                <a:ext uri="{FF2B5EF4-FFF2-40B4-BE49-F238E27FC236}">
                  <a16:creationId xmlns:a16="http://schemas.microsoft.com/office/drawing/2014/main" id="{0AD20148-25BF-4C3D-A4C6-BAF2059020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0" y="3624"/>
              <a:ext cx="336" cy="214"/>
              <a:chOff x="1488" y="3744"/>
              <a:chExt cx="336" cy="214"/>
            </a:xfrm>
          </p:grpSpPr>
          <p:sp>
            <p:nvSpPr>
              <p:cNvPr id="93202" name="Line 35">
                <a:extLst>
                  <a:ext uri="{FF2B5EF4-FFF2-40B4-BE49-F238E27FC236}">
                    <a16:creationId xmlns:a16="http://schemas.microsoft.com/office/drawing/2014/main" id="{3C1B66A6-FDA3-4530-839D-336579F043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88" y="3744"/>
                <a:ext cx="124" cy="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03" name="Line 36">
                <a:extLst>
                  <a:ext uri="{FF2B5EF4-FFF2-40B4-BE49-F238E27FC236}">
                    <a16:creationId xmlns:a16="http://schemas.microsoft.com/office/drawing/2014/main" id="{0B8AB960-60C4-491B-A51B-42B14EA2F0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3" y="3958"/>
                <a:ext cx="32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5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9" grpId="0" build="p" autoUpdateAnimBg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F057116-E064-4394-9687-6E0F18F3B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1" y="2743201"/>
            <a:ext cx="1814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相量图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8F00DD36-78C5-4461-A029-9B72AE0CB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288" y="2667001"/>
            <a:ext cx="12557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波形图</a:t>
            </a:r>
          </a:p>
        </p:txBody>
      </p:sp>
      <p:sp>
        <p:nvSpPr>
          <p:cNvPr id="10272" name="Text Box 32">
            <a:extLst>
              <a:ext uri="{FF2B5EF4-FFF2-40B4-BE49-F238E27FC236}">
                <a16:creationId xmlns:a16="http://schemas.microsoft.com/office/drawing/2014/main" id="{93D28115-251E-4F9B-836C-18EAFCB83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9701" y="457200"/>
            <a:ext cx="16273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相量表示</a:t>
            </a:r>
          </a:p>
        </p:txBody>
      </p:sp>
      <p:grpSp>
        <p:nvGrpSpPr>
          <p:cNvPr id="29701" name="Group 106">
            <a:extLst>
              <a:ext uri="{FF2B5EF4-FFF2-40B4-BE49-F238E27FC236}">
                <a16:creationId xmlns:a16="http://schemas.microsoft.com/office/drawing/2014/main" id="{4A4A253A-C7CF-40A8-973B-A62CD515F0F5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457201"/>
            <a:ext cx="4114800" cy="2206625"/>
            <a:chOff x="336" y="288"/>
            <a:chExt cx="2592" cy="1390"/>
          </a:xfrm>
        </p:grpSpPr>
        <p:sp>
          <p:nvSpPr>
            <p:cNvPr id="10293" name="Text Box 53">
              <a:extLst>
                <a:ext uri="{FF2B5EF4-FFF2-40B4-BE49-F238E27FC236}">
                  <a16:creationId xmlns:a16="http://schemas.microsoft.com/office/drawing/2014/main" id="{821E6BB2-462D-4302-876F-7D0A6F2BD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" y="288"/>
              <a:ext cx="21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三相电压瞬时表示式</a:t>
              </a:r>
            </a:p>
          </p:txBody>
        </p:sp>
        <p:graphicFrame>
          <p:nvGraphicFramePr>
            <p:cNvPr id="29718" name="Object 3">
              <a:extLst>
                <a:ext uri="{FF2B5EF4-FFF2-40B4-BE49-F238E27FC236}">
                  <a16:creationId xmlns:a16="http://schemas.microsoft.com/office/drawing/2014/main" id="{42658E27-B9A1-4532-AFC8-1BE87028744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1" y="608"/>
            <a:ext cx="1611" cy="3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84" name="Equation" r:id="rId5" imgW="952087" imgH="215806" progId="Equation.3">
                    <p:embed/>
                  </p:oleObj>
                </mc:Choice>
                <mc:Fallback>
                  <p:oleObj name="Equation" r:id="rId5" imgW="952087" imgH="215806" progId="Equation.3">
                    <p:embed/>
                    <p:pic>
                      <p:nvPicPr>
                        <p:cNvPr id="29718" name="Object 3">
                          <a:extLst>
                            <a:ext uri="{FF2B5EF4-FFF2-40B4-BE49-F238E27FC236}">
                              <a16:creationId xmlns:a16="http://schemas.microsoft.com/office/drawing/2014/main" id="{42658E27-B9A1-4532-AFC8-1BE87028744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1" y="608"/>
                          <a:ext cx="1611" cy="3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19" name="Object 4">
              <a:extLst>
                <a:ext uri="{FF2B5EF4-FFF2-40B4-BE49-F238E27FC236}">
                  <a16:creationId xmlns:a16="http://schemas.microsoft.com/office/drawing/2014/main" id="{6AA47566-A077-4651-B619-ECA83732C71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" y="958"/>
            <a:ext cx="2419" cy="3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85" name="Equation" r:id="rId7" imgW="1497950" imgH="215806" progId="Equation.3">
                    <p:embed/>
                  </p:oleObj>
                </mc:Choice>
                <mc:Fallback>
                  <p:oleObj name="Equation" r:id="rId7" imgW="1497950" imgH="215806" progId="Equation.3">
                    <p:embed/>
                    <p:pic>
                      <p:nvPicPr>
                        <p:cNvPr id="29719" name="Object 4">
                          <a:extLst>
                            <a:ext uri="{FF2B5EF4-FFF2-40B4-BE49-F238E27FC236}">
                              <a16:creationId xmlns:a16="http://schemas.microsoft.com/office/drawing/2014/main" id="{6AA47566-A077-4651-B619-ECA83732C71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" y="958"/>
                          <a:ext cx="2419" cy="3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20" name="Object 5">
              <a:extLst>
                <a:ext uri="{FF2B5EF4-FFF2-40B4-BE49-F238E27FC236}">
                  <a16:creationId xmlns:a16="http://schemas.microsoft.com/office/drawing/2014/main" id="{014D7147-8355-4378-ADBD-468D9C3CEA6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8" y="1293"/>
            <a:ext cx="2420" cy="3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86" name="Equation" r:id="rId9" imgW="1498600" imgH="228600" progId="Equation.3">
                    <p:embed/>
                  </p:oleObj>
                </mc:Choice>
                <mc:Fallback>
                  <p:oleObj name="Equation" r:id="rId9" imgW="1498600" imgH="228600" progId="Equation.3">
                    <p:embed/>
                    <p:pic>
                      <p:nvPicPr>
                        <p:cNvPr id="29720" name="Object 5">
                          <a:extLst>
                            <a:ext uri="{FF2B5EF4-FFF2-40B4-BE49-F238E27FC236}">
                              <a16:creationId xmlns:a16="http://schemas.microsoft.com/office/drawing/2014/main" id="{014D7147-8355-4378-ADBD-468D9C3CEA6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" y="1293"/>
                          <a:ext cx="2420" cy="3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702" name="Group 107">
            <a:extLst>
              <a:ext uri="{FF2B5EF4-FFF2-40B4-BE49-F238E27FC236}">
                <a16:creationId xmlns:a16="http://schemas.microsoft.com/office/drawing/2014/main" id="{1306A48F-CA9F-4043-936C-37ED196F59A8}"/>
              </a:ext>
            </a:extLst>
          </p:cNvPr>
          <p:cNvGrpSpPr>
            <a:grpSpLocks/>
          </p:cNvGrpSpPr>
          <p:nvPr/>
        </p:nvGrpSpPr>
        <p:grpSpPr bwMode="auto">
          <a:xfrm>
            <a:off x="6646864" y="990600"/>
            <a:ext cx="2498725" cy="1690688"/>
            <a:chOff x="3227" y="624"/>
            <a:chExt cx="1574" cy="1065"/>
          </a:xfrm>
        </p:grpSpPr>
        <p:graphicFrame>
          <p:nvGraphicFramePr>
            <p:cNvPr id="29705" name="Object 0">
              <a:extLst>
                <a:ext uri="{FF2B5EF4-FFF2-40B4-BE49-F238E27FC236}">
                  <a16:creationId xmlns:a16="http://schemas.microsoft.com/office/drawing/2014/main" id="{B0E2628D-728B-48BB-99BB-0FC01596CFC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50" y="624"/>
            <a:ext cx="1551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87" name="Equation" r:id="rId11" imgW="965101" imgH="215988" progId="Equation.3">
                    <p:embed/>
                  </p:oleObj>
                </mc:Choice>
                <mc:Fallback>
                  <p:oleObj name="Equation" r:id="rId11" imgW="965101" imgH="215988" progId="Equation.3">
                    <p:embed/>
                    <p:pic>
                      <p:nvPicPr>
                        <p:cNvPr id="29705" name="Object 0">
                          <a:extLst>
                            <a:ext uri="{FF2B5EF4-FFF2-40B4-BE49-F238E27FC236}">
                              <a16:creationId xmlns:a16="http://schemas.microsoft.com/office/drawing/2014/main" id="{B0E2628D-728B-48BB-99BB-0FC01596CFC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0" y="624"/>
                          <a:ext cx="1551" cy="3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6" name="Object 1">
              <a:extLst>
                <a:ext uri="{FF2B5EF4-FFF2-40B4-BE49-F238E27FC236}">
                  <a16:creationId xmlns:a16="http://schemas.microsoft.com/office/drawing/2014/main" id="{DCE7563A-85E2-47D3-871B-33806009C94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36" y="969"/>
            <a:ext cx="1558" cy="3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88" name="Equation" r:id="rId13" imgW="965101" imgH="215988" progId="Equation.3">
                    <p:embed/>
                  </p:oleObj>
                </mc:Choice>
                <mc:Fallback>
                  <p:oleObj name="Equation" r:id="rId13" imgW="965101" imgH="215988" progId="Equation.3">
                    <p:embed/>
                    <p:pic>
                      <p:nvPicPr>
                        <p:cNvPr id="29706" name="Object 1">
                          <a:extLst>
                            <a:ext uri="{FF2B5EF4-FFF2-40B4-BE49-F238E27FC236}">
                              <a16:creationId xmlns:a16="http://schemas.microsoft.com/office/drawing/2014/main" id="{DCE7563A-85E2-47D3-871B-33806009C94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6" y="969"/>
                          <a:ext cx="1558" cy="3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7" name="Object 2">
              <a:extLst>
                <a:ext uri="{FF2B5EF4-FFF2-40B4-BE49-F238E27FC236}">
                  <a16:creationId xmlns:a16="http://schemas.microsoft.com/office/drawing/2014/main" id="{CC9F80B8-388D-4796-8244-388D77E8A35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27" y="1282"/>
            <a:ext cx="1571" cy="4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89" name="Equation" r:id="rId15" imgW="1003374" imgH="228600" progId="Equation.3">
                    <p:embed/>
                  </p:oleObj>
                </mc:Choice>
                <mc:Fallback>
                  <p:oleObj name="Equation" r:id="rId15" imgW="1003374" imgH="228600" progId="Equation.3">
                    <p:embed/>
                    <p:pic>
                      <p:nvPicPr>
                        <p:cNvPr id="29707" name="Object 2">
                          <a:extLst>
                            <a:ext uri="{FF2B5EF4-FFF2-40B4-BE49-F238E27FC236}">
                              <a16:creationId xmlns:a16="http://schemas.microsoft.com/office/drawing/2014/main" id="{CC9F80B8-388D-4796-8244-388D77E8A35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7" y="1282"/>
                          <a:ext cx="1571" cy="4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9708" name="Group 58">
              <a:extLst>
                <a:ext uri="{FF2B5EF4-FFF2-40B4-BE49-F238E27FC236}">
                  <a16:creationId xmlns:a16="http://schemas.microsoft.com/office/drawing/2014/main" id="{681B1116-18AD-4B98-BEF7-F898C86BC8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2" y="1401"/>
              <a:ext cx="768" cy="192"/>
              <a:chOff x="1248" y="3264"/>
              <a:chExt cx="768" cy="192"/>
            </a:xfrm>
          </p:grpSpPr>
          <p:sp>
            <p:nvSpPr>
              <p:cNvPr id="29715" name="Line 59">
                <a:extLst>
                  <a:ext uri="{FF2B5EF4-FFF2-40B4-BE49-F238E27FC236}">
                    <a16:creationId xmlns:a16="http://schemas.microsoft.com/office/drawing/2014/main" id="{41D0AA58-F4AF-4C63-9772-9A36247EEF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48" y="3264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6" name="Line 60">
                <a:extLst>
                  <a:ext uri="{FF2B5EF4-FFF2-40B4-BE49-F238E27FC236}">
                    <a16:creationId xmlns:a16="http://schemas.microsoft.com/office/drawing/2014/main" id="{80FE2CF4-DC6E-4F65-93F7-BF833E1A11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3456"/>
                <a:ext cx="7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9709" name="Group 61">
              <a:extLst>
                <a:ext uri="{FF2B5EF4-FFF2-40B4-BE49-F238E27FC236}">
                  <a16:creationId xmlns:a16="http://schemas.microsoft.com/office/drawing/2014/main" id="{3D5CBAAC-5330-49F2-89A6-F424B4AB9A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2" y="1065"/>
              <a:ext cx="768" cy="192"/>
              <a:chOff x="1248" y="3264"/>
              <a:chExt cx="768" cy="192"/>
            </a:xfrm>
          </p:grpSpPr>
          <p:sp>
            <p:nvSpPr>
              <p:cNvPr id="29713" name="Line 62">
                <a:extLst>
                  <a:ext uri="{FF2B5EF4-FFF2-40B4-BE49-F238E27FC236}">
                    <a16:creationId xmlns:a16="http://schemas.microsoft.com/office/drawing/2014/main" id="{291161BF-78F9-45DE-A37B-44E1EEE0E6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48" y="3264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4" name="Line 63">
                <a:extLst>
                  <a:ext uri="{FF2B5EF4-FFF2-40B4-BE49-F238E27FC236}">
                    <a16:creationId xmlns:a16="http://schemas.microsoft.com/office/drawing/2014/main" id="{7B04CB01-5D45-46CF-81AA-484F61B54F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3456"/>
                <a:ext cx="7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9710" name="Group 67">
              <a:extLst>
                <a:ext uri="{FF2B5EF4-FFF2-40B4-BE49-F238E27FC236}">
                  <a16:creationId xmlns:a16="http://schemas.microsoft.com/office/drawing/2014/main" id="{277C8705-6B70-4C7C-BA3D-748798058F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2" y="729"/>
              <a:ext cx="336" cy="192"/>
              <a:chOff x="3984" y="768"/>
              <a:chExt cx="336" cy="192"/>
            </a:xfrm>
          </p:grpSpPr>
          <p:sp>
            <p:nvSpPr>
              <p:cNvPr id="29711" name="Line 65">
                <a:extLst>
                  <a:ext uri="{FF2B5EF4-FFF2-40B4-BE49-F238E27FC236}">
                    <a16:creationId xmlns:a16="http://schemas.microsoft.com/office/drawing/2014/main" id="{3B5D1B7E-9B07-4478-AD68-29A41FF77F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84" y="768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2" name="Line 66">
                <a:extLst>
                  <a:ext uri="{FF2B5EF4-FFF2-40B4-BE49-F238E27FC236}">
                    <a16:creationId xmlns:a16="http://schemas.microsoft.com/office/drawing/2014/main" id="{801A716F-C2DC-4A7F-914D-30237B8AA8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960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10358" name="Picture 118" descr="图片4">
            <a:extLst>
              <a:ext uri="{FF2B5EF4-FFF2-40B4-BE49-F238E27FC236}">
                <a16:creationId xmlns:a16="http://schemas.microsoft.com/office/drawing/2014/main" id="{71525348-4BA2-4D3B-A0AD-EB05F7847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7" y="2997200"/>
            <a:ext cx="4865688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9" name="Picture 119" descr="图片5">
            <a:extLst>
              <a:ext uri="{FF2B5EF4-FFF2-40B4-BE49-F238E27FC236}">
                <a16:creationId xmlns:a16="http://schemas.microsoft.com/office/drawing/2014/main" id="{4BE53B55-D184-4E3C-A918-844C8169D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1" y="3141664"/>
            <a:ext cx="2917825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25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A7CA19F-155E-40A0-B052-99018F14D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6626" y="2781301"/>
            <a:ext cx="56038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对称三相电压的瞬时值之和为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2627BBB9-8894-4A3F-BDCB-BDA219463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4088" y="4391026"/>
            <a:ext cx="8215312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  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三相交流电压出现正幅值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或相应零值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)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的顺序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称为相序。</a:t>
            </a:r>
          </a:p>
        </p:txBody>
      </p:sp>
      <p:graphicFrame>
        <p:nvGraphicFramePr>
          <p:cNvPr id="12292" name="Object 4">
            <a:extLst>
              <a:ext uri="{FF2B5EF4-FFF2-40B4-BE49-F238E27FC236}">
                <a16:creationId xmlns:a16="http://schemas.microsoft.com/office/drawing/2014/main" id="{2539B2EC-2D0C-4538-BE3E-C31AD6E63B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08264" y="3271839"/>
          <a:ext cx="3494087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8" name="Equation" r:id="rId4" imgW="1193948" imgH="215988" progId="Equation.3">
                  <p:embed/>
                </p:oleObj>
              </mc:Choice>
              <mc:Fallback>
                <p:oleObj name="Equation" r:id="rId4" imgW="1193948" imgH="215988" progId="Equation.3">
                  <p:embed/>
                  <p:pic>
                    <p:nvPicPr>
                      <p:cNvPr id="12292" name="Object 4">
                        <a:extLst>
                          <a:ext uri="{FF2B5EF4-FFF2-40B4-BE49-F238E27FC236}">
                            <a16:creationId xmlns:a16="http://schemas.microsoft.com/office/drawing/2014/main" id="{2539B2EC-2D0C-4538-BE3E-C31AD6E63B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8264" y="3271839"/>
                        <a:ext cx="3494087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5">
            <a:extLst>
              <a:ext uri="{FF2B5EF4-FFF2-40B4-BE49-F238E27FC236}">
                <a16:creationId xmlns:a16="http://schemas.microsoft.com/office/drawing/2014/main" id="{8856358C-DE6D-48D3-B4BF-26EFEB4F2CC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43189" y="3952875"/>
          <a:ext cx="3201987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9" name="Equation" r:id="rId6" imgW="1244452" imgH="215988" progId="Equation.3">
                  <p:embed/>
                </p:oleObj>
              </mc:Choice>
              <mc:Fallback>
                <p:oleObj name="Equation" r:id="rId6" imgW="1244452" imgH="215988" progId="Equation.3">
                  <p:embed/>
                  <p:pic>
                    <p:nvPicPr>
                      <p:cNvPr id="12293" name="Object 5">
                        <a:extLst>
                          <a:ext uri="{FF2B5EF4-FFF2-40B4-BE49-F238E27FC236}">
                            <a16:creationId xmlns:a16="http://schemas.microsoft.com/office/drawing/2014/main" id="{8856358C-DE6D-48D3-B4BF-26EFEB4F2CC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89" y="3952875"/>
                        <a:ext cx="3201987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6">
            <a:extLst>
              <a:ext uri="{FF2B5EF4-FFF2-40B4-BE49-F238E27FC236}">
                <a16:creationId xmlns:a16="http://schemas.microsoft.com/office/drawing/2014/main" id="{B0974E19-39FB-4818-A187-C04FDDFFEFA4}"/>
              </a:ext>
            </a:extLst>
          </p:cNvPr>
          <p:cNvGrpSpPr>
            <a:grpSpLocks/>
          </p:cNvGrpSpPr>
          <p:nvPr/>
        </p:nvGrpSpPr>
        <p:grpSpPr bwMode="auto">
          <a:xfrm>
            <a:off x="2552701" y="1157288"/>
            <a:ext cx="5078413" cy="1603375"/>
            <a:chOff x="648" y="729"/>
            <a:chExt cx="3199" cy="1010"/>
          </a:xfrm>
        </p:grpSpPr>
        <p:sp>
          <p:nvSpPr>
            <p:cNvPr id="12295" name="Text Box 7">
              <a:extLst>
                <a:ext uri="{FF2B5EF4-FFF2-40B4-BE49-F238E27FC236}">
                  <a16:creationId xmlns:a16="http://schemas.microsoft.com/office/drawing/2014/main" id="{EFEEB69A-A259-49BA-BE5D-2F66A5907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" y="729"/>
              <a:ext cx="1628" cy="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最大值相等</a:t>
              </a:r>
            </a:p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频率相同</a:t>
              </a:r>
            </a:p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相位互差</a:t>
              </a: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120</a:t>
              </a: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  <a:sym typeface="Symbol" pitchFamily="18" charset="2"/>
                </a:rPr>
                <a:t>°</a:t>
              </a:r>
              <a:endPara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endParaRPr>
            </a:p>
          </p:txBody>
        </p:sp>
        <p:sp>
          <p:nvSpPr>
            <p:cNvPr id="12296" name="Rectangle 8">
              <a:extLst>
                <a:ext uri="{FF2B5EF4-FFF2-40B4-BE49-F238E27FC236}">
                  <a16:creationId xmlns:a16="http://schemas.microsoft.com/office/drawing/2014/main" id="{B3E5550A-0FD3-45AF-A458-3D8CFDCE0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1071"/>
              <a:ext cx="155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对称三相电压</a:t>
              </a:r>
            </a:p>
          </p:txBody>
        </p:sp>
        <p:sp>
          <p:nvSpPr>
            <p:cNvPr id="31758" name="AutoShape 9">
              <a:extLst>
                <a:ext uri="{FF2B5EF4-FFF2-40B4-BE49-F238E27FC236}">
                  <a16:creationId xmlns:a16="http://schemas.microsoft.com/office/drawing/2014/main" id="{781F0412-7098-4E34-ABBB-51A3A8FF9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" y="935"/>
              <a:ext cx="136" cy="673"/>
            </a:xfrm>
            <a:prstGeom prst="rightBrace">
              <a:avLst>
                <a:gd name="adj1" fmla="val 41238"/>
                <a:gd name="adj2" fmla="val 48954"/>
              </a:avLst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31751" name="Rectangle 10">
            <a:extLst>
              <a:ext uri="{FF2B5EF4-FFF2-40B4-BE49-F238E27FC236}">
                <a16:creationId xmlns:a16="http://schemas.microsoft.com/office/drawing/2014/main" id="{361C32A3-49A9-4A5B-BEDC-31C709F15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1225" y="685801"/>
            <a:ext cx="5786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三个正弦交流电压满足以下特征</a:t>
            </a:r>
          </a:p>
        </p:txBody>
      </p:sp>
      <p:grpSp>
        <p:nvGrpSpPr>
          <p:cNvPr id="3" name="Group 74">
            <a:extLst>
              <a:ext uri="{FF2B5EF4-FFF2-40B4-BE49-F238E27FC236}">
                <a16:creationId xmlns:a16="http://schemas.microsoft.com/office/drawing/2014/main" id="{64B853D4-D4C3-46E8-BFDA-AD9EE2DCCED3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5411788"/>
            <a:ext cx="7543800" cy="519112"/>
            <a:chOff x="384" y="3225"/>
            <a:chExt cx="4752" cy="327"/>
          </a:xfrm>
        </p:grpSpPr>
        <p:sp>
          <p:nvSpPr>
            <p:cNvPr id="12358" name="Text Box 70">
              <a:extLst>
                <a:ext uri="{FF2B5EF4-FFF2-40B4-BE49-F238E27FC236}">
                  <a16:creationId xmlns:a16="http://schemas.microsoft.com/office/drawing/2014/main" id="{BB011E0F-8DE1-4EBE-80FE-E053BB62F5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3225"/>
              <a:ext cx="47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供电系统三相交流电的相序为 </a:t>
              </a:r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U</a:t>
              </a:r>
              <a:r>
                <a:rPr lang="en-US" altLang="zh-CN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1</a:t>
              </a:r>
              <a:r>
                <a:rPr lang="en-US" altLang="zh-CN" sz="28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       </a:t>
              </a:r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V</a:t>
              </a:r>
              <a:r>
                <a:rPr lang="en-US" altLang="zh-CN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1</a:t>
              </a:r>
              <a:r>
                <a:rPr lang="en-US" altLang="zh-CN" sz="2800" b="1" i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      </a:t>
              </a:r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W</a:t>
              </a:r>
              <a:r>
                <a:rPr lang="en-US" altLang="zh-CN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1</a:t>
              </a:r>
              <a:r>
                <a:rPr lang="en-US" altLang="zh-CN" sz="28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 </a:t>
              </a:r>
            </a:p>
          </p:txBody>
        </p:sp>
        <p:sp>
          <p:nvSpPr>
            <p:cNvPr id="31754" name="Line 71">
              <a:extLst>
                <a:ext uri="{FF2B5EF4-FFF2-40B4-BE49-F238E27FC236}">
                  <a16:creationId xmlns:a16="http://schemas.microsoft.com/office/drawing/2014/main" id="{F85B2E34-0746-4FF0-A8FC-D8B67221FE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8" y="3404"/>
              <a:ext cx="19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5" name="Line 72">
              <a:extLst>
                <a:ext uri="{FF2B5EF4-FFF2-40B4-BE49-F238E27FC236}">
                  <a16:creationId xmlns:a16="http://schemas.microsoft.com/office/drawing/2014/main" id="{C85D476F-6586-410F-9EB0-34E642B345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4" y="3404"/>
              <a:ext cx="192" cy="13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autoUpdateAnimBg="0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77CD5509-4478-4DD7-A296-24F9811460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60550" y="266700"/>
            <a:ext cx="5181600" cy="6096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三相电源的星形联结</a:t>
            </a:r>
            <a:endParaRPr lang="zh-CN" altLang="en-US" sz="32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73603036-21B4-4E15-A548-421975042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5" y="776288"/>
            <a:ext cx="2520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(1)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联接方式</a:t>
            </a: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9C67D6C5-2283-4670-A084-9352BA628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4714" y="2654301"/>
            <a:ext cx="2332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中性线或零线</a:t>
            </a:r>
            <a:endParaRPr lang="zh-CN" altLang="zh-CN" sz="28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13317" name="AutoShape 5" descr="40%">
            <a:extLst>
              <a:ext uri="{FF2B5EF4-FFF2-40B4-BE49-F238E27FC236}">
                <a16:creationId xmlns:a16="http://schemas.microsoft.com/office/drawing/2014/main" id="{FD168D50-0772-432B-B373-9FC8C1C9E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2113" y="3708400"/>
            <a:ext cx="1104900" cy="573088"/>
          </a:xfrm>
          <a:prstGeom prst="wedgeRoundRectCallout">
            <a:avLst>
              <a:gd name="adj1" fmla="val -39222"/>
              <a:gd name="adj2" fmla="val -185736"/>
              <a:gd name="adj3" fmla="val 16667"/>
            </a:avLst>
          </a:pr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中性点</a:t>
            </a:r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9E9D83C8-2583-4CD9-AB02-9DC45EB57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9014" y="1336675"/>
            <a:ext cx="19880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端线或相线</a:t>
            </a:r>
            <a:endParaRPr lang="zh-CN" altLang="en-US" sz="2800" b="1"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13320" name="Rectangle 8">
            <a:extLst>
              <a:ext uri="{FF2B5EF4-FFF2-40B4-BE49-F238E27FC236}">
                <a16:creationId xmlns:a16="http://schemas.microsoft.com/office/drawing/2014/main" id="{C5BA4B65-97A0-4619-B978-F026EB9A2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4891088"/>
            <a:ext cx="8462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相电压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：端线与中性线间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发电机每相绕组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)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的电压</a:t>
            </a:r>
            <a:endParaRPr lang="zh-CN" altLang="zh-CN" sz="2800" b="1"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13321" name="Rectangle 9">
            <a:extLst>
              <a:ext uri="{FF2B5EF4-FFF2-40B4-BE49-F238E27FC236}">
                <a16:creationId xmlns:a16="http://schemas.microsoft.com/office/drawing/2014/main" id="{CB1C54BD-CBF9-45FF-A7EE-5AD15B09C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2914" y="5867401"/>
            <a:ext cx="5938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线电压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：端线与端线间的电压</a:t>
            </a:r>
            <a:endParaRPr lang="zh-CN" altLang="en-US" sz="2800" b="1" i="1"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graphicFrame>
        <p:nvGraphicFramePr>
          <p:cNvPr id="13322" name="Object 10">
            <a:extLst>
              <a:ext uri="{FF2B5EF4-FFF2-40B4-BE49-F238E27FC236}">
                <a16:creationId xmlns:a16="http://schemas.microsoft.com/office/drawing/2014/main" id="{2D23D084-9D98-4D4A-882E-3DD89D41EF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31014" y="5368925"/>
          <a:ext cx="203517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2" name="Equation" r:id="rId5" imgW="812800" imgH="215988" progId="Equation.3">
                  <p:embed/>
                </p:oleObj>
              </mc:Choice>
              <mc:Fallback>
                <p:oleObj name="Equation" r:id="rId5" imgW="812800" imgH="215988" progId="Equation.3">
                  <p:embed/>
                  <p:pic>
                    <p:nvPicPr>
                      <p:cNvPr id="13322" name="Object 10">
                        <a:extLst>
                          <a:ext uri="{FF2B5EF4-FFF2-40B4-BE49-F238E27FC236}">
                            <a16:creationId xmlns:a16="http://schemas.microsoft.com/office/drawing/2014/main" id="{2D23D084-9D98-4D4A-882E-3DD89D41EF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1014" y="5368925"/>
                        <a:ext cx="2035175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3" name="Object 11">
            <a:extLst>
              <a:ext uri="{FF2B5EF4-FFF2-40B4-BE49-F238E27FC236}">
                <a16:creationId xmlns:a16="http://schemas.microsoft.com/office/drawing/2014/main" id="{9EC7CC2D-D2D7-414D-977C-E4B064BA0F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02439" y="5881689"/>
          <a:ext cx="23844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3" name="Equation" r:id="rId7" imgW="952475" imgH="215988" progId="Equation.3">
                  <p:embed/>
                </p:oleObj>
              </mc:Choice>
              <mc:Fallback>
                <p:oleObj name="Equation" r:id="rId7" imgW="952475" imgH="215988" progId="Equation.3">
                  <p:embed/>
                  <p:pic>
                    <p:nvPicPr>
                      <p:cNvPr id="13323" name="Object 11">
                        <a:extLst>
                          <a:ext uri="{FF2B5EF4-FFF2-40B4-BE49-F238E27FC236}">
                            <a16:creationId xmlns:a16="http://schemas.microsoft.com/office/drawing/2014/main" id="{9EC7CC2D-D2D7-414D-977C-E4B064BA0F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2439" y="5881689"/>
                        <a:ext cx="2384425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4" name="Text Box 12">
            <a:extLst>
              <a:ext uri="{FF2B5EF4-FFF2-40B4-BE49-F238E27FC236}">
                <a16:creationId xmlns:a16="http://schemas.microsoft.com/office/drawing/2014/main" id="{B863D7D5-580C-45C1-8E51-7935B43F3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4450" y="5321301"/>
            <a:ext cx="1219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U</a:t>
            </a:r>
            <a:r>
              <a:rPr lang="en-US" altLang="zh-CN" sz="2800" b="1" baseline="-250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36" name="Rectangle 24">
            <a:extLst>
              <a:ext uri="{FF2B5EF4-FFF2-40B4-BE49-F238E27FC236}">
                <a16:creationId xmlns:a16="http://schemas.microsoft.com/office/drawing/2014/main" id="{1A0CA40F-7EB0-4D2D-89DE-07C23BE0A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0" y="5867401"/>
            <a:ext cx="596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</a:t>
            </a:r>
            <a:r>
              <a:rPr lang="en-US" altLang="zh-CN" sz="2800" b="1" i="1" baseline="-250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</a:p>
        </p:txBody>
      </p:sp>
      <p:grpSp>
        <p:nvGrpSpPr>
          <p:cNvPr id="2" name="Group 189">
            <a:extLst>
              <a:ext uri="{FF2B5EF4-FFF2-40B4-BE49-F238E27FC236}">
                <a16:creationId xmlns:a16="http://schemas.microsoft.com/office/drawing/2014/main" id="{E56D8DC7-1408-42A2-B83F-7284FCD6D8B1}"/>
              </a:ext>
            </a:extLst>
          </p:cNvPr>
          <p:cNvGrpSpPr>
            <a:grpSpLocks/>
          </p:cNvGrpSpPr>
          <p:nvPr/>
        </p:nvGrpSpPr>
        <p:grpSpPr bwMode="auto">
          <a:xfrm>
            <a:off x="4554539" y="1447800"/>
            <a:ext cx="968375" cy="3429000"/>
            <a:chOff x="1896" y="928"/>
            <a:chExt cx="610" cy="2160"/>
          </a:xfrm>
        </p:grpSpPr>
        <p:graphicFrame>
          <p:nvGraphicFramePr>
            <p:cNvPr id="32795" name="Object 190">
              <a:extLst>
                <a:ext uri="{FF2B5EF4-FFF2-40B4-BE49-F238E27FC236}">
                  <a16:creationId xmlns:a16="http://schemas.microsoft.com/office/drawing/2014/main" id="{75073674-85FA-4485-AA71-CF081389625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232" y="2466"/>
            <a:ext cx="274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44" name="Equation" r:id="rId9" imgW="177948" imgH="215988" progId="Equation.3">
                    <p:embed/>
                  </p:oleObj>
                </mc:Choice>
                <mc:Fallback>
                  <p:oleObj name="Equation" r:id="rId9" imgW="177948" imgH="215988" progId="Equation.3">
                    <p:embed/>
                    <p:pic>
                      <p:nvPicPr>
                        <p:cNvPr id="32795" name="Object 190">
                          <a:extLst>
                            <a:ext uri="{FF2B5EF4-FFF2-40B4-BE49-F238E27FC236}">
                              <a16:creationId xmlns:a16="http://schemas.microsoft.com/office/drawing/2014/main" id="{75073674-85FA-4485-AA71-CF081389625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2" y="2466"/>
                          <a:ext cx="274" cy="3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96" name="Text Box 191">
              <a:extLst>
                <a:ext uri="{FF2B5EF4-FFF2-40B4-BE49-F238E27FC236}">
                  <a16:creationId xmlns:a16="http://schemas.microsoft.com/office/drawing/2014/main" id="{557F462C-F048-42CB-BB5C-9CF407FA9C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4" y="1744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–</a:t>
              </a:r>
            </a:p>
          </p:txBody>
        </p:sp>
        <p:sp>
          <p:nvSpPr>
            <p:cNvPr id="32797" name="Text Box 192">
              <a:extLst>
                <a:ext uri="{FF2B5EF4-FFF2-40B4-BE49-F238E27FC236}">
                  <a16:creationId xmlns:a16="http://schemas.microsoft.com/office/drawing/2014/main" id="{5F57F3B3-05A0-4337-8D6D-D5399953FE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2" y="2761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32798" name="Text Box 193">
              <a:extLst>
                <a:ext uri="{FF2B5EF4-FFF2-40B4-BE49-F238E27FC236}">
                  <a16:creationId xmlns:a16="http://schemas.microsoft.com/office/drawing/2014/main" id="{695F69E8-1786-4AE3-8D0C-068AE09F9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2" y="1792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–</a:t>
              </a:r>
            </a:p>
          </p:txBody>
        </p:sp>
        <p:sp>
          <p:nvSpPr>
            <p:cNvPr id="32799" name="Text Box 194">
              <a:extLst>
                <a:ext uri="{FF2B5EF4-FFF2-40B4-BE49-F238E27FC236}">
                  <a16:creationId xmlns:a16="http://schemas.microsoft.com/office/drawing/2014/main" id="{0EB5569D-62D7-468A-93A0-0E2FD220AE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6" y="2233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32800" name="Text Box 195">
              <a:extLst>
                <a:ext uri="{FF2B5EF4-FFF2-40B4-BE49-F238E27FC236}">
                  <a16:creationId xmlns:a16="http://schemas.microsoft.com/office/drawing/2014/main" id="{07BB4934-4A5B-4B3E-8A6E-F43F4771E0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928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32801" name="Text Box 196">
              <a:extLst>
                <a:ext uri="{FF2B5EF4-FFF2-40B4-BE49-F238E27FC236}">
                  <a16:creationId xmlns:a16="http://schemas.microsoft.com/office/drawing/2014/main" id="{6558B49B-D3F3-423A-BE55-89D2A71A19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1561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–</a:t>
              </a:r>
            </a:p>
          </p:txBody>
        </p:sp>
        <p:graphicFrame>
          <p:nvGraphicFramePr>
            <p:cNvPr id="32802" name="Object 197">
              <a:extLst>
                <a:ext uri="{FF2B5EF4-FFF2-40B4-BE49-F238E27FC236}">
                  <a16:creationId xmlns:a16="http://schemas.microsoft.com/office/drawing/2014/main" id="{A203EDBC-F6BB-46A4-B1B4-BFB54A97A8F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32" y="1274"/>
            <a:ext cx="256" cy="3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45" name="Equation" r:id="rId11" imgW="164927" imgH="203375" progId="Equation.3">
                    <p:embed/>
                  </p:oleObj>
                </mc:Choice>
                <mc:Fallback>
                  <p:oleObj name="Equation" r:id="rId11" imgW="164927" imgH="203375" progId="Equation.3">
                    <p:embed/>
                    <p:pic>
                      <p:nvPicPr>
                        <p:cNvPr id="32802" name="Object 197">
                          <a:extLst>
                            <a:ext uri="{FF2B5EF4-FFF2-40B4-BE49-F238E27FC236}">
                              <a16:creationId xmlns:a16="http://schemas.microsoft.com/office/drawing/2014/main" id="{A203EDBC-F6BB-46A4-B1B4-BFB54A97A8F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2" y="1274"/>
                          <a:ext cx="256" cy="3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803" name="Object 198">
              <a:extLst>
                <a:ext uri="{FF2B5EF4-FFF2-40B4-BE49-F238E27FC236}">
                  <a16:creationId xmlns:a16="http://schemas.microsoft.com/office/drawing/2014/main" id="{4AF1CC27-2AF8-4AD2-9A09-8C314E27732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11" y="1968"/>
            <a:ext cx="274" cy="3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46" name="Equation" r:id="rId13" imgW="177948" imgH="203375" progId="Equation.3">
                    <p:embed/>
                  </p:oleObj>
                </mc:Choice>
                <mc:Fallback>
                  <p:oleObj name="Equation" r:id="rId13" imgW="177948" imgH="203375" progId="Equation.3">
                    <p:embed/>
                    <p:pic>
                      <p:nvPicPr>
                        <p:cNvPr id="32803" name="Object 198">
                          <a:extLst>
                            <a:ext uri="{FF2B5EF4-FFF2-40B4-BE49-F238E27FC236}">
                              <a16:creationId xmlns:a16="http://schemas.microsoft.com/office/drawing/2014/main" id="{4AF1CC27-2AF8-4AD2-9A09-8C314E27732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1" y="1968"/>
                          <a:ext cx="274" cy="3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09">
            <a:extLst>
              <a:ext uri="{FF2B5EF4-FFF2-40B4-BE49-F238E27FC236}">
                <a16:creationId xmlns:a16="http://schemas.microsoft.com/office/drawing/2014/main" id="{F54FAF42-1B6E-405A-8D89-BA5A9EED5BD6}"/>
              </a:ext>
            </a:extLst>
          </p:cNvPr>
          <p:cNvGrpSpPr>
            <a:grpSpLocks/>
          </p:cNvGrpSpPr>
          <p:nvPr/>
        </p:nvGrpSpPr>
        <p:grpSpPr bwMode="auto">
          <a:xfrm>
            <a:off x="5608639" y="1422400"/>
            <a:ext cx="1362075" cy="3429000"/>
            <a:chOff x="2694" y="896"/>
            <a:chExt cx="858" cy="2160"/>
          </a:xfrm>
        </p:grpSpPr>
        <p:graphicFrame>
          <p:nvGraphicFramePr>
            <p:cNvPr id="32786" name="Object 210">
              <a:extLst>
                <a:ext uri="{FF2B5EF4-FFF2-40B4-BE49-F238E27FC236}">
                  <a16:creationId xmlns:a16="http://schemas.microsoft.com/office/drawing/2014/main" id="{F4BBF272-6142-4E04-A452-117F888E24B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96" y="1480"/>
            <a:ext cx="357" cy="2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47" name="Equation" r:id="rId15" imgW="215826" imgH="203375" progId="Equation.3">
                    <p:embed/>
                  </p:oleObj>
                </mc:Choice>
                <mc:Fallback>
                  <p:oleObj name="Equation" r:id="rId15" imgW="215826" imgH="203375" progId="Equation.3">
                    <p:embed/>
                    <p:pic>
                      <p:nvPicPr>
                        <p:cNvPr id="32786" name="Object 210">
                          <a:extLst>
                            <a:ext uri="{FF2B5EF4-FFF2-40B4-BE49-F238E27FC236}">
                              <a16:creationId xmlns:a16="http://schemas.microsoft.com/office/drawing/2014/main" id="{F4BBF272-6142-4E04-A452-117F888E24B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6" y="1480"/>
                          <a:ext cx="357" cy="2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87" name="Text Box 211">
              <a:extLst>
                <a:ext uri="{FF2B5EF4-FFF2-40B4-BE49-F238E27FC236}">
                  <a16:creationId xmlns:a16="http://schemas.microsoft.com/office/drawing/2014/main" id="{2F1267A3-6392-4D70-82CC-D76CA4C5A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2" y="2192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0066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–</a:t>
              </a:r>
            </a:p>
          </p:txBody>
        </p:sp>
        <p:sp>
          <p:nvSpPr>
            <p:cNvPr id="32788" name="Text Box 212">
              <a:extLst>
                <a:ext uri="{FF2B5EF4-FFF2-40B4-BE49-F238E27FC236}">
                  <a16:creationId xmlns:a16="http://schemas.microsoft.com/office/drawing/2014/main" id="{31E44ACA-059A-4CC6-95AF-03C776EB08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2" y="896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0066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32789" name="Text Box 213">
              <a:extLst>
                <a:ext uri="{FF2B5EF4-FFF2-40B4-BE49-F238E27FC236}">
                  <a16:creationId xmlns:a16="http://schemas.microsoft.com/office/drawing/2014/main" id="{71DA6323-2A0E-468F-B0BE-FC5B9625B3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2" y="2729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339933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–</a:t>
              </a:r>
            </a:p>
          </p:txBody>
        </p:sp>
        <p:sp>
          <p:nvSpPr>
            <p:cNvPr id="32790" name="Text Box 214">
              <a:extLst>
                <a:ext uri="{FF2B5EF4-FFF2-40B4-BE49-F238E27FC236}">
                  <a16:creationId xmlns:a16="http://schemas.microsoft.com/office/drawing/2014/main" id="{CCA16A9E-3D7D-40C1-85CC-5B70960068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2" y="2423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0066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32791" name="Text Box 215">
              <a:extLst>
                <a:ext uri="{FF2B5EF4-FFF2-40B4-BE49-F238E27FC236}">
                  <a16:creationId xmlns:a16="http://schemas.microsoft.com/office/drawing/2014/main" id="{91EABB7D-850D-44E5-AFF9-9F6C47BFE2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2" y="896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0066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–</a:t>
              </a:r>
            </a:p>
          </p:txBody>
        </p:sp>
        <p:sp>
          <p:nvSpPr>
            <p:cNvPr id="32792" name="Text Box 216">
              <a:extLst>
                <a:ext uri="{FF2B5EF4-FFF2-40B4-BE49-F238E27FC236}">
                  <a16:creationId xmlns:a16="http://schemas.microsoft.com/office/drawing/2014/main" id="{1CF30301-100A-4053-9115-57AF61B9B1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2" y="2729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0066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graphicFrame>
          <p:nvGraphicFramePr>
            <p:cNvPr id="32793" name="Object 217">
              <a:extLst>
                <a:ext uri="{FF2B5EF4-FFF2-40B4-BE49-F238E27FC236}">
                  <a16:creationId xmlns:a16="http://schemas.microsoft.com/office/drawing/2014/main" id="{7B370DA4-98A9-455C-A503-055E8497963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95" y="2008"/>
            <a:ext cx="357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48" name="Equation" r:id="rId17" imgW="215826" imgH="215988" progId="Equation.3">
                    <p:embed/>
                  </p:oleObj>
                </mc:Choice>
                <mc:Fallback>
                  <p:oleObj name="Equation" r:id="rId17" imgW="215826" imgH="215988" progId="Equation.3">
                    <p:embed/>
                    <p:pic>
                      <p:nvPicPr>
                        <p:cNvPr id="32793" name="Object 217">
                          <a:extLst>
                            <a:ext uri="{FF2B5EF4-FFF2-40B4-BE49-F238E27FC236}">
                              <a16:creationId xmlns:a16="http://schemas.microsoft.com/office/drawing/2014/main" id="{7B370DA4-98A9-455C-A503-055E8497963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5" y="2008"/>
                          <a:ext cx="357" cy="3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94" name="Object 218">
              <a:extLst>
                <a:ext uri="{FF2B5EF4-FFF2-40B4-BE49-F238E27FC236}">
                  <a16:creationId xmlns:a16="http://schemas.microsoft.com/office/drawing/2014/main" id="{57F1C099-61A6-4326-A214-1602D20DBA8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94" y="2584"/>
            <a:ext cx="357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49" name="Equation" r:id="rId19" imgW="215826" imgH="215988" progId="Equation.3">
                    <p:embed/>
                  </p:oleObj>
                </mc:Choice>
                <mc:Fallback>
                  <p:oleObj name="Equation" r:id="rId19" imgW="215826" imgH="215988" progId="Equation.3">
                    <p:embed/>
                    <p:pic>
                      <p:nvPicPr>
                        <p:cNvPr id="32794" name="Object 218">
                          <a:extLst>
                            <a:ext uri="{FF2B5EF4-FFF2-40B4-BE49-F238E27FC236}">
                              <a16:creationId xmlns:a16="http://schemas.microsoft.com/office/drawing/2014/main" id="{57F1C099-61A6-4326-A214-1602D20DBA8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4" y="2584"/>
                          <a:ext cx="357" cy="3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531" name="Rectangle 219">
            <a:extLst>
              <a:ext uri="{FF2B5EF4-FFF2-40B4-BE49-F238E27FC236}">
                <a16:creationId xmlns:a16="http://schemas.microsoft.com/office/drawing/2014/main" id="{41F93B7D-FDD6-42D7-9E54-E5AC4393C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0701" y="2654301"/>
            <a:ext cx="1133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地线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)</a:t>
            </a:r>
          </a:p>
        </p:txBody>
      </p:sp>
      <p:sp>
        <p:nvSpPr>
          <p:cNvPr id="13532" name="Rectangle 220">
            <a:extLst>
              <a:ext uri="{FF2B5EF4-FFF2-40B4-BE49-F238E27FC236}">
                <a16:creationId xmlns:a16="http://schemas.microsoft.com/office/drawing/2014/main" id="{02D734D8-D78B-41C4-B275-9452CB598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8451" y="1333501"/>
            <a:ext cx="1133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火线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)</a:t>
            </a:r>
          </a:p>
        </p:txBody>
      </p:sp>
      <p:pic>
        <p:nvPicPr>
          <p:cNvPr id="13533" name="Picture 221" descr="图片6">
            <a:extLst>
              <a:ext uri="{FF2B5EF4-FFF2-40B4-BE49-F238E27FC236}">
                <a16:creationId xmlns:a16="http://schemas.microsoft.com/office/drawing/2014/main" id="{D3FEFE96-25C6-4071-98B6-0C88A0B72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101" y="1125538"/>
            <a:ext cx="5719763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  <p:bldP spid="13316" grpId="0" autoUpdateAnimBg="0"/>
      <p:bldP spid="13317" grpId="0" animBg="1" autoUpdateAnimBg="0"/>
      <p:bldP spid="13318" grpId="0" autoUpdateAnimBg="0"/>
      <p:bldP spid="13320" grpId="0" autoUpdateAnimBg="0"/>
      <p:bldP spid="13321" grpId="0" autoUpdateAnimBg="0"/>
      <p:bldP spid="13324" grpId="0" autoUpdateAnimBg="0"/>
      <p:bldP spid="13336" grpId="0" autoUpdateAnimBg="0"/>
      <p:bldP spid="13531" grpId="0" autoUpdateAnimBg="0"/>
      <p:bldP spid="13532" grpId="0" autoUpdateAnimBg="0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CE0BB93C-D66F-41C2-B3CA-DD3829B838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5000" y="371475"/>
            <a:ext cx="5334000" cy="6096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线电压与相电压的关系</a:t>
            </a:r>
            <a:endParaRPr lang="zh-CN" altLang="en-US" sz="2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165">
            <a:extLst>
              <a:ext uri="{FF2B5EF4-FFF2-40B4-BE49-F238E27FC236}">
                <a16:creationId xmlns:a16="http://schemas.microsoft.com/office/drawing/2014/main" id="{B5E4AED7-E2A8-4401-A0D7-A56C37A1CAE3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4741863"/>
            <a:ext cx="2266950" cy="1668462"/>
            <a:chOff x="588" y="2987"/>
            <a:chExt cx="1416" cy="1042"/>
          </a:xfrm>
        </p:grpSpPr>
        <p:graphicFrame>
          <p:nvGraphicFramePr>
            <p:cNvPr id="33814" name="Object 4">
              <a:extLst>
                <a:ext uri="{FF2B5EF4-FFF2-40B4-BE49-F238E27FC236}">
                  <a16:creationId xmlns:a16="http://schemas.microsoft.com/office/drawing/2014/main" id="{E4D69DC1-17A6-48F6-A6E9-A2B6D438F06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98" y="2987"/>
            <a:ext cx="1396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56" name="Equation" r:id="rId4" imgW="876325" imgH="215988" progId="Equation.3">
                    <p:embed/>
                  </p:oleObj>
                </mc:Choice>
                <mc:Fallback>
                  <p:oleObj name="Equation" r:id="rId4" imgW="876325" imgH="215988" progId="Equation.3">
                    <p:embed/>
                    <p:pic>
                      <p:nvPicPr>
                        <p:cNvPr id="33814" name="Object 4">
                          <a:extLst>
                            <a:ext uri="{FF2B5EF4-FFF2-40B4-BE49-F238E27FC236}">
                              <a16:creationId xmlns:a16="http://schemas.microsoft.com/office/drawing/2014/main" id="{E4D69DC1-17A6-48F6-A6E9-A2B6D438F06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8" y="2987"/>
                          <a:ext cx="1396" cy="3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815" name="Object 5">
              <a:extLst>
                <a:ext uri="{FF2B5EF4-FFF2-40B4-BE49-F238E27FC236}">
                  <a16:creationId xmlns:a16="http://schemas.microsoft.com/office/drawing/2014/main" id="{E49707F3-E1F5-41DB-A220-9F2E93B578C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88" y="3318"/>
            <a:ext cx="1416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57" name="Equation" r:id="rId6" imgW="888951" imgH="228600" progId="Equation.3">
                    <p:embed/>
                  </p:oleObj>
                </mc:Choice>
                <mc:Fallback>
                  <p:oleObj name="Equation" r:id="rId6" imgW="888951" imgH="228600" progId="Equation.3">
                    <p:embed/>
                    <p:pic>
                      <p:nvPicPr>
                        <p:cNvPr id="33815" name="Object 5">
                          <a:extLst>
                            <a:ext uri="{FF2B5EF4-FFF2-40B4-BE49-F238E27FC236}">
                              <a16:creationId xmlns:a16="http://schemas.microsoft.com/office/drawing/2014/main" id="{E49707F3-E1F5-41DB-A220-9F2E93B578C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8" y="3318"/>
                          <a:ext cx="1416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816" name="Object 6">
              <a:extLst>
                <a:ext uri="{FF2B5EF4-FFF2-40B4-BE49-F238E27FC236}">
                  <a16:creationId xmlns:a16="http://schemas.microsoft.com/office/drawing/2014/main" id="{A2FABCE2-595C-4F3B-890E-9DD6EB8017C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88" y="3648"/>
            <a:ext cx="1415" cy="3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58" name="Equation" r:id="rId8" imgW="876325" imgH="228600" progId="Equation.3">
                    <p:embed/>
                  </p:oleObj>
                </mc:Choice>
                <mc:Fallback>
                  <p:oleObj name="Equation" r:id="rId8" imgW="876325" imgH="228600" progId="Equation.3">
                    <p:embed/>
                    <p:pic>
                      <p:nvPicPr>
                        <p:cNvPr id="33816" name="Object 6">
                          <a:extLst>
                            <a:ext uri="{FF2B5EF4-FFF2-40B4-BE49-F238E27FC236}">
                              <a16:creationId xmlns:a16="http://schemas.microsoft.com/office/drawing/2014/main" id="{A2FABCE2-595C-4F3B-890E-9DD6EB8017C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8" y="3648"/>
                          <a:ext cx="1415" cy="3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343" name="Rectangle 7">
            <a:extLst>
              <a:ext uri="{FF2B5EF4-FFF2-40B4-BE49-F238E27FC236}">
                <a16:creationId xmlns:a16="http://schemas.microsoft.com/office/drawing/2014/main" id="{D83C8388-6ACA-424E-A9C3-94F48E842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1461" y="4284663"/>
            <a:ext cx="22525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根据</a:t>
            </a:r>
            <a:r>
              <a:rPr lang="en-US" altLang="zh-CN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KVL</a:t>
            </a: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定律</a:t>
            </a:r>
          </a:p>
        </p:txBody>
      </p:sp>
      <p:sp>
        <p:nvSpPr>
          <p:cNvPr id="14344" name="Rectangle 8">
            <a:extLst>
              <a:ext uri="{FF2B5EF4-FFF2-40B4-BE49-F238E27FC236}">
                <a16:creationId xmlns:a16="http://schemas.microsoft.com/office/drawing/2014/main" id="{CB8E36C6-C796-41C9-98ED-5E6D97E066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5126" y="4662488"/>
            <a:ext cx="23272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由相量图可得</a:t>
            </a:r>
          </a:p>
        </p:txBody>
      </p:sp>
      <p:sp>
        <p:nvSpPr>
          <p:cNvPr id="14345" name="Rectangle 9">
            <a:extLst>
              <a:ext uri="{FF2B5EF4-FFF2-40B4-BE49-F238E27FC236}">
                <a16:creationId xmlns:a16="http://schemas.microsoft.com/office/drawing/2014/main" id="{84A6FACC-5F53-41C0-81EC-EC81C6241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1" y="762001"/>
            <a:ext cx="1255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相量图</a:t>
            </a:r>
          </a:p>
        </p:txBody>
      </p:sp>
      <p:sp>
        <p:nvSpPr>
          <p:cNvPr id="14346" name="Text Box 10">
            <a:extLst>
              <a:ext uri="{FF2B5EF4-FFF2-40B4-BE49-F238E27FC236}">
                <a16:creationId xmlns:a16="http://schemas.microsoft.com/office/drawing/2014/main" id="{634D2427-AB5D-47DE-A86F-57EB09088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2743200"/>
            <a:ext cx="1036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30°</a:t>
            </a:r>
          </a:p>
        </p:txBody>
      </p:sp>
      <p:sp>
        <p:nvSpPr>
          <p:cNvPr id="14350" name="Line 14">
            <a:extLst>
              <a:ext uri="{FF2B5EF4-FFF2-40B4-BE49-F238E27FC236}">
                <a16:creationId xmlns:a16="http://schemas.microsoft.com/office/drawing/2014/main" id="{1293C208-F308-45D4-B7F1-5A4A117B9190}"/>
              </a:ext>
            </a:extLst>
          </p:cNvPr>
          <p:cNvSpPr>
            <a:spLocks noChangeShapeType="1"/>
          </p:cNvSpPr>
          <p:nvPr/>
        </p:nvSpPr>
        <p:spPr bwMode="auto">
          <a:xfrm rot="18113207" flipV="1">
            <a:off x="8565357" y="2510632"/>
            <a:ext cx="1463675" cy="158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dash"/>
            <a:round/>
            <a:headEnd/>
            <a:tailEnd type="arrow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166">
            <a:extLst>
              <a:ext uri="{FF2B5EF4-FFF2-40B4-BE49-F238E27FC236}">
                <a16:creationId xmlns:a16="http://schemas.microsoft.com/office/drawing/2014/main" id="{1BCCE1A3-0A61-4E75-BA01-5E9C2EEA9A09}"/>
              </a:ext>
            </a:extLst>
          </p:cNvPr>
          <p:cNvGrpSpPr>
            <a:grpSpLocks/>
          </p:cNvGrpSpPr>
          <p:nvPr/>
        </p:nvGrpSpPr>
        <p:grpSpPr bwMode="auto">
          <a:xfrm>
            <a:off x="5632450" y="5186364"/>
            <a:ext cx="2673350" cy="604837"/>
            <a:chOff x="2588" y="3267"/>
            <a:chExt cx="1684" cy="381"/>
          </a:xfrm>
        </p:grpSpPr>
        <p:graphicFrame>
          <p:nvGraphicFramePr>
            <p:cNvPr id="33810" name="Object 25">
              <a:extLst>
                <a:ext uri="{FF2B5EF4-FFF2-40B4-BE49-F238E27FC236}">
                  <a16:creationId xmlns:a16="http://schemas.microsoft.com/office/drawing/2014/main" id="{C2CBBF50-9914-4CC9-8FA7-663140447DD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88" y="3267"/>
            <a:ext cx="1651" cy="3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59" name="Equation" r:id="rId10" imgW="1028626" imgH="228600" progId="Equation.3">
                    <p:embed/>
                  </p:oleObj>
                </mc:Choice>
                <mc:Fallback>
                  <p:oleObj name="Equation" r:id="rId10" imgW="1028626" imgH="228600" progId="Equation.3">
                    <p:embed/>
                    <p:pic>
                      <p:nvPicPr>
                        <p:cNvPr id="33810" name="Object 25">
                          <a:extLst>
                            <a:ext uri="{FF2B5EF4-FFF2-40B4-BE49-F238E27FC236}">
                              <a16:creationId xmlns:a16="http://schemas.microsoft.com/office/drawing/2014/main" id="{C2CBBF50-9914-4CC9-8FA7-663140447DD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88" y="3267"/>
                          <a:ext cx="1651" cy="3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3811" name="Group 100">
              <a:extLst>
                <a:ext uri="{FF2B5EF4-FFF2-40B4-BE49-F238E27FC236}">
                  <a16:creationId xmlns:a16="http://schemas.microsoft.com/office/drawing/2014/main" id="{15A16C3A-4DF8-428F-A9E7-6502B0862F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2" y="3381"/>
              <a:ext cx="480" cy="192"/>
              <a:chOff x="3792" y="3429"/>
              <a:chExt cx="480" cy="192"/>
            </a:xfrm>
          </p:grpSpPr>
          <p:sp>
            <p:nvSpPr>
              <p:cNvPr id="33812" name="Line 98">
                <a:extLst>
                  <a:ext uri="{FF2B5EF4-FFF2-40B4-BE49-F238E27FC236}">
                    <a16:creationId xmlns:a16="http://schemas.microsoft.com/office/drawing/2014/main" id="{E9509F18-2B1C-4982-9812-ED2CCB9C1C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92" y="3429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13" name="Line 99">
                <a:extLst>
                  <a:ext uri="{FF2B5EF4-FFF2-40B4-BE49-F238E27FC236}">
                    <a16:creationId xmlns:a16="http://schemas.microsoft.com/office/drawing/2014/main" id="{FF2FC1B4-DE95-42CA-9A12-73995EC1A1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2" y="3621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Group 174">
            <a:extLst>
              <a:ext uri="{FF2B5EF4-FFF2-40B4-BE49-F238E27FC236}">
                <a16:creationId xmlns:a16="http://schemas.microsoft.com/office/drawing/2014/main" id="{D9407AD8-B4DF-4708-96B4-6ECA3A6BA012}"/>
              </a:ext>
            </a:extLst>
          </p:cNvPr>
          <p:cNvGrpSpPr>
            <a:grpSpLocks/>
          </p:cNvGrpSpPr>
          <p:nvPr/>
        </p:nvGrpSpPr>
        <p:grpSpPr bwMode="auto">
          <a:xfrm>
            <a:off x="7435851" y="1614488"/>
            <a:ext cx="2943225" cy="1530350"/>
            <a:chOff x="3724" y="1017"/>
            <a:chExt cx="1854" cy="964"/>
          </a:xfrm>
        </p:grpSpPr>
        <p:sp>
          <p:nvSpPr>
            <p:cNvPr id="33808" name="Line 175">
              <a:extLst>
                <a:ext uri="{FF2B5EF4-FFF2-40B4-BE49-F238E27FC236}">
                  <a16:creationId xmlns:a16="http://schemas.microsoft.com/office/drawing/2014/main" id="{71FF9DF5-B5E5-4598-96F8-0BCA0BB1A4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24" y="1191"/>
              <a:ext cx="1412" cy="79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3809" name="Object 176">
              <a:extLst>
                <a:ext uri="{FF2B5EF4-FFF2-40B4-BE49-F238E27FC236}">
                  <a16:creationId xmlns:a16="http://schemas.microsoft.com/office/drawing/2014/main" id="{4C45F49D-6EE4-48C2-9683-4C5FE75A673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13" y="1017"/>
            <a:ext cx="365" cy="3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60" name="公式" r:id="rId12" imgW="228452" imgH="203375" progId="Equation.3">
                    <p:embed/>
                  </p:oleObj>
                </mc:Choice>
                <mc:Fallback>
                  <p:oleObj name="公式" r:id="rId12" imgW="228452" imgH="203375" progId="Equation.3">
                    <p:embed/>
                    <p:pic>
                      <p:nvPicPr>
                        <p:cNvPr id="33809" name="Object 176">
                          <a:extLst>
                            <a:ext uri="{FF2B5EF4-FFF2-40B4-BE49-F238E27FC236}">
                              <a16:creationId xmlns:a16="http://schemas.microsoft.com/office/drawing/2014/main" id="{4C45F49D-6EE4-48C2-9683-4C5FE75A673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13" y="1017"/>
                          <a:ext cx="365" cy="3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177">
            <a:extLst>
              <a:ext uri="{FF2B5EF4-FFF2-40B4-BE49-F238E27FC236}">
                <a16:creationId xmlns:a16="http://schemas.microsoft.com/office/drawing/2014/main" id="{EFD95C54-2D5F-4066-A821-2AF113C758CE}"/>
              </a:ext>
            </a:extLst>
          </p:cNvPr>
          <p:cNvGrpSpPr>
            <a:grpSpLocks/>
          </p:cNvGrpSpPr>
          <p:nvPr/>
        </p:nvGrpSpPr>
        <p:grpSpPr bwMode="auto">
          <a:xfrm>
            <a:off x="7788275" y="1435101"/>
            <a:ext cx="763588" cy="1812925"/>
            <a:chOff x="3946" y="904"/>
            <a:chExt cx="481" cy="1142"/>
          </a:xfrm>
        </p:grpSpPr>
        <p:sp>
          <p:nvSpPr>
            <p:cNvPr id="33806" name="Line 178">
              <a:extLst>
                <a:ext uri="{FF2B5EF4-FFF2-40B4-BE49-F238E27FC236}">
                  <a16:creationId xmlns:a16="http://schemas.microsoft.com/office/drawing/2014/main" id="{E3000F5E-3A89-43D1-9AF7-BDFB2D49855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113207" flipV="1">
              <a:off x="3515" y="1584"/>
              <a:ext cx="922" cy="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3807" name="Object 179">
              <a:extLst>
                <a:ext uri="{FF2B5EF4-FFF2-40B4-BE49-F238E27FC236}">
                  <a16:creationId xmlns:a16="http://schemas.microsoft.com/office/drawing/2014/main" id="{101EF4E8-7EDE-4B7D-BD52-585ABC1CF37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46" y="904"/>
            <a:ext cx="481" cy="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61" name="Equation" r:id="rId14" imgW="304997" imgH="215988" progId="Equation.3">
                    <p:embed/>
                  </p:oleObj>
                </mc:Choice>
                <mc:Fallback>
                  <p:oleObj name="Equation" r:id="rId14" imgW="304997" imgH="215988" progId="Equation.3">
                    <p:embed/>
                    <p:pic>
                      <p:nvPicPr>
                        <p:cNvPr id="33807" name="Object 179">
                          <a:extLst>
                            <a:ext uri="{FF2B5EF4-FFF2-40B4-BE49-F238E27FC236}">
                              <a16:creationId xmlns:a16="http://schemas.microsoft.com/office/drawing/2014/main" id="{101EF4E8-7EDE-4B7D-BD52-585ABC1CF37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6" y="904"/>
                          <a:ext cx="481" cy="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3804" name="Picture 186" descr="图片7">
            <a:extLst>
              <a:ext uri="{FF2B5EF4-FFF2-40B4-BE49-F238E27FC236}">
                <a16:creationId xmlns:a16="http://schemas.microsoft.com/office/drawing/2014/main" id="{DED99E4F-87A4-41EC-ACB4-705E6DA3F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4" y="908050"/>
            <a:ext cx="4065587" cy="339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23" name="Picture 187" descr="图片8">
            <a:extLst>
              <a:ext uri="{FF2B5EF4-FFF2-40B4-BE49-F238E27FC236}">
                <a16:creationId xmlns:a16="http://schemas.microsoft.com/office/drawing/2014/main" id="{2856A153-D538-43A0-A0D2-6AEB1C6C7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9" y="1466851"/>
            <a:ext cx="325437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utoUpdateAnimBg="0"/>
      <p:bldP spid="14344" grpId="0" autoUpdateAnimBg="0"/>
      <p:bldP spid="14345" grpId="0" autoUpdateAnimBg="0"/>
      <p:bldP spid="14346" grpId="0" autoUpdateAnimBg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D2AC5FC2-B0A3-4770-9A59-AEE0B28CA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246063"/>
            <a:ext cx="152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同理</a:t>
            </a:r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5347D00A-A0B8-4774-B85B-700BD47AA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124200"/>
            <a:ext cx="5181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3.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三相电源的三角形联结</a:t>
            </a:r>
          </a:p>
        </p:txBody>
      </p:sp>
      <p:graphicFrame>
        <p:nvGraphicFramePr>
          <p:cNvPr id="15366" name="Object 6" descr="40%">
            <a:extLst>
              <a:ext uri="{FF2B5EF4-FFF2-40B4-BE49-F238E27FC236}">
                <a16:creationId xmlns:a16="http://schemas.microsoft.com/office/drawing/2014/main" id="{44D3D077-35BE-436D-8EB3-49CCE82928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65838" y="4421189"/>
          <a:ext cx="4176712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75" name="Equation" r:id="rId4" imgW="1714377" imgH="469812" progId="Equation.3">
                  <p:embed/>
                </p:oleObj>
              </mc:Choice>
              <mc:Fallback>
                <p:oleObj name="Equation" r:id="rId4" imgW="1714377" imgH="469812" progId="Equation.3">
                  <p:embed/>
                  <p:pic>
                    <p:nvPicPr>
                      <p:cNvPr id="15366" name="Object 6" descr="40%">
                        <a:extLst>
                          <a:ext uri="{FF2B5EF4-FFF2-40B4-BE49-F238E27FC236}">
                            <a16:creationId xmlns:a16="http://schemas.microsoft.com/office/drawing/2014/main" id="{44D3D077-35BE-436D-8EB3-49CCE829285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5838" y="4421189"/>
                        <a:ext cx="4176712" cy="1171575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CC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8">
            <a:extLst>
              <a:ext uri="{FF2B5EF4-FFF2-40B4-BE49-F238E27FC236}">
                <a16:creationId xmlns:a16="http://schemas.microsoft.com/office/drawing/2014/main" id="{27CD037F-93A8-48E9-B592-9E7A68FE068B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1971676"/>
            <a:ext cx="8255000" cy="1152525"/>
            <a:chOff x="336" y="1242"/>
            <a:chExt cx="5200" cy="726"/>
          </a:xfrm>
        </p:grpSpPr>
        <p:graphicFrame>
          <p:nvGraphicFramePr>
            <p:cNvPr id="34832" name="Object 8" descr="40%">
              <a:extLst>
                <a:ext uri="{FF2B5EF4-FFF2-40B4-BE49-F238E27FC236}">
                  <a16:creationId xmlns:a16="http://schemas.microsoft.com/office/drawing/2014/main" id="{A7FC06C2-AD54-4595-A7BA-FAC6229284B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6" y="1242"/>
            <a:ext cx="5184" cy="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76" name="Equation" r:id="rId7" imgW="3378249" imgH="241212" progId="Equation.3">
                    <p:embed/>
                  </p:oleObj>
                </mc:Choice>
                <mc:Fallback>
                  <p:oleObj name="Equation" r:id="rId7" imgW="3378249" imgH="241212" progId="Equation.3">
                    <p:embed/>
                    <p:pic>
                      <p:nvPicPr>
                        <p:cNvPr id="34832" name="Object 8" descr="40%">
                          <a:extLst>
                            <a:ext uri="{FF2B5EF4-FFF2-40B4-BE49-F238E27FC236}">
                              <a16:creationId xmlns:a16="http://schemas.microsoft.com/office/drawing/2014/main" id="{A7FC06C2-AD54-4595-A7BA-FAC6229284B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" y="1242"/>
                          <a:ext cx="5184" cy="390"/>
                        </a:xfrm>
                        <a:prstGeom prst="rect">
                          <a:avLst/>
                        </a:prstGeom>
                        <a:blipFill dpi="0" rotWithShape="0">
                          <a:blip r:embed="rId9"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CCCC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833" name="Object 9" descr="40%">
              <a:extLst>
                <a:ext uri="{FF2B5EF4-FFF2-40B4-BE49-F238E27FC236}">
                  <a16:creationId xmlns:a16="http://schemas.microsoft.com/office/drawing/2014/main" id="{A03C15A1-92D5-41D1-83F5-DD66B9D9168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6" y="1608"/>
            <a:ext cx="5200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77" name="Equation" r:id="rId10" imgW="3390875" imgH="215988" progId="Equation.3">
                    <p:embed/>
                  </p:oleObj>
                </mc:Choice>
                <mc:Fallback>
                  <p:oleObj name="Equation" r:id="rId10" imgW="3390875" imgH="215988" progId="Equation.3">
                    <p:embed/>
                    <p:pic>
                      <p:nvPicPr>
                        <p:cNvPr id="34833" name="Object 9" descr="40%">
                          <a:extLst>
                            <a:ext uri="{FF2B5EF4-FFF2-40B4-BE49-F238E27FC236}">
                              <a16:creationId xmlns:a16="http://schemas.microsoft.com/office/drawing/2014/main" id="{A03C15A1-92D5-41D1-83F5-DD66B9D9168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" y="1608"/>
                          <a:ext cx="5200" cy="360"/>
                        </a:xfrm>
                        <a:prstGeom prst="rect">
                          <a:avLst/>
                        </a:prstGeom>
                        <a:blipFill dpi="0" rotWithShape="0">
                          <a:blip r:embed="rId9"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CCCC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4822" name="Group 86">
            <a:extLst>
              <a:ext uri="{FF2B5EF4-FFF2-40B4-BE49-F238E27FC236}">
                <a16:creationId xmlns:a16="http://schemas.microsoft.com/office/drawing/2014/main" id="{A30EFC33-BD18-4961-8F65-AC92C2126C41}"/>
              </a:ext>
            </a:extLst>
          </p:cNvPr>
          <p:cNvGrpSpPr>
            <a:grpSpLocks/>
          </p:cNvGrpSpPr>
          <p:nvPr/>
        </p:nvGrpSpPr>
        <p:grpSpPr bwMode="auto">
          <a:xfrm>
            <a:off x="2374901" y="719139"/>
            <a:ext cx="2773363" cy="1214437"/>
            <a:chOff x="536" y="453"/>
            <a:chExt cx="1747" cy="765"/>
          </a:xfrm>
        </p:grpSpPr>
        <p:graphicFrame>
          <p:nvGraphicFramePr>
            <p:cNvPr id="34824" name="Object 3">
              <a:extLst>
                <a:ext uri="{FF2B5EF4-FFF2-40B4-BE49-F238E27FC236}">
                  <a16:creationId xmlns:a16="http://schemas.microsoft.com/office/drawing/2014/main" id="{2C59CFA2-70A0-4418-A920-5B12549A4C4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41" y="453"/>
            <a:ext cx="1726" cy="4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78" name="Equation" r:id="rId12" imgW="1066899" imgH="241212" progId="Equation.3">
                    <p:embed/>
                  </p:oleObj>
                </mc:Choice>
                <mc:Fallback>
                  <p:oleObj name="Equation" r:id="rId12" imgW="1066899" imgH="241212" progId="Equation.3">
                    <p:embed/>
                    <p:pic>
                      <p:nvPicPr>
                        <p:cNvPr id="34824" name="Object 3">
                          <a:extLst>
                            <a:ext uri="{FF2B5EF4-FFF2-40B4-BE49-F238E27FC236}">
                              <a16:creationId xmlns:a16="http://schemas.microsoft.com/office/drawing/2014/main" id="{2C59CFA2-70A0-4418-A920-5B12549A4C4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" y="453"/>
                          <a:ext cx="1726" cy="4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4825" name="Group 58">
              <a:extLst>
                <a:ext uri="{FF2B5EF4-FFF2-40B4-BE49-F238E27FC236}">
                  <a16:creationId xmlns:a16="http://schemas.microsoft.com/office/drawing/2014/main" id="{63C9E7CB-9E4B-4C34-A853-DF8D5D4F78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576"/>
              <a:ext cx="480" cy="192"/>
              <a:chOff x="3792" y="3429"/>
              <a:chExt cx="480" cy="192"/>
            </a:xfrm>
          </p:grpSpPr>
          <p:sp>
            <p:nvSpPr>
              <p:cNvPr id="34830" name="Line 59">
                <a:extLst>
                  <a:ext uri="{FF2B5EF4-FFF2-40B4-BE49-F238E27FC236}">
                    <a16:creationId xmlns:a16="http://schemas.microsoft.com/office/drawing/2014/main" id="{2FD6FD74-25C0-44C6-AFE0-5BA30FE291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92" y="3429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1" name="Line 60">
                <a:extLst>
                  <a:ext uri="{FF2B5EF4-FFF2-40B4-BE49-F238E27FC236}">
                    <a16:creationId xmlns:a16="http://schemas.microsoft.com/office/drawing/2014/main" id="{E03AF22E-817C-4962-B1CD-CA869DA67B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2" y="3621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aphicFrame>
          <p:nvGraphicFramePr>
            <p:cNvPr id="34826" name="Object 4">
              <a:extLst>
                <a:ext uri="{FF2B5EF4-FFF2-40B4-BE49-F238E27FC236}">
                  <a16:creationId xmlns:a16="http://schemas.microsoft.com/office/drawing/2014/main" id="{EE824307-D926-4E29-A38E-C53E1828702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6" y="803"/>
            <a:ext cx="1747" cy="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79" name="Equation" r:id="rId14" imgW="1054273" imgH="241212" progId="Equation.3">
                    <p:embed/>
                  </p:oleObj>
                </mc:Choice>
                <mc:Fallback>
                  <p:oleObj name="Equation" r:id="rId14" imgW="1054273" imgH="241212" progId="Equation.3">
                    <p:embed/>
                    <p:pic>
                      <p:nvPicPr>
                        <p:cNvPr id="34826" name="Object 4">
                          <a:extLst>
                            <a:ext uri="{FF2B5EF4-FFF2-40B4-BE49-F238E27FC236}">
                              <a16:creationId xmlns:a16="http://schemas.microsoft.com/office/drawing/2014/main" id="{EE824307-D926-4E29-A38E-C53E1828702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6" y="803"/>
                          <a:ext cx="1747" cy="4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4827" name="Group 61">
              <a:extLst>
                <a:ext uri="{FF2B5EF4-FFF2-40B4-BE49-F238E27FC236}">
                  <a16:creationId xmlns:a16="http://schemas.microsoft.com/office/drawing/2014/main" id="{44A18309-6950-4EE2-9A42-76251CFF2E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934"/>
              <a:ext cx="480" cy="192"/>
              <a:chOff x="3792" y="3429"/>
              <a:chExt cx="480" cy="192"/>
            </a:xfrm>
          </p:grpSpPr>
          <p:sp>
            <p:nvSpPr>
              <p:cNvPr id="34828" name="Line 62">
                <a:extLst>
                  <a:ext uri="{FF2B5EF4-FFF2-40B4-BE49-F238E27FC236}">
                    <a16:creationId xmlns:a16="http://schemas.microsoft.com/office/drawing/2014/main" id="{C5C1054E-3D03-4A73-9E2F-9B82CB651A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92" y="3429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29" name="Line 63">
                <a:extLst>
                  <a:ext uri="{FF2B5EF4-FFF2-40B4-BE49-F238E27FC236}">
                    <a16:creationId xmlns:a16="http://schemas.microsoft.com/office/drawing/2014/main" id="{503EFFC4-B0A7-4140-91B9-BD53740E97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2" y="3621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15451" name="Picture 91" descr="图片9">
            <a:extLst>
              <a:ext uri="{FF2B5EF4-FFF2-40B4-BE49-F238E27FC236}">
                <a16:creationId xmlns:a16="http://schemas.microsoft.com/office/drawing/2014/main" id="{1BDE2043-B575-4024-8C6F-9459A5C64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3667126"/>
            <a:ext cx="377348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2105" name="Object 25">
            <a:extLst>
              <a:ext uri="{FF2B5EF4-FFF2-40B4-BE49-F238E27FC236}">
                <a16:creationId xmlns:a16="http://schemas.microsoft.com/office/drawing/2014/main" id="{FB32F54D-B906-461A-BE35-D987975C3AA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27775" y="836613"/>
          <a:ext cx="3341688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6" name="公式" r:id="rId5" imgW="1460520" imgH="228600" progId="Equation.3">
                  <p:embed/>
                </p:oleObj>
              </mc:Choice>
              <mc:Fallback>
                <p:oleObj name="公式" r:id="rId5" imgW="1460520" imgH="228600" progId="Equation.3">
                  <p:embed/>
                  <p:pic>
                    <p:nvPicPr>
                      <p:cNvPr id="302105" name="Object 25">
                        <a:extLst>
                          <a:ext uri="{FF2B5EF4-FFF2-40B4-BE49-F238E27FC236}">
                            <a16:creationId xmlns:a16="http://schemas.microsoft.com/office/drawing/2014/main" id="{FB32F54D-B906-461A-BE35-D987975C3A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7775" y="836613"/>
                        <a:ext cx="3341688" cy="550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2106" name="Text Box 26">
            <a:extLst>
              <a:ext uri="{FF2B5EF4-FFF2-40B4-BE49-F238E27FC236}">
                <a16:creationId xmlns:a16="http://schemas.microsoft.com/office/drawing/2014/main" id="{A2D6CE00-10F6-448B-B97C-DBABFDB8E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300" y="836613"/>
            <a:ext cx="647700" cy="519112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prstShdw prst="shdw17" dist="17961" dir="2700000">
              <a:srgbClr val="5C001F"/>
            </a:prstShdw>
          </a:effectLst>
          <a:extLst>
            <a:ext uri="{91240B29-F687-4F45-9708-019B960494DF}">
              <a14:hiddenLine xmlns:a14="http://schemas.microsoft.com/office/drawing/2010/main" w="28575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解</a:t>
            </a:r>
          </a:p>
        </p:txBody>
      </p:sp>
      <p:graphicFrame>
        <p:nvGraphicFramePr>
          <p:cNvPr id="302107" name="Object 27">
            <a:extLst>
              <a:ext uri="{FF2B5EF4-FFF2-40B4-BE49-F238E27FC236}">
                <a16:creationId xmlns:a16="http://schemas.microsoft.com/office/drawing/2014/main" id="{E5F0B89F-0072-4654-9D98-947376B20D4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27776" y="1412876"/>
          <a:ext cx="1495425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7" name="公式" r:id="rId10" imgW="647720" imgH="228600" progId="Equation.3">
                  <p:embed/>
                </p:oleObj>
              </mc:Choice>
              <mc:Fallback>
                <p:oleObj name="公式" r:id="rId10" imgW="647720" imgH="228600" progId="Equation.3">
                  <p:embed/>
                  <p:pic>
                    <p:nvPicPr>
                      <p:cNvPr id="302107" name="Object 27">
                        <a:extLst>
                          <a:ext uri="{FF2B5EF4-FFF2-40B4-BE49-F238E27FC236}">
                            <a16:creationId xmlns:a16="http://schemas.microsoft.com/office/drawing/2014/main" id="{E5F0B89F-0072-4654-9D98-947376B20D4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7776" y="1412876"/>
                        <a:ext cx="1495425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2108" name="Object 28">
            <a:extLst>
              <a:ext uri="{FF2B5EF4-FFF2-40B4-BE49-F238E27FC236}">
                <a16:creationId xmlns:a16="http://schemas.microsoft.com/office/drawing/2014/main" id="{E75C9CD2-3200-493B-BF30-FC324F1AC15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11901" y="2012950"/>
          <a:ext cx="39036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8" name="公式" r:id="rId12" imgW="1701749" imgH="228600" progId="Equation.3">
                  <p:embed/>
                </p:oleObj>
              </mc:Choice>
              <mc:Fallback>
                <p:oleObj name="公式" r:id="rId12" imgW="1701749" imgH="228600" progId="Equation.3">
                  <p:embed/>
                  <p:pic>
                    <p:nvPicPr>
                      <p:cNvPr id="302108" name="Object 28">
                        <a:extLst>
                          <a:ext uri="{FF2B5EF4-FFF2-40B4-BE49-F238E27FC236}">
                            <a16:creationId xmlns:a16="http://schemas.microsoft.com/office/drawing/2014/main" id="{E75C9CD2-3200-493B-BF30-FC324F1AC15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901" y="2012950"/>
                        <a:ext cx="390366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7">
            <a:extLst>
              <a:ext uri="{FF2B5EF4-FFF2-40B4-BE49-F238E27FC236}">
                <a16:creationId xmlns:a16="http://schemas.microsoft.com/office/drawing/2014/main" id="{9BB0D381-84B6-4AD1-BB49-71EF58EE23A9}"/>
              </a:ext>
            </a:extLst>
          </p:cNvPr>
          <p:cNvGrpSpPr>
            <a:grpSpLocks/>
          </p:cNvGrpSpPr>
          <p:nvPr/>
        </p:nvGrpSpPr>
        <p:grpSpPr bwMode="auto">
          <a:xfrm>
            <a:off x="3575050" y="1196975"/>
            <a:ext cx="503238" cy="503238"/>
            <a:chOff x="884" y="210"/>
            <a:chExt cx="317" cy="317"/>
          </a:xfrm>
        </p:grpSpPr>
        <p:sp>
          <p:nvSpPr>
            <p:cNvPr id="71720" name="Line 68">
              <a:extLst>
                <a:ext uri="{FF2B5EF4-FFF2-40B4-BE49-F238E27FC236}">
                  <a16:creationId xmlns:a16="http://schemas.microsoft.com/office/drawing/2014/main" id="{66CB6D18-BFC4-42EC-A5F6-07EE3B4F29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" y="527"/>
              <a:ext cx="317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21" name="Text Box 69" descr="斜纹布">
              <a:extLst>
                <a:ext uri="{FF2B5EF4-FFF2-40B4-BE49-F238E27FC236}">
                  <a16:creationId xmlns:a16="http://schemas.microsoft.com/office/drawing/2014/main" id="{6E8E677E-2D5D-446B-A897-810D7D87E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" y="210"/>
              <a:ext cx="27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i="1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I</a:t>
              </a:r>
              <a:r>
                <a:rPr lang="en-US" altLang="zh-CN" sz="2400" baseline="-250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1</a:t>
              </a:r>
              <a:endParaRPr lang="en-US" altLang="zh-CN" sz="24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</p:grpSp>
      <p:grpSp>
        <p:nvGrpSpPr>
          <p:cNvPr id="71687" name="Group 70">
            <a:extLst>
              <a:ext uri="{FF2B5EF4-FFF2-40B4-BE49-F238E27FC236}">
                <a16:creationId xmlns:a16="http://schemas.microsoft.com/office/drawing/2014/main" id="{DD1DCE90-42D6-4741-9CC6-41B355E237B0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71718" name="Picture 71" descr="78900">
              <a:extLst>
                <a:ext uri="{FF2B5EF4-FFF2-40B4-BE49-F238E27FC236}">
                  <a16:creationId xmlns:a16="http://schemas.microsoft.com/office/drawing/2014/main" id="{08CB76F0-64BE-4AF5-BBA1-A1ACD95B40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19" name="Text Box 7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A8FD0C2-CD1F-467C-9D67-4AA3358D1D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71688" name="Group 73">
            <a:extLst>
              <a:ext uri="{FF2B5EF4-FFF2-40B4-BE49-F238E27FC236}">
                <a16:creationId xmlns:a16="http://schemas.microsoft.com/office/drawing/2014/main" id="{21A1CB02-0D33-43C4-A71F-9DD4B2CC3616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71716" name="Picture 74" descr="78900">
              <a:extLst>
                <a:ext uri="{FF2B5EF4-FFF2-40B4-BE49-F238E27FC236}">
                  <a16:creationId xmlns:a16="http://schemas.microsoft.com/office/drawing/2014/main" id="{C2E27401-38DF-4861-A937-6F19873BFD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17" name="Text Box 75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8B86D194-11C7-4143-8186-76C5165F53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5" name="Group 161">
            <a:extLst>
              <a:ext uri="{FF2B5EF4-FFF2-40B4-BE49-F238E27FC236}">
                <a16:creationId xmlns:a16="http://schemas.microsoft.com/office/drawing/2014/main" id="{05D13C1C-BCC4-45EF-A31B-EC3377DEE418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1268414"/>
            <a:ext cx="3600450" cy="2390775"/>
            <a:chOff x="340" y="799"/>
            <a:chExt cx="2268" cy="1506"/>
          </a:xfrm>
        </p:grpSpPr>
        <p:sp>
          <p:nvSpPr>
            <p:cNvPr id="71698" name="Text Box 93" descr="斜纹布">
              <a:extLst>
                <a:ext uri="{FF2B5EF4-FFF2-40B4-BE49-F238E27FC236}">
                  <a16:creationId xmlns:a16="http://schemas.microsoft.com/office/drawing/2014/main" id="{627D2171-46EA-4B4D-A6A5-27AA837522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2" y="1525"/>
              <a:ext cx="726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宋体" panose="02010600030101010101" pitchFamily="2" charset="-122"/>
                  <a:ea typeface="楷体_GB2312" pitchFamily="49" charset="-122"/>
                  <a:sym typeface="Symbol" panose="05050102010706020507" pitchFamily="18" charset="2"/>
                </a:rPr>
                <a:t>-10V</a:t>
              </a:r>
            </a:p>
          </p:txBody>
        </p:sp>
        <p:sp>
          <p:nvSpPr>
            <p:cNvPr id="71699" name="Oval 80">
              <a:extLst>
                <a:ext uri="{FF2B5EF4-FFF2-40B4-BE49-F238E27FC236}">
                  <a16:creationId xmlns:a16="http://schemas.microsoft.com/office/drawing/2014/main" id="{7A409208-731E-4700-9303-7990EC10F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1761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47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400">
                <a:solidFill>
                  <a:srgbClr val="FFFF00"/>
                </a:solidFill>
                <a:ea typeface="仿宋_GB2312"/>
                <a:cs typeface="仿宋_GB2312"/>
              </a:endParaRPr>
            </a:p>
          </p:txBody>
        </p:sp>
        <p:sp>
          <p:nvSpPr>
            <p:cNvPr id="71700" name="Rectangle 81">
              <a:extLst>
                <a:ext uri="{FF2B5EF4-FFF2-40B4-BE49-F238E27FC236}">
                  <a16:creationId xmlns:a16="http://schemas.microsoft.com/office/drawing/2014/main" id="{B2172039-AD61-4CEB-8F4C-BFA3B9F33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" y="1126"/>
              <a:ext cx="612" cy="1179"/>
            </a:xfrm>
            <a:prstGeom prst="rect">
              <a:avLst/>
            </a:prstGeom>
            <a:noFill/>
            <a:ln w="28575" cap="sq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71701" name="Oval 82">
              <a:extLst>
                <a:ext uri="{FF2B5EF4-FFF2-40B4-BE49-F238E27FC236}">
                  <a16:creationId xmlns:a16="http://schemas.microsoft.com/office/drawing/2014/main" id="{1C020CA8-8138-4521-A48B-A9847B65D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1580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47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400">
                <a:solidFill>
                  <a:srgbClr val="FFFF00"/>
                </a:solidFill>
                <a:ea typeface="仿宋_GB2312"/>
                <a:cs typeface="仿宋_GB2312"/>
              </a:endParaRPr>
            </a:p>
          </p:txBody>
        </p:sp>
        <p:sp>
          <p:nvSpPr>
            <p:cNvPr id="71702" name="Text Box 83" descr="斜纹布">
              <a:extLst>
                <a:ext uri="{FF2B5EF4-FFF2-40B4-BE49-F238E27FC236}">
                  <a16:creationId xmlns:a16="http://schemas.microsoft.com/office/drawing/2014/main" id="{76538761-2019-492A-AB7B-02172AE4DD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" y="1715"/>
              <a:ext cx="544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10V</a:t>
              </a:r>
            </a:p>
          </p:txBody>
        </p:sp>
        <p:sp>
          <p:nvSpPr>
            <p:cNvPr id="71703" name="Line 84">
              <a:extLst>
                <a:ext uri="{FF2B5EF4-FFF2-40B4-BE49-F238E27FC236}">
                  <a16:creationId xmlns:a16="http://schemas.microsoft.com/office/drawing/2014/main" id="{B458D0C2-0EB1-4E99-81E1-12F3164D22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1761"/>
              <a:ext cx="363" cy="0"/>
            </a:xfrm>
            <a:prstGeom prst="line">
              <a:avLst/>
            </a:prstGeom>
            <a:noFill/>
            <a:ln w="38100" cap="sq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04" name="Line 85">
              <a:extLst>
                <a:ext uri="{FF2B5EF4-FFF2-40B4-BE49-F238E27FC236}">
                  <a16:creationId xmlns:a16="http://schemas.microsoft.com/office/drawing/2014/main" id="{78D32B60-CE06-42D7-8974-84E5020E6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8" y="1126"/>
              <a:ext cx="499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05" name="Line 86">
              <a:extLst>
                <a:ext uri="{FF2B5EF4-FFF2-40B4-BE49-F238E27FC236}">
                  <a16:creationId xmlns:a16="http://schemas.microsoft.com/office/drawing/2014/main" id="{5AFB485E-83F4-4793-9BF4-35F146A4CB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8" y="2305"/>
              <a:ext cx="499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06" name="Text Box 87" descr="斜纹布">
              <a:extLst>
                <a:ext uri="{FF2B5EF4-FFF2-40B4-BE49-F238E27FC236}">
                  <a16:creationId xmlns:a16="http://schemas.microsoft.com/office/drawing/2014/main" id="{DE04A7B6-2FFC-48FD-A0EE-7D9267BF4B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1" y="1081"/>
              <a:ext cx="317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71707" name="Text Box 88" descr="斜纹布">
              <a:extLst>
                <a:ext uri="{FF2B5EF4-FFF2-40B4-BE49-F238E27FC236}">
                  <a16:creationId xmlns:a16="http://schemas.microsoft.com/office/drawing/2014/main" id="{E2BDB723-07A1-426A-8413-D87BE8FB4D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V="1">
              <a:off x="635" y="1534"/>
              <a:ext cx="317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71708" name="Text Box 89" descr="斜纹布">
              <a:extLst>
                <a:ext uri="{FF2B5EF4-FFF2-40B4-BE49-F238E27FC236}">
                  <a16:creationId xmlns:a16="http://schemas.microsoft.com/office/drawing/2014/main" id="{A7E45E9F-E85B-42E5-9DCC-E8A1079503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" y="1943"/>
              <a:ext cx="227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宋体" panose="02010600030101010101" pitchFamily="2" charset="-122"/>
                  <a:ea typeface="楷体_GB2312" pitchFamily="49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71709" name="Text Box 90" descr="斜纹布">
              <a:extLst>
                <a:ext uri="{FF2B5EF4-FFF2-40B4-BE49-F238E27FC236}">
                  <a16:creationId xmlns:a16="http://schemas.microsoft.com/office/drawing/2014/main" id="{D468604B-74AE-4C2D-86C3-438BC58946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1943"/>
              <a:ext cx="227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宋体" panose="02010600030101010101" pitchFamily="2" charset="-122"/>
                  <a:ea typeface="楷体_GB2312" pitchFamily="49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71710" name="Line 91">
              <a:extLst>
                <a:ext uri="{FF2B5EF4-FFF2-40B4-BE49-F238E27FC236}">
                  <a16:creationId xmlns:a16="http://schemas.microsoft.com/office/drawing/2014/main" id="{ADDD0589-EE91-4F59-87FB-0BEF64FEFA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55" y="1207"/>
              <a:ext cx="0" cy="318"/>
            </a:xfrm>
            <a:prstGeom prst="line">
              <a:avLst/>
            </a:prstGeom>
            <a:noFill/>
            <a:ln w="38100" cap="sq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11" name="Text Box 92" descr="斜纹布">
              <a:extLst>
                <a:ext uri="{FF2B5EF4-FFF2-40B4-BE49-F238E27FC236}">
                  <a16:creationId xmlns:a16="http://schemas.microsoft.com/office/drawing/2014/main" id="{2A2C492F-6BFF-48E4-A118-A0A29C1760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2" y="1207"/>
              <a:ext cx="408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1A</a:t>
              </a:r>
            </a:p>
          </p:txBody>
        </p:sp>
        <p:sp>
          <p:nvSpPr>
            <p:cNvPr id="71712" name="Line 94">
              <a:extLst>
                <a:ext uri="{FF2B5EF4-FFF2-40B4-BE49-F238E27FC236}">
                  <a16:creationId xmlns:a16="http://schemas.microsoft.com/office/drawing/2014/main" id="{0AF37F91-02AA-4C9F-A5C2-B57FB22E35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1217"/>
              <a:ext cx="317" cy="0"/>
            </a:xfrm>
            <a:prstGeom prst="line">
              <a:avLst/>
            </a:prstGeom>
            <a:noFill/>
            <a:ln w="38100" cap="sq">
              <a:solidFill>
                <a:srgbClr val="00CC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13" name="Text Box 95" descr="斜纹布">
              <a:extLst>
                <a:ext uri="{FF2B5EF4-FFF2-40B4-BE49-F238E27FC236}">
                  <a16:creationId xmlns:a16="http://schemas.microsoft.com/office/drawing/2014/main" id="{95F0DF2D-177D-4C57-AF72-7B0E4A55E3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5" y="799"/>
              <a:ext cx="544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I</a:t>
              </a: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 =?</a:t>
              </a:r>
            </a:p>
          </p:txBody>
        </p:sp>
        <p:sp>
          <p:nvSpPr>
            <p:cNvPr id="71714" name="Text Box 96" descr="斜纹布">
              <a:extLst>
                <a:ext uri="{FF2B5EF4-FFF2-40B4-BE49-F238E27FC236}">
                  <a16:creationId xmlns:a16="http://schemas.microsoft.com/office/drawing/2014/main" id="{94B3053A-E8A6-468D-A6F5-9E125BB7E5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" y="1262"/>
              <a:ext cx="589" cy="32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3D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10</a:t>
              </a:r>
            </a:p>
          </p:txBody>
        </p:sp>
        <p:sp>
          <p:nvSpPr>
            <p:cNvPr id="71715" name="Rectangle 98">
              <a:extLst>
                <a:ext uri="{FF2B5EF4-FFF2-40B4-BE49-F238E27FC236}">
                  <a16:creationId xmlns:a16="http://schemas.microsoft.com/office/drawing/2014/main" id="{9BFDE0F9-D385-494D-92AE-121320CE1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262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302201" name="Text Box 121" descr="斜纹布">
            <a:extLst>
              <a:ext uri="{FF2B5EF4-FFF2-40B4-BE49-F238E27FC236}">
                <a16:creationId xmlns:a16="http://schemas.microsoft.com/office/drawing/2014/main" id="{CB3600FC-EC0F-4FAB-9063-8028F1395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1" y="549275"/>
            <a:ext cx="923925" cy="5794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D5C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例</a:t>
            </a:r>
            <a:r>
              <a:rPr lang="en-US" altLang="zh-CN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5</a:t>
            </a:r>
          </a:p>
        </p:txBody>
      </p:sp>
      <p:sp>
        <p:nvSpPr>
          <p:cNvPr id="302203" name="Text Box 123">
            <a:extLst>
              <a:ext uri="{FF2B5EF4-FFF2-40B4-BE49-F238E27FC236}">
                <a16:creationId xmlns:a16="http://schemas.microsoft.com/office/drawing/2014/main" id="{349BE61C-7D7B-41A7-B86E-C9027DCE4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4" y="549276"/>
            <a:ext cx="17287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9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求电流 </a:t>
            </a:r>
            <a:r>
              <a:rPr lang="en-US" altLang="zh-CN" sz="2800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I</a:t>
            </a:r>
            <a:endParaRPr lang="en-US" altLang="zh-CN" sz="2800" i="1"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71692" name="Group 166">
            <a:extLst>
              <a:ext uri="{FF2B5EF4-FFF2-40B4-BE49-F238E27FC236}">
                <a16:creationId xmlns:a16="http://schemas.microsoft.com/office/drawing/2014/main" id="{E5CFB9EC-40D2-4C66-BFD2-AA02C54B5AD5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71696" name="Picture 167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EC0C2D2-3A55-4F68-A9F0-0AA2AE9AC3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97" name="Text Box 168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4B59A82B-C032-4D26-ADF9-49F28E1973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9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  <p:grpSp>
        <p:nvGrpSpPr>
          <p:cNvPr id="9" name="Group 173">
            <a:extLst>
              <a:ext uri="{FF2B5EF4-FFF2-40B4-BE49-F238E27FC236}">
                <a16:creationId xmlns:a16="http://schemas.microsoft.com/office/drawing/2014/main" id="{EDAE43DC-D1DD-45D3-8FE7-1200EE8157E0}"/>
              </a:ext>
            </a:extLst>
          </p:cNvPr>
          <p:cNvGrpSpPr>
            <a:grpSpLocks/>
          </p:cNvGrpSpPr>
          <p:nvPr/>
        </p:nvGrpSpPr>
        <p:grpSpPr bwMode="auto">
          <a:xfrm>
            <a:off x="3368676" y="1900239"/>
            <a:ext cx="1350963" cy="1666875"/>
            <a:chOff x="1162" y="1197"/>
            <a:chExt cx="851" cy="1050"/>
          </a:xfrm>
        </p:grpSpPr>
        <p:sp>
          <p:nvSpPr>
            <p:cNvPr id="71694" name="Freeform 171">
              <a:extLst>
                <a:ext uri="{FF2B5EF4-FFF2-40B4-BE49-F238E27FC236}">
                  <a16:creationId xmlns:a16="http://schemas.microsoft.com/office/drawing/2014/main" id="{C6217DD5-AA15-49DE-8AF0-5A62112BA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197"/>
              <a:ext cx="851" cy="1050"/>
            </a:xfrm>
            <a:custGeom>
              <a:avLst/>
              <a:gdLst>
                <a:gd name="T0" fmla="*/ 851 w 851"/>
                <a:gd name="T1" fmla="*/ 206 h 1050"/>
                <a:gd name="T2" fmla="*/ 796 w 851"/>
                <a:gd name="T3" fmla="*/ 172 h 1050"/>
                <a:gd name="T4" fmla="*/ 613 w 851"/>
                <a:gd name="T5" fmla="*/ 91 h 1050"/>
                <a:gd name="T6" fmla="*/ 525 w 851"/>
                <a:gd name="T7" fmla="*/ 2 h 1050"/>
                <a:gd name="T8" fmla="*/ 173 w 851"/>
                <a:gd name="T9" fmla="*/ 16 h 1050"/>
                <a:gd name="T10" fmla="*/ 132 w 851"/>
                <a:gd name="T11" fmla="*/ 36 h 1050"/>
                <a:gd name="T12" fmla="*/ 139 w 851"/>
                <a:gd name="T13" fmla="*/ 802 h 1050"/>
                <a:gd name="T14" fmla="*/ 146 w 851"/>
                <a:gd name="T15" fmla="*/ 890 h 1050"/>
                <a:gd name="T16" fmla="*/ 275 w 851"/>
                <a:gd name="T17" fmla="*/ 951 h 1050"/>
                <a:gd name="T18" fmla="*/ 403 w 851"/>
                <a:gd name="T19" fmla="*/ 958 h 1050"/>
                <a:gd name="T20" fmla="*/ 776 w 851"/>
                <a:gd name="T21" fmla="*/ 938 h 1050"/>
                <a:gd name="T22" fmla="*/ 769 w 851"/>
                <a:gd name="T23" fmla="*/ 761 h 1050"/>
                <a:gd name="T24" fmla="*/ 749 w 851"/>
                <a:gd name="T25" fmla="*/ 782 h 1050"/>
                <a:gd name="T26" fmla="*/ 735 w 851"/>
                <a:gd name="T27" fmla="*/ 836 h 105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51"/>
                <a:gd name="T43" fmla="*/ 0 h 1050"/>
                <a:gd name="T44" fmla="*/ 851 w 851"/>
                <a:gd name="T45" fmla="*/ 1050 h 105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51" h="1050">
                  <a:moveTo>
                    <a:pt x="851" y="206"/>
                  </a:moveTo>
                  <a:cubicBezTo>
                    <a:pt x="824" y="197"/>
                    <a:pt x="823" y="181"/>
                    <a:pt x="796" y="172"/>
                  </a:cubicBezTo>
                  <a:cubicBezTo>
                    <a:pt x="740" y="116"/>
                    <a:pt x="685" y="112"/>
                    <a:pt x="613" y="91"/>
                  </a:cubicBezTo>
                  <a:cubicBezTo>
                    <a:pt x="577" y="66"/>
                    <a:pt x="563" y="27"/>
                    <a:pt x="525" y="2"/>
                  </a:cubicBezTo>
                  <a:cubicBezTo>
                    <a:pt x="408" y="6"/>
                    <a:pt x="289" y="0"/>
                    <a:pt x="173" y="16"/>
                  </a:cubicBezTo>
                  <a:cubicBezTo>
                    <a:pt x="158" y="18"/>
                    <a:pt x="147" y="32"/>
                    <a:pt x="132" y="36"/>
                  </a:cubicBezTo>
                  <a:cubicBezTo>
                    <a:pt x="0" y="250"/>
                    <a:pt x="56" y="565"/>
                    <a:pt x="139" y="802"/>
                  </a:cubicBezTo>
                  <a:cubicBezTo>
                    <a:pt x="141" y="831"/>
                    <a:pt x="141" y="861"/>
                    <a:pt x="146" y="890"/>
                  </a:cubicBezTo>
                  <a:cubicBezTo>
                    <a:pt x="155" y="940"/>
                    <a:pt x="239" y="948"/>
                    <a:pt x="275" y="951"/>
                  </a:cubicBezTo>
                  <a:cubicBezTo>
                    <a:pt x="318" y="954"/>
                    <a:pt x="360" y="956"/>
                    <a:pt x="403" y="958"/>
                  </a:cubicBezTo>
                  <a:cubicBezTo>
                    <a:pt x="522" y="998"/>
                    <a:pt x="703" y="1050"/>
                    <a:pt x="776" y="938"/>
                  </a:cubicBezTo>
                  <a:cubicBezTo>
                    <a:pt x="774" y="879"/>
                    <a:pt x="779" y="819"/>
                    <a:pt x="769" y="761"/>
                  </a:cubicBezTo>
                  <a:cubicBezTo>
                    <a:pt x="767" y="751"/>
                    <a:pt x="754" y="774"/>
                    <a:pt x="749" y="782"/>
                  </a:cubicBezTo>
                  <a:cubicBezTo>
                    <a:pt x="739" y="798"/>
                    <a:pt x="735" y="836"/>
                    <a:pt x="735" y="836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5" name="Freeform 172">
              <a:extLst>
                <a:ext uri="{FF2B5EF4-FFF2-40B4-BE49-F238E27FC236}">
                  <a16:creationId xmlns:a16="http://schemas.microsoft.com/office/drawing/2014/main" id="{D5E557DE-6A4F-4D4B-B633-A7FC74394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5" y="1952"/>
              <a:ext cx="67" cy="61"/>
            </a:xfrm>
            <a:custGeom>
              <a:avLst/>
              <a:gdLst>
                <a:gd name="T0" fmla="*/ 0 w 67"/>
                <a:gd name="T1" fmla="*/ 0 h 61"/>
                <a:gd name="T2" fmla="*/ 27 w 67"/>
                <a:gd name="T3" fmla="*/ 6 h 61"/>
                <a:gd name="T4" fmla="*/ 33 w 67"/>
                <a:gd name="T5" fmla="*/ 27 h 61"/>
                <a:gd name="T6" fmla="*/ 47 w 67"/>
                <a:gd name="T7" fmla="*/ 47 h 61"/>
                <a:gd name="T8" fmla="*/ 67 w 67"/>
                <a:gd name="T9" fmla="*/ 61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61"/>
                <a:gd name="T17" fmla="*/ 67 w 67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61">
                  <a:moveTo>
                    <a:pt x="0" y="0"/>
                  </a:moveTo>
                  <a:cubicBezTo>
                    <a:pt x="9" y="2"/>
                    <a:pt x="20" y="0"/>
                    <a:pt x="27" y="6"/>
                  </a:cubicBezTo>
                  <a:cubicBezTo>
                    <a:pt x="33" y="11"/>
                    <a:pt x="30" y="20"/>
                    <a:pt x="33" y="27"/>
                  </a:cubicBezTo>
                  <a:cubicBezTo>
                    <a:pt x="37" y="34"/>
                    <a:pt x="41" y="41"/>
                    <a:pt x="47" y="47"/>
                  </a:cubicBezTo>
                  <a:cubicBezTo>
                    <a:pt x="53" y="53"/>
                    <a:pt x="67" y="61"/>
                    <a:pt x="67" y="61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2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2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2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2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302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2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2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2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2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30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30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30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106" grpId="0" animBg="1"/>
      <p:bldP spid="302201" grpId="0"/>
      <p:bldP spid="302203" grpId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6EB0239-2AAC-43EA-BA48-53DC2A880BD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614613" y="396875"/>
            <a:ext cx="7010400" cy="503238"/>
          </a:xfrm>
        </p:spPr>
        <p:txBody>
          <a:bodyPr rtlCol="0" anchor="t">
            <a:normAutofit fontScale="90000"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5.2  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负载星形联结的三相电路</a:t>
            </a:r>
          </a:p>
        </p:txBody>
      </p:sp>
      <p:sp>
        <p:nvSpPr>
          <p:cNvPr id="16392" name="Rectangle 8">
            <a:extLst>
              <a:ext uri="{FF2B5EF4-FFF2-40B4-BE49-F238E27FC236}">
                <a16:creationId xmlns:a16="http://schemas.microsoft.com/office/drawing/2014/main" id="{B1A833C8-E500-406C-B15D-81471BBCF36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31989" y="1022350"/>
            <a:ext cx="2447925" cy="6096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 </a:t>
            </a: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三相负载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8DB4A2-2E79-4058-A744-FFD2CE331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088" y="3602038"/>
            <a:ext cx="18399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三相负载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E212DA34-6EEF-4143-8A84-2BADDFA29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4067176"/>
            <a:ext cx="63246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不对称三相负载：</a:t>
            </a: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不满足 </a:t>
            </a:r>
            <a:r>
              <a:rPr lang="en-US" altLang="zh-CN" sz="2800" b="1" i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Z</a:t>
            </a:r>
            <a:r>
              <a:rPr lang="en-US" altLang="zh-CN" sz="2800" b="1" baseline="-2500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</a:t>
            </a:r>
            <a:r>
              <a:rPr lang="en-US" altLang="zh-CN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=</a:t>
            </a:r>
            <a:r>
              <a:rPr lang="en-US" altLang="zh-CN" sz="2800" b="1" i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Z</a:t>
            </a:r>
            <a:r>
              <a:rPr lang="en-US" altLang="zh-CN" sz="2800" b="1" baseline="-2500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2</a:t>
            </a:r>
            <a:r>
              <a:rPr lang="en-US" altLang="zh-CN" sz="2800" b="1" i="1" baseline="-2500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=</a:t>
            </a:r>
            <a:r>
              <a:rPr lang="en-US" altLang="zh-CN" sz="2800" b="1" i="1" baseline="-2500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 i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Z</a:t>
            </a:r>
            <a:r>
              <a:rPr lang="en-US" altLang="zh-CN" sz="2800" b="1" baseline="-2500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3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如单相负载组成的三相负载</a:t>
            </a:r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E32DC470-E857-4182-9531-775964C03E41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3140075"/>
            <a:ext cx="5943600" cy="1327150"/>
            <a:chOff x="1296" y="2024"/>
            <a:chExt cx="3744" cy="836"/>
          </a:xfrm>
        </p:grpSpPr>
        <p:sp>
          <p:nvSpPr>
            <p:cNvPr id="16390" name="AutoShape 6">
              <a:extLst>
                <a:ext uri="{FF2B5EF4-FFF2-40B4-BE49-F238E27FC236}">
                  <a16:creationId xmlns:a16="http://schemas.microsoft.com/office/drawing/2014/main" id="{FB038DE1-7496-4EB9-83E2-F38047A0C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" y="2188"/>
              <a:ext cx="96" cy="672"/>
            </a:xfrm>
            <a:prstGeom prst="leftBrace">
              <a:avLst>
                <a:gd name="adj1" fmla="val 58333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10000"/>
                </a:lnSpc>
                <a:defRPr/>
              </a:pPr>
              <a:endPara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endParaRPr>
            </a:p>
          </p:txBody>
        </p:sp>
        <p:sp>
          <p:nvSpPr>
            <p:cNvPr id="16391" name="Rectangle 7">
              <a:extLst>
                <a:ext uri="{FF2B5EF4-FFF2-40B4-BE49-F238E27FC236}">
                  <a16:creationId xmlns:a16="http://schemas.microsoft.com/office/drawing/2014/main" id="{7682261D-D370-49D3-9AFD-F5B1E3675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2024"/>
              <a:ext cx="3648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  <a:defRPr/>
              </a:pP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对称三相负载：</a:t>
              </a:r>
              <a:r>
                <a:rPr lang="en-US" altLang="zh-CN" sz="2800" b="1" i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Z</a:t>
              </a:r>
              <a:r>
                <a:rPr lang="en-US" altLang="zh-CN" sz="2800" b="1" baseline="-25000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1</a:t>
              </a:r>
              <a:r>
                <a:rPr lang="en-US" altLang="zh-CN" sz="2800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  <a:sym typeface="Symbol" pitchFamily="18" charset="2"/>
                </a:rPr>
                <a:t>=</a:t>
              </a:r>
              <a:r>
                <a:rPr lang="en-US" altLang="zh-CN" sz="2800" b="1" i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Z</a:t>
              </a:r>
              <a:r>
                <a:rPr lang="en-US" altLang="zh-CN" sz="2800" b="1" baseline="-25000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2</a:t>
              </a:r>
              <a:r>
                <a:rPr lang="en-US" altLang="zh-CN" sz="2800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  <a:sym typeface="Symbol" pitchFamily="18" charset="2"/>
                </a:rPr>
                <a:t>=</a:t>
              </a:r>
              <a:r>
                <a:rPr lang="en-US" altLang="zh-CN" sz="2800" b="1" i="1" baseline="-25000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 </a:t>
              </a:r>
              <a:r>
                <a:rPr lang="en-US" altLang="zh-CN" sz="2800" b="1" i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Z</a:t>
              </a:r>
              <a:r>
                <a:rPr lang="en-US" altLang="zh-CN" sz="2800" b="1" baseline="-25000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3</a:t>
              </a:r>
            </a:p>
            <a:p>
              <a:pPr eaLnBrk="1" hangingPunct="1">
                <a:lnSpc>
                  <a:spcPct val="110000"/>
                </a:lnSpc>
                <a:defRPr/>
              </a:pPr>
              <a:r>
                <a:rPr lang="en-US" altLang="zh-CN" sz="2800" b="1" i="1" baseline="-25000">
                  <a:solidFill>
                    <a:srgbClr val="FFFF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                          </a:t>
              </a:r>
              <a:r>
                <a:rPr lang="en-US" altLang="zh-CN" sz="2800" b="1" i="1" baseline="-25000">
                  <a:solidFill>
                    <a:srgbClr val="FFFF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charset="-122"/>
                  <a:ea typeface="宋体" charset="-122"/>
                </a:rPr>
                <a:t>        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charset="-122"/>
                  <a:ea typeface="宋体" charset="-122"/>
                </a:rPr>
                <a:t>如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三相电动机</a:t>
              </a:r>
            </a:p>
          </p:txBody>
        </p:sp>
      </p:grpSp>
      <p:sp>
        <p:nvSpPr>
          <p:cNvPr id="16393" name="Rectangle 9">
            <a:extLst>
              <a:ext uri="{FF2B5EF4-FFF2-40B4-BE49-F238E27FC236}">
                <a16:creationId xmlns:a16="http://schemas.microsoft.com/office/drawing/2014/main" id="{8C0EB47A-4347-4F36-9CFD-F9CBB2E0A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0900" y="1690688"/>
            <a:ext cx="1371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分类：</a:t>
            </a:r>
          </a:p>
        </p:txBody>
      </p:sp>
      <p:sp>
        <p:nvSpPr>
          <p:cNvPr id="16395" name="Text Box 11">
            <a:extLst>
              <a:ext uri="{FF2B5EF4-FFF2-40B4-BE49-F238E27FC236}">
                <a16:creationId xmlns:a16="http://schemas.microsoft.com/office/drawing/2014/main" id="{F99D6442-BCB1-448D-A227-613CA7A0D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0" y="2185989"/>
            <a:ext cx="60071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单相负载：</a:t>
            </a: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只需一相电源供电</a:t>
            </a:r>
            <a:r>
              <a:rPr lang="zh-CN" altLang="en-US" sz="2800" b="1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           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照明负载、家用电器</a:t>
            </a:r>
          </a:p>
        </p:txBody>
      </p:sp>
      <p:grpSp>
        <p:nvGrpSpPr>
          <p:cNvPr id="3" name="Group 12">
            <a:extLst>
              <a:ext uri="{FF2B5EF4-FFF2-40B4-BE49-F238E27FC236}">
                <a16:creationId xmlns:a16="http://schemas.microsoft.com/office/drawing/2014/main" id="{AA310F23-CC0C-473B-97FC-71756CD2DA65}"/>
              </a:ext>
            </a:extLst>
          </p:cNvPr>
          <p:cNvGrpSpPr>
            <a:grpSpLocks/>
          </p:cNvGrpSpPr>
          <p:nvPr/>
        </p:nvGrpSpPr>
        <p:grpSpPr bwMode="auto">
          <a:xfrm>
            <a:off x="3060701" y="1492250"/>
            <a:ext cx="1198563" cy="1066800"/>
            <a:chOff x="511" y="1488"/>
            <a:chExt cx="689" cy="672"/>
          </a:xfrm>
        </p:grpSpPr>
        <p:sp>
          <p:nvSpPr>
            <p:cNvPr id="16397" name="AutoShape 13">
              <a:extLst>
                <a:ext uri="{FF2B5EF4-FFF2-40B4-BE49-F238E27FC236}">
                  <a16:creationId xmlns:a16="http://schemas.microsoft.com/office/drawing/2014/main" id="{5DE70884-8A75-422F-830D-7B65D503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1488"/>
              <a:ext cx="96" cy="672"/>
            </a:xfrm>
            <a:prstGeom prst="leftBrace">
              <a:avLst>
                <a:gd name="adj1" fmla="val 58333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endParaRPr>
            </a:p>
          </p:txBody>
        </p:sp>
        <p:sp>
          <p:nvSpPr>
            <p:cNvPr id="16398" name="Rectangle 14">
              <a:extLst>
                <a:ext uri="{FF2B5EF4-FFF2-40B4-BE49-F238E27FC236}">
                  <a16:creationId xmlns:a16="http://schemas.microsoft.com/office/drawing/2014/main" id="{8BAEE4D3-CAC2-4695-9571-CB772467A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" y="1617"/>
              <a:ext cx="5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负载</a:t>
              </a:r>
            </a:p>
          </p:txBody>
        </p:sp>
      </p:grpSp>
      <p:sp>
        <p:nvSpPr>
          <p:cNvPr id="16399" name="Text Box 15">
            <a:extLst>
              <a:ext uri="{FF2B5EF4-FFF2-40B4-BE49-F238E27FC236}">
                <a16:creationId xmlns:a16="http://schemas.microsoft.com/office/drawing/2014/main" id="{E19B8D7B-3836-4A7F-9FB3-1241F4298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500" y="1212851"/>
            <a:ext cx="572135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三相负载：</a:t>
            </a: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需三相电源同时供电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           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三相电动机等</a:t>
            </a:r>
          </a:p>
        </p:txBody>
      </p:sp>
      <p:sp>
        <p:nvSpPr>
          <p:cNvPr id="16400" name="Rectangle 16">
            <a:extLst>
              <a:ext uri="{FF2B5EF4-FFF2-40B4-BE49-F238E27FC236}">
                <a16:creationId xmlns:a16="http://schemas.microsoft.com/office/drawing/2014/main" id="{9DA262FC-DE47-4E80-A6EE-F6008A03DC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4949826"/>
            <a:ext cx="83820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三相负载的联接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三相负载也有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Y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和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 两种接法，至于采用哪种方法 ，要根据负载的额定电压和电源电压确定。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utoUpdateAnimBg="0"/>
      <p:bldP spid="16387" grpId="0" autoUpdateAnimBg="0"/>
      <p:bldP spid="16388" grpId="0" autoUpdateAnimBg="0"/>
      <p:bldP spid="16393" grpId="0" autoUpdateAnimBg="0"/>
      <p:bldP spid="16395" grpId="0" autoUpdateAnimBg="0"/>
      <p:bldP spid="16399" grpId="0" autoUpdateAnimBg="0"/>
      <p:bldP spid="16400" grpId="0" autoUpdateAnimBg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CEC30745-637B-4222-BF5D-BE7BBCAB1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54000"/>
            <a:ext cx="7848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三相负载连接原则</a:t>
            </a:r>
            <a:b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</a:b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(1)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电源提供的电压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负载的额定电压；</a:t>
            </a:r>
            <a:b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</a:b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(2)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单相负载尽量均衡地分配到三相电源上。</a:t>
            </a:r>
          </a:p>
        </p:txBody>
      </p:sp>
      <p:pic>
        <p:nvPicPr>
          <p:cNvPr id="17530" name="Picture 122" descr="图片10">
            <a:extLst>
              <a:ext uri="{FF2B5EF4-FFF2-40B4-BE49-F238E27FC236}">
                <a16:creationId xmlns:a16="http://schemas.microsoft.com/office/drawing/2014/main" id="{33E7CF00-BA50-49F2-B8C9-A458C14CE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484314"/>
            <a:ext cx="8329612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92" name="Picture 160" descr="图片11">
            <a:extLst>
              <a:ext uri="{FF2B5EF4-FFF2-40B4-BE49-F238E27FC236}">
                <a16:creationId xmlns:a16="http://schemas.microsoft.com/office/drawing/2014/main" id="{C1485F28-2B8E-4E29-B2C2-E79FA6EE0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489" y="1484313"/>
            <a:ext cx="6243637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56">
            <a:extLst>
              <a:ext uri="{FF2B5EF4-FFF2-40B4-BE49-F238E27FC236}">
                <a16:creationId xmlns:a16="http://schemas.microsoft.com/office/drawing/2014/main" id="{4B5976BC-1811-4533-A689-01C44C72B219}"/>
              </a:ext>
            </a:extLst>
          </p:cNvPr>
          <p:cNvGrpSpPr>
            <a:grpSpLocks/>
          </p:cNvGrpSpPr>
          <p:nvPr/>
        </p:nvGrpSpPr>
        <p:grpSpPr bwMode="auto">
          <a:xfrm>
            <a:off x="4773614" y="2106613"/>
            <a:ext cx="892175" cy="469900"/>
            <a:chOff x="1982" y="1288"/>
            <a:chExt cx="562" cy="296"/>
          </a:xfrm>
        </p:grpSpPr>
        <p:sp>
          <p:nvSpPr>
            <p:cNvPr id="37915" name="Line 4">
              <a:extLst>
                <a:ext uri="{FF2B5EF4-FFF2-40B4-BE49-F238E27FC236}">
                  <a16:creationId xmlns:a16="http://schemas.microsoft.com/office/drawing/2014/main" id="{BC694859-FB0A-4C89-A444-3AF619FB54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82" y="1584"/>
              <a:ext cx="56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arrow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7916" name="Object 1029">
              <a:extLst>
                <a:ext uri="{FF2B5EF4-FFF2-40B4-BE49-F238E27FC236}">
                  <a16:creationId xmlns:a16="http://schemas.microsoft.com/office/drawing/2014/main" id="{901CBA9F-9E20-43FC-AB9B-FEE700B02BA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66" y="1288"/>
            <a:ext cx="214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04" name="Equation" r:id="rId5" imgW="152301" imgH="215988" progId="Equation.3">
                    <p:embed/>
                  </p:oleObj>
                </mc:Choice>
                <mc:Fallback>
                  <p:oleObj name="Equation" r:id="rId5" imgW="152301" imgH="215988" progId="Equation.3">
                    <p:embed/>
                    <p:pic>
                      <p:nvPicPr>
                        <p:cNvPr id="37916" name="Object 1029">
                          <a:extLst>
                            <a:ext uri="{FF2B5EF4-FFF2-40B4-BE49-F238E27FC236}">
                              <a16:creationId xmlns:a16="http://schemas.microsoft.com/office/drawing/2014/main" id="{901CBA9F-9E20-43FC-AB9B-FEE700B02BA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6" y="1288"/>
                          <a:ext cx="214" cy="2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57">
            <a:extLst>
              <a:ext uri="{FF2B5EF4-FFF2-40B4-BE49-F238E27FC236}">
                <a16:creationId xmlns:a16="http://schemas.microsoft.com/office/drawing/2014/main" id="{2FD96215-A988-4CE6-AF04-9B249B125481}"/>
              </a:ext>
            </a:extLst>
          </p:cNvPr>
          <p:cNvGrpSpPr>
            <a:grpSpLocks/>
          </p:cNvGrpSpPr>
          <p:nvPr/>
        </p:nvGrpSpPr>
        <p:grpSpPr bwMode="auto">
          <a:xfrm>
            <a:off x="6237288" y="1890714"/>
            <a:ext cx="457200" cy="625475"/>
            <a:chOff x="2897" y="1114"/>
            <a:chExt cx="271" cy="432"/>
          </a:xfrm>
        </p:grpSpPr>
        <p:sp>
          <p:nvSpPr>
            <p:cNvPr id="37913" name="Line 11">
              <a:extLst>
                <a:ext uri="{FF2B5EF4-FFF2-40B4-BE49-F238E27FC236}">
                  <a16:creationId xmlns:a16="http://schemas.microsoft.com/office/drawing/2014/main" id="{57ACFC53-3673-472A-BEC2-DEC8BCE9C8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" y="1114"/>
              <a:ext cx="0" cy="43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7914" name="Object 1028">
              <a:extLst>
                <a:ext uri="{FF2B5EF4-FFF2-40B4-BE49-F238E27FC236}">
                  <a16:creationId xmlns:a16="http://schemas.microsoft.com/office/drawing/2014/main" id="{9A451139-776A-411D-9BBD-B55D0078CCB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97" y="1126"/>
            <a:ext cx="233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05" name="Equation" r:id="rId7" imgW="127049" imgH="203375" progId="Equation.3">
                    <p:embed/>
                  </p:oleObj>
                </mc:Choice>
                <mc:Fallback>
                  <p:oleObj name="Equation" r:id="rId7" imgW="127049" imgH="203375" progId="Equation.3">
                    <p:embed/>
                    <p:pic>
                      <p:nvPicPr>
                        <p:cNvPr id="37914" name="Object 1028">
                          <a:extLst>
                            <a:ext uri="{FF2B5EF4-FFF2-40B4-BE49-F238E27FC236}">
                              <a16:creationId xmlns:a16="http://schemas.microsoft.com/office/drawing/2014/main" id="{9A451139-776A-411D-9BBD-B55D0078CCB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97" y="1126"/>
                          <a:ext cx="233" cy="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34" name="Rectangle 2">
            <a:extLst>
              <a:ext uri="{FF2B5EF4-FFF2-40B4-BE49-F238E27FC236}">
                <a16:creationId xmlns:a16="http://schemas.microsoft.com/office/drawing/2014/main" id="{4E213369-09EB-440C-BB71-2313C9BC8B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68488" y="430213"/>
            <a:ext cx="6019800" cy="5334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2.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负载星形联结的三相电路</a:t>
            </a:r>
            <a:endParaRPr lang="zh-CN" altLang="en-US" sz="2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07F26601-E0BD-420A-8D6B-23CC82F56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189" y="5715000"/>
            <a:ext cx="41520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线电流：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流过端线的电流</a:t>
            </a:r>
          </a:p>
        </p:txBody>
      </p:sp>
      <p:graphicFrame>
        <p:nvGraphicFramePr>
          <p:cNvPr id="55296" name="Object 1024">
            <a:extLst>
              <a:ext uri="{FF2B5EF4-FFF2-40B4-BE49-F238E27FC236}">
                <a16:creationId xmlns:a16="http://schemas.microsoft.com/office/drawing/2014/main" id="{320F7A2A-F241-4F34-8FB6-F0C52F12AF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2700" y="5765801"/>
          <a:ext cx="159385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6" name="Equation" r:id="rId9" imgW="673125" imgH="215988" progId="Equation.3">
                  <p:embed/>
                </p:oleObj>
              </mc:Choice>
              <mc:Fallback>
                <p:oleObj name="Equation" r:id="rId9" imgW="673125" imgH="215988" progId="Equation.3">
                  <p:embed/>
                  <p:pic>
                    <p:nvPicPr>
                      <p:cNvPr id="55296" name="Object 1024">
                        <a:extLst>
                          <a:ext uri="{FF2B5EF4-FFF2-40B4-BE49-F238E27FC236}">
                            <a16:creationId xmlns:a16="http://schemas.microsoft.com/office/drawing/2014/main" id="{320F7A2A-F241-4F34-8FB6-F0C52F12AF4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2700" y="5765801"/>
                        <a:ext cx="1593850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0" name="Rectangle 8">
            <a:extLst>
              <a:ext uri="{FF2B5EF4-FFF2-40B4-BE49-F238E27FC236}">
                <a16:creationId xmlns:a16="http://schemas.microsoft.com/office/drawing/2014/main" id="{4F32F294-0593-4A3F-AC81-24256A047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463" y="5211763"/>
            <a:ext cx="48734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相电流：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流过每相负载的电流</a:t>
            </a:r>
          </a:p>
        </p:txBody>
      </p:sp>
      <p:sp>
        <p:nvSpPr>
          <p:cNvPr id="18441" name="Rectangle 9" descr="大棋盘">
            <a:extLst>
              <a:ext uri="{FF2B5EF4-FFF2-40B4-BE49-F238E27FC236}">
                <a16:creationId xmlns:a16="http://schemas.microsoft.com/office/drawing/2014/main" id="{2AB28754-32CA-4973-96CA-AD91D5FB9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0388" y="2424113"/>
            <a:ext cx="2057400" cy="2470150"/>
          </a:xfrm>
          <a:prstGeom prst="rect">
            <a:avLst/>
          </a:prstGeom>
          <a:pattFill prst="lgCheck">
            <a:fgClr>
              <a:srgbClr val="FFFF66"/>
            </a:fgClr>
            <a:bgClr>
              <a:srgbClr val="FFFFFF"/>
            </a:bgClr>
          </a:patt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结论：</a:t>
            </a:r>
          </a:p>
          <a:p>
            <a:pPr algn="ctr"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负载 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Y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联</a:t>
            </a:r>
          </a:p>
          <a:p>
            <a:pPr algn="ctr"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结时，线电</a:t>
            </a:r>
          </a:p>
          <a:p>
            <a:pPr algn="ctr"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流等于相电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流。</a:t>
            </a:r>
          </a:p>
        </p:txBody>
      </p:sp>
      <p:grpSp>
        <p:nvGrpSpPr>
          <p:cNvPr id="4" name="Group 13">
            <a:extLst>
              <a:ext uri="{FF2B5EF4-FFF2-40B4-BE49-F238E27FC236}">
                <a16:creationId xmlns:a16="http://schemas.microsoft.com/office/drawing/2014/main" id="{4F1DAE52-6698-48FB-9C0A-CB64F5385009}"/>
              </a:ext>
            </a:extLst>
          </p:cNvPr>
          <p:cNvGrpSpPr>
            <a:grpSpLocks/>
          </p:cNvGrpSpPr>
          <p:nvPr/>
        </p:nvGrpSpPr>
        <p:grpSpPr bwMode="auto">
          <a:xfrm>
            <a:off x="7494588" y="976313"/>
            <a:ext cx="2919412" cy="946150"/>
            <a:chOff x="3600" y="414"/>
            <a:chExt cx="1839" cy="596"/>
          </a:xfrm>
        </p:grpSpPr>
        <p:sp>
          <p:nvSpPr>
            <p:cNvPr id="18446" name="Text Box 14">
              <a:extLst>
                <a:ext uri="{FF2B5EF4-FFF2-40B4-BE49-F238E27FC236}">
                  <a16:creationId xmlns:a16="http://schemas.microsoft.com/office/drawing/2014/main" id="{0BCBF7B3-D2A5-414F-A2C9-7C30A7D541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1" y="414"/>
              <a:ext cx="1698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Y:  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三相三线制</a:t>
              </a:r>
            </a:p>
            <a:p>
              <a:pPr eaLnBrk="1" hangingPunct="1">
                <a:defRPr/>
              </a:pPr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Y</a:t>
              </a:r>
              <a:r>
                <a:rPr lang="en-US" altLang="zh-CN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0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：三相四线制</a:t>
              </a:r>
            </a:p>
          </p:txBody>
        </p:sp>
        <p:sp>
          <p:nvSpPr>
            <p:cNvPr id="37912" name="AutoShape 15">
              <a:extLst>
                <a:ext uri="{FF2B5EF4-FFF2-40B4-BE49-F238E27FC236}">
                  <a16:creationId xmlns:a16="http://schemas.microsoft.com/office/drawing/2014/main" id="{F496D7FF-4744-4F88-BFAC-9AF13FC26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480"/>
              <a:ext cx="144" cy="480"/>
            </a:xfrm>
            <a:prstGeom prst="leftBrace">
              <a:avLst>
                <a:gd name="adj1" fmla="val 2777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448" name="Text Box 16">
            <a:extLst>
              <a:ext uri="{FF2B5EF4-FFF2-40B4-BE49-F238E27FC236}">
                <a16:creationId xmlns:a16="http://schemas.microsoft.com/office/drawing/2014/main" id="{5346DEEA-F431-44C3-A733-1BB8A5651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188" y="914400"/>
            <a:ext cx="21627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(1)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联结形式</a:t>
            </a:r>
          </a:p>
        </p:txBody>
      </p:sp>
      <p:sp>
        <p:nvSpPr>
          <p:cNvPr id="18504" name="AutoShape 72" descr="40%">
            <a:extLst>
              <a:ext uri="{FF2B5EF4-FFF2-40B4-BE49-F238E27FC236}">
                <a16:creationId xmlns:a16="http://schemas.microsoft.com/office/drawing/2014/main" id="{84CD1BB3-BFB2-4EEF-9F9A-6E4F2A8B9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1588" y="4557713"/>
            <a:ext cx="2362200" cy="590550"/>
          </a:xfrm>
          <a:prstGeom prst="wedgeRoundRectCallout">
            <a:avLst>
              <a:gd name="adj1" fmla="val -45699"/>
              <a:gd name="adj2" fmla="val -362097"/>
              <a:gd name="adj3" fmla="val 16667"/>
            </a:avLst>
          </a:prstGeom>
          <a:blipFill dpi="0" rotWithShape="0">
            <a:blip r:embed="rId11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en-US" altLang="zh-CN" sz="2800" b="1" i="1">
                <a:solidFill>
                  <a:srgbClr val="00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solidFill>
                  <a:srgbClr val="00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电源中性点</a:t>
            </a:r>
          </a:p>
        </p:txBody>
      </p:sp>
      <p:sp>
        <p:nvSpPr>
          <p:cNvPr id="18505" name="AutoShape 73" descr="小棋盘">
            <a:extLst>
              <a:ext uri="{FF2B5EF4-FFF2-40B4-BE49-F238E27FC236}">
                <a16:creationId xmlns:a16="http://schemas.microsoft.com/office/drawing/2014/main" id="{CE9FC147-BD3C-4744-BA89-36A328457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8588" y="4557714"/>
            <a:ext cx="2514600" cy="574675"/>
          </a:xfrm>
          <a:prstGeom prst="wedgeRoundRectCallout">
            <a:avLst>
              <a:gd name="adj1" fmla="val 15972"/>
              <a:gd name="adj2" fmla="val -363537"/>
              <a:gd name="adj3" fmla="val 16667"/>
            </a:avLst>
          </a:prstGeom>
          <a:blipFill dpi="0" rotWithShape="0">
            <a:blip r:embed="rId12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´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负载中性点</a:t>
            </a:r>
          </a:p>
        </p:txBody>
      </p:sp>
      <p:grpSp>
        <p:nvGrpSpPr>
          <p:cNvPr id="5" name="Group 142">
            <a:extLst>
              <a:ext uri="{FF2B5EF4-FFF2-40B4-BE49-F238E27FC236}">
                <a16:creationId xmlns:a16="http://schemas.microsoft.com/office/drawing/2014/main" id="{C61E3F20-38A1-4447-BD25-B8816F2D6363}"/>
              </a:ext>
            </a:extLst>
          </p:cNvPr>
          <p:cNvGrpSpPr>
            <a:grpSpLocks/>
          </p:cNvGrpSpPr>
          <p:nvPr/>
        </p:nvGrpSpPr>
        <p:grpSpPr bwMode="auto">
          <a:xfrm>
            <a:off x="4903789" y="1063626"/>
            <a:ext cx="771525" cy="3243263"/>
            <a:chOff x="2064" y="631"/>
            <a:chExt cx="486" cy="2043"/>
          </a:xfrm>
        </p:grpSpPr>
        <p:graphicFrame>
          <p:nvGraphicFramePr>
            <p:cNvPr id="37905" name="Object 1025">
              <a:extLst>
                <a:ext uri="{FF2B5EF4-FFF2-40B4-BE49-F238E27FC236}">
                  <a16:creationId xmlns:a16="http://schemas.microsoft.com/office/drawing/2014/main" id="{55EA7F74-70A7-477F-9C57-E1765568309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92" y="631"/>
            <a:ext cx="176" cy="2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07" name="Equation" r:id="rId13" imgW="127049" imgH="203375" progId="Equation.3">
                    <p:embed/>
                  </p:oleObj>
                </mc:Choice>
                <mc:Fallback>
                  <p:oleObj name="Equation" r:id="rId13" imgW="127049" imgH="203375" progId="Equation.3">
                    <p:embed/>
                    <p:pic>
                      <p:nvPicPr>
                        <p:cNvPr id="37905" name="Object 1025">
                          <a:extLst>
                            <a:ext uri="{FF2B5EF4-FFF2-40B4-BE49-F238E27FC236}">
                              <a16:creationId xmlns:a16="http://schemas.microsoft.com/office/drawing/2014/main" id="{55EA7F74-70A7-477F-9C57-E1765568309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2" y="631"/>
                          <a:ext cx="176" cy="2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06" name="Line 144">
              <a:extLst>
                <a:ext uri="{FF2B5EF4-FFF2-40B4-BE49-F238E27FC236}">
                  <a16:creationId xmlns:a16="http://schemas.microsoft.com/office/drawing/2014/main" id="{239C418B-6396-4F74-841A-8C7F453F1B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0" y="2171"/>
              <a:ext cx="48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arrow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07" name="Line 145">
              <a:extLst>
                <a:ext uri="{FF2B5EF4-FFF2-40B4-BE49-F238E27FC236}">
                  <a16:creationId xmlns:a16="http://schemas.microsoft.com/office/drawing/2014/main" id="{6E0F93F4-E2D4-42CD-94E9-1D38B5EBF8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0" y="2640"/>
              <a:ext cx="48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arrow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08" name="Line 146">
              <a:extLst>
                <a:ext uri="{FF2B5EF4-FFF2-40B4-BE49-F238E27FC236}">
                  <a16:creationId xmlns:a16="http://schemas.microsoft.com/office/drawing/2014/main" id="{E29F084D-4E79-4713-A3D3-B8FFEE241A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912"/>
              <a:ext cx="48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arrow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7909" name="Object 1026">
              <a:extLst>
                <a:ext uri="{FF2B5EF4-FFF2-40B4-BE49-F238E27FC236}">
                  <a16:creationId xmlns:a16="http://schemas.microsoft.com/office/drawing/2014/main" id="{549001E5-028B-4CAF-A5C6-59EE8C9C137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88" y="1899"/>
            <a:ext cx="192" cy="2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08" name="Equation" r:id="rId15" imgW="139675" imgH="203375" progId="Equation.3">
                    <p:embed/>
                  </p:oleObj>
                </mc:Choice>
                <mc:Fallback>
                  <p:oleObj name="Equation" r:id="rId15" imgW="139675" imgH="203375" progId="Equation.3">
                    <p:embed/>
                    <p:pic>
                      <p:nvPicPr>
                        <p:cNvPr id="37909" name="Object 1026">
                          <a:extLst>
                            <a:ext uri="{FF2B5EF4-FFF2-40B4-BE49-F238E27FC236}">
                              <a16:creationId xmlns:a16="http://schemas.microsoft.com/office/drawing/2014/main" id="{549001E5-028B-4CAF-A5C6-59EE8C9C137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88" y="1899"/>
                          <a:ext cx="192" cy="2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910" name="Object 1027">
              <a:extLst>
                <a:ext uri="{FF2B5EF4-FFF2-40B4-BE49-F238E27FC236}">
                  <a16:creationId xmlns:a16="http://schemas.microsoft.com/office/drawing/2014/main" id="{AC14FF3A-0F2C-48AD-9A78-D0D546D052A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91" y="2392"/>
            <a:ext cx="192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09" name="Equation" r:id="rId17" imgW="139675" imgH="215988" progId="Equation.3">
                    <p:embed/>
                  </p:oleObj>
                </mc:Choice>
                <mc:Fallback>
                  <p:oleObj name="Equation" r:id="rId17" imgW="139675" imgH="215988" progId="Equation.3">
                    <p:embed/>
                    <p:pic>
                      <p:nvPicPr>
                        <p:cNvPr id="37910" name="Object 1027">
                          <a:extLst>
                            <a:ext uri="{FF2B5EF4-FFF2-40B4-BE49-F238E27FC236}">
                              <a16:creationId xmlns:a16="http://schemas.microsoft.com/office/drawing/2014/main" id="{AC14FF3A-0F2C-48AD-9A78-D0D546D052A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1" y="2392"/>
                          <a:ext cx="192" cy="2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590" name="Text Box 158">
            <a:extLst>
              <a:ext uri="{FF2B5EF4-FFF2-40B4-BE49-F238E27FC236}">
                <a16:creationId xmlns:a16="http://schemas.microsoft.com/office/drawing/2014/main" id="{20A7F97F-4AEC-451D-83A9-1615EF0FA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5205413"/>
            <a:ext cx="1219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I</a:t>
            </a:r>
            <a:r>
              <a:rPr lang="en-US" altLang="zh-CN" sz="2800" b="1" baseline="-250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endParaRPr lang="en-US" altLang="zh-CN" sz="28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591" name="Rectangle 159">
            <a:extLst>
              <a:ext uri="{FF2B5EF4-FFF2-40B4-BE49-F238E27FC236}">
                <a16:creationId xmlns:a16="http://schemas.microsoft.com/office/drawing/2014/main" id="{E9589BB1-617F-464A-AB92-2F06427C9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6889" y="5789613"/>
            <a:ext cx="4778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</a:t>
            </a:r>
            <a:r>
              <a:rPr lang="en-US" altLang="zh-CN" sz="2800" b="1" i="1" baseline="-250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utoUpdateAnimBg="0"/>
      <p:bldP spid="18440" grpId="0" autoUpdateAnimBg="0"/>
      <p:bldP spid="18441" grpId="0" animBg="1" autoUpdateAnimBg="0"/>
      <p:bldP spid="18448" grpId="0" autoUpdateAnimBg="0"/>
      <p:bldP spid="18504" grpId="0" animBg="1" autoUpdateAnimBg="0"/>
      <p:bldP spid="18505" grpId="0" animBg="1" autoUpdateAnimBg="0"/>
      <p:bldP spid="18590" grpId="0" autoUpdateAnimBg="0"/>
      <p:bldP spid="18591" grpId="0" autoUpdateAnimBg="0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08C5DA-9485-4740-BE8A-20E5CEDC71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5000" y="304800"/>
            <a:ext cx="5257800" cy="7620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负载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联结三相电路的计算</a:t>
            </a:r>
            <a:endParaRPr lang="zh-CN" altLang="en-US" sz="280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09CF8052-74E6-445E-BFF9-F3257369A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1" y="4084639"/>
            <a:ext cx="5290231" cy="101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负载端的线电压＝电源线电压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2)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负载的相电压＝电源相电压</a:t>
            </a:r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AE14D8B5-9811-4A3C-8369-8CBFA23E9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764" y="4989513"/>
            <a:ext cx="31261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3)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线电流＝相电流</a:t>
            </a:r>
          </a:p>
        </p:txBody>
      </p:sp>
      <p:grpSp>
        <p:nvGrpSpPr>
          <p:cNvPr id="14" name="Group 220">
            <a:extLst>
              <a:ext uri="{FF2B5EF4-FFF2-40B4-BE49-F238E27FC236}">
                <a16:creationId xmlns:a16="http://schemas.microsoft.com/office/drawing/2014/main" id="{EC030D62-24B6-4414-B20B-AD9EB852C44F}"/>
              </a:ext>
            </a:extLst>
          </p:cNvPr>
          <p:cNvGrpSpPr>
            <a:grpSpLocks/>
          </p:cNvGrpSpPr>
          <p:nvPr/>
        </p:nvGrpSpPr>
        <p:grpSpPr bwMode="auto">
          <a:xfrm>
            <a:off x="8001000" y="695326"/>
            <a:ext cx="2209800" cy="1743075"/>
            <a:chOff x="4080" y="438"/>
            <a:chExt cx="1392" cy="1098"/>
          </a:xfrm>
          <a:solidFill>
            <a:schemeClr val="accent6">
              <a:lumMod val="20000"/>
              <a:lumOff val="80000"/>
            </a:schemeClr>
          </a:solidFill>
        </p:grpSpPr>
        <p:graphicFrame>
          <p:nvGraphicFramePr>
            <p:cNvPr id="9220" name="Object 6">
              <a:extLst>
                <a:ext uri="{FF2B5EF4-FFF2-40B4-BE49-F238E27FC236}">
                  <a16:creationId xmlns:a16="http://schemas.microsoft.com/office/drawing/2014/main" id="{E6530493-1253-4575-A4E5-9CEF43EBF0E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01" y="728"/>
            <a:ext cx="1349" cy="4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18" name="Equation" r:id="rId4" imgW="799920" imgH="253800" progId="Equation.DSMT4">
                    <p:embed/>
                  </p:oleObj>
                </mc:Choice>
                <mc:Fallback>
                  <p:oleObj name="Equation" r:id="rId4" imgW="799920" imgH="253800" progId="Equation.DSMT4">
                    <p:embed/>
                    <p:pic>
                      <p:nvPicPr>
                        <p:cNvPr id="9220" name="Object 6">
                          <a:extLst>
                            <a:ext uri="{FF2B5EF4-FFF2-40B4-BE49-F238E27FC236}">
                              <a16:creationId xmlns:a16="http://schemas.microsoft.com/office/drawing/2014/main" id="{E6530493-1253-4575-A4E5-9CEF43EBF0E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01" y="728"/>
                          <a:ext cx="1349" cy="414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1" name="Object 7">
              <a:extLst>
                <a:ext uri="{FF2B5EF4-FFF2-40B4-BE49-F238E27FC236}">
                  <a16:creationId xmlns:a16="http://schemas.microsoft.com/office/drawing/2014/main" id="{3FF87E18-9E50-4A58-937D-9136AA05963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05" y="1112"/>
            <a:ext cx="1341" cy="4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19" name="Equation" r:id="rId6" imgW="660240" imgH="241200" progId="Equation.DSMT4">
                    <p:embed/>
                  </p:oleObj>
                </mc:Choice>
                <mc:Fallback>
                  <p:oleObj name="Equation" r:id="rId6" imgW="660240" imgH="241200" progId="Equation.DSMT4">
                    <p:embed/>
                    <p:pic>
                      <p:nvPicPr>
                        <p:cNvPr id="9221" name="Object 7">
                          <a:extLst>
                            <a:ext uri="{FF2B5EF4-FFF2-40B4-BE49-F238E27FC236}">
                              <a16:creationId xmlns:a16="http://schemas.microsoft.com/office/drawing/2014/main" id="{3FF87E18-9E50-4A58-937D-9136AA05963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05" y="1112"/>
                          <a:ext cx="1341" cy="424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5" name="Rectangle 8">
              <a:extLst>
                <a:ext uri="{FF2B5EF4-FFF2-40B4-BE49-F238E27FC236}">
                  <a16:creationId xmlns:a16="http://schemas.microsoft.com/office/drawing/2014/main" id="{73C1F0AD-1F42-4D26-A8A1-4721E3BAD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438"/>
              <a:ext cx="1392" cy="327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800" b="1" dirty="0">
                  <a:solidFill>
                    <a:srgbClr val="000099"/>
                  </a:solidFill>
                  <a:ea typeface="宋体" charset="-122"/>
                </a:rPr>
                <a:t>Y</a:t>
              </a:r>
              <a:r>
                <a:rPr lang="en-US" altLang="zh-CN" sz="2800" b="1" baseline="-25000" dirty="0">
                  <a:solidFill>
                    <a:srgbClr val="000099"/>
                  </a:solidFill>
                  <a:ea typeface="宋体" charset="-122"/>
                </a:rPr>
                <a:t> </a:t>
              </a:r>
              <a:r>
                <a:rPr lang="zh-CN" altLang="en-US" sz="2800" b="1" dirty="0">
                  <a:solidFill>
                    <a:srgbClr val="000099"/>
                  </a:solidFill>
                  <a:ea typeface="宋体" charset="-122"/>
                </a:rPr>
                <a:t>联结时：</a:t>
              </a:r>
            </a:p>
          </p:txBody>
        </p:sp>
      </p:grpSp>
      <p:graphicFrame>
        <p:nvGraphicFramePr>
          <p:cNvPr id="19466" name="Object 10">
            <a:extLst>
              <a:ext uri="{FF2B5EF4-FFF2-40B4-BE49-F238E27FC236}">
                <a16:creationId xmlns:a16="http://schemas.microsoft.com/office/drawing/2014/main" id="{3500F8B4-84C7-4235-A8A5-97384BA075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92564" y="5438776"/>
          <a:ext cx="2528887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0" name="Equation" r:id="rId8" imgW="1028626" imgH="228600" progId="Equation.3">
                  <p:embed/>
                </p:oleObj>
              </mc:Choice>
              <mc:Fallback>
                <p:oleObj name="Equation" r:id="rId8" imgW="1028626" imgH="228600" progId="Equation.3">
                  <p:embed/>
                  <p:pic>
                    <p:nvPicPr>
                      <p:cNvPr id="19466" name="Object 10">
                        <a:extLst>
                          <a:ext uri="{FF2B5EF4-FFF2-40B4-BE49-F238E27FC236}">
                            <a16:creationId xmlns:a16="http://schemas.microsoft.com/office/drawing/2014/main" id="{3500F8B4-84C7-4235-A8A5-97384BA075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564" y="5438776"/>
                        <a:ext cx="2528887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7" name="Rectangle 11">
            <a:extLst>
              <a:ext uri="{FF2B5EF4-FFF2-40B4-BE49-F238E27FC236}">
                <a16:creationId xmlns:a16="http://schemas.microsoft.com/office/drawing/2014/main" id="{0BE576A8-8CAF-4460-AEA5-8027B8E0B4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1" y="5461000"/>
            <a:ext cx="20441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4)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中线电流</a:t>
            </a:r>
          </a:p>
        </p:txBody>
      </p:sp>
      <p:graphicFrame>
        <p:nvGraphicFramePr>
          <p:cNvPr id="19468" name="Object 12" descr="80%">
            <a:extLst>
              <a:ext uri="{FF2B5EF4-FFF2-40B4-BE49-F238E27FC236}">
                <a16:creationId xmlns:a16="http://schemas.microsoft.com/office/drawing/2014/main" id="{9EC3ECC0-53A2-43FE-9343-90A8AF2379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80413" y="2608263"/>
          <a:ext cx="1528762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1" name="Equation" r:id="rId10" imgW="634852" imgH="1371600" progId="Equation.3">
                  <p:embed/>
                </p:oleObj>
              </mc:Choice>
              <mc:Fallback>
                <p:oleObj name="Equation" r:id="rId10" imgW="634852" imgH="1371600" progId="Equation.3">
                  <p:embed/>
                  <p:pic>
                    <p:nvPicPr>
                      <p:cNvPr id="19468" name="Object 12" descr="80%">
                        <a:extLst>
                          <a:ext uri="{FF2B5EF4-FFF2-40B4-BE49-F238E27FC236}">
                            <a16:creationId xmlns:a16="http://schemas.microsoft.com/office/drawing/2014/main" id="{9EC3ECC0-53A2-43FE-9343-90A8AF2379A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0413" y="2608263"/>
                        <a:ext cx="1528762" cy="3257550"/>
                      </a:xfrm>
                      <a:prstGeom prst="rect">
                        <a:avLst/>
                      </a:prstGeom>
                      <a:blipFill dpi="0" rotWithShape="0">
                        <a:blip r:embed="rId12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9" name="Rectangle 13" descr="40%">
            <a:extLst>
              <a:ext uri="{FF2B5EF4-FFF2-40B4-BE49-F238E27FC236}">
                <a16:creationId xmlns:a16="http://schemas.microsoft.com/office/drawing/2014/main" id="{91C56171-7B16-46E6-AD5B-3608BAEF9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8150" y="5943600"/>
            <a:ext cx="9071714" cy="536494"/>
          </a:xfrm>
          <a:prstGeom prst="rect">
            <a:avLst/>
          </a:prstGeom>
          <a:pattFill prst="pct40">
            <a:fgClr>
              <a:srgbClr val="FFFF00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zh-CN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负载 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Y 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联结带中性线时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, 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可将各相分别看作单相电路计算</a:t>
            </a:r>
          </a:p>
        </p:txBody>
      </p:sp>
      <p:pic>
        <p:nvPicPr>
          <p:cNvPr id="38922" name="Picture 222" descr="图片12">
            <a:extLst>
              <a:ext uri="{FF2B5EF4-FFF2-40B4-BE49-F238E27FC236}">
                <a16:creationId xmlns:a16="http://schemas.microsoft.com/office/drawing/2014/main" id="{425FC86A-B68A-4C32-8124-862588379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489" y="714375"/>
            <a:ext cx="6243637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  <p:bldP spid="19460" grpId="0" autoUpdateAnimBg="0"/>
      <p:bldP spid="19467" grpId="0" autoUpdateAnimBg="0"/>
      <p:bldP spid="19469" grpId="0" animBg="1" autoUpdateAnimBg="0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39" descr="图片13">
            <a:extLst>
              <a:ext uri="{FF2B5EF4-FFF2-40B4-BE49-F238E27FC236}">
                <a16:creationId xmlns:a16="http://schemas.microsoft.com/office/drawing/2014/main" id="{73BB909E-7388-4A91-82EB-B087E014E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792163"/>
            <a:ext cx="58896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 descr="70%">
            <a:extLst>
              <a:ext uri="{FF2B5EF4-FFF2-40B4-BE49-F238E27FC236}">
                <a16:creationId xmlns:a16="http://schemas.microsoft.com/office/drawing/2014/main" id="{DD87573C-39CD-4F89-A416-2337AB55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5548314"/>
            <a:ext cx="7896225" cy="523875"/>
          </a:xfrm>
          <a:prstGeom prst="rect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负载对称时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,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中性线无电流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,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可省掉中性线。</a:t>
            </a:r>
            <a:endParaRPr lang="zh-CN" altLang="en-US" sz="2800" b="1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sym typeface="Symbol" panose="05050102010706020507" pitchFamily="18" charset="2"/>
            </a:endParaRP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9267E253-A6FE-4EA9-931E-61E83016A3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28800" y="431800"/>
            <a:ext cx="6400800" cy="7620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对称负载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联结三相电路的计算</a:t>
            </a:r>
            <a:endParaRPr lang="zh-CN" altLang="en-US" sz="280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6320" name="Object 1024">
            <a:extLst>
              <a:ext uri="{FF2B5EF4-FFF2-40B4-BE49-F238E27FC236}">
                <a16:creationId xmlns:a16="http://schemas.microsoft.com/office/drawing/2014/main" id="{EB734725-F892-4CC9-9689-E51A011AC6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5188" y="4987925"/>
          <a:ext cx="4862512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7" name="Equation" r:id="rId6" imgW="1981101" imgH="228600" progId="Equation.3">
                  <p:embed/>
                </p:oleObj>
              </mc:Choice>
              <mc:Fallback>
                <p:oleObj name="Equation" r:id="rId6" imgW="1981101" imgH="228600" progId="Equation.3">
                  <p:embed/>
                  <p:pic>
                    <p:nvPicPr>
                      <p:cNvPr id="56320" name="Object 1024">
                        <a:extLst>
                          <a:ext uri="{FF2B5EF4-FFF2-40B4-BE49-F238E27FC236}">
                            <a16:creationId xmlns:a16="http://schemas.microsoft.com/office/drawing/2014/main" id="{EB734725-F892-4CC9-9689-E51A011AC6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4987925"/>
                        <a:ext cx="4862512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1" name="Object 1025">
            <a:extLst>
              <a:ext uri="{FF2B5EF4-FFF2-40B4-BE49-F238E27FC236}">
                <a16:creationId xmlns:a16="http://schemas.microsoft.com/office/drawing/2014/main" id="{FC57A59E-548C-424A-990B-3F3412F1E76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38313" y="3962400"/>
          <a:ext cx="58674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8" name="Equation" r:id="rId8" imgW="2501925" imgH="215988" progId="Equation.DSMT4">
                  <p:embed/>
                </p:oleObj>
              </mc:Choice>
              <mc:Fallback>
                <p:oleObj name="Equation" r:id="rId8" imgW="2501925" imgH="215988" progId="Equation.DSMT4">
                  <p:embed/>
                  <p:pic>
                    <p:nvPicPr>
                      <p:cNvPr id="56321" name="Object 1025">
                        <a:extLst>
                          <a:ext uri="{FF2B5EF4-FFF2-40B4-BE49-F238E27FC236}">
                            <a16:creationId xmlns:a16="http://schemas.microsoft.com/office/drawing/2014/main" id="{FC57A59E-548C-424A-990B-3F3412F1E76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8313" y="3962400"/>
                        <a:ext cx="58674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6">
            <a:extLst>
              <a:ext uri="{FF2B5EF4-FFF2-40B4-BE49-F238E27FC236}">
                <a16:creationId xmlns:a16="http://schemas.microsoft.com/office/drawing/2014/main" id="{FCA8766B-6584-473A-8651-4429A30EF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8313" y="4479926"/>
            <a:ext cx="5899150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所以负载对称时，</a:t>
            </a:r>
            <a:r>
              <a:rPr lang="zh-CN" altLang="en-US" sz="28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三相电流也对称。</a:t>
            </a:r>
          </a:p>
        </p:txBody>
      </p:sp>
      <p:sp>
        <p:nvSpPr>
          <p:cNvPr id="20488" name="Rectangle 8" descr="90%">
            <a:extLst>
              <a:ext uri="{FF2B5EF4-FFF2-40B4-BE49-F238E27FC236}">
                <a16:creationId xmlns:a16="http://schemas.microsoft.com/office/drawing/2014/main" id="{1814ED5C-C612-48C6-9967-8CE99A541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0" y="463551"/>
            <a:ext cx="2895600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负载对称时，只需计算一相电流，其它两相电流可根据对称性直接写出。</a:t>
            </a:r>
          </a:p>
        </p:txBody>
      </p:sp>
      <p:grpSp>
        <p:nvGrpSpPr>
          <p:cNvPr id="2" name="Group 238">
            <a:extLst>
              <a:ext uri="{FF2B5EF4-FFF2-40B4-BE49-F238E27FC236}">
                <a16:creationId xmlns:a16="http://schemas.microsoft.com/office/drawing/2014/main" id="{1BD6B3E8-76D3-414C-BC20-E6C99C49FF8C}"/>
              </a:ext>
            </a:extLst>
          </p:cNvPr>
          <p:cNvGrpSpPr>
            <a:grpSpLocks/>
          </p:cNvGrpSpPr>
          <p:nvPr/>
        </p:nvGrpSpPr>
        <p:grpSpPr bwMode="auto">
          <a:xfrm>
            <a:off x="7632700" y="2670176"/>
            <a:ext cx="2565400" cy="2525713"/>
            <a:chOff x="3848" y="1682"/>
            <a:chExt cx="1616" cy="1591"/>
          </a:xfrm>
        </p:grpSpPr>
        <p:graphicFrame>
          <p:nvGraphicFramePr>
            <p:cNvPr id="39947" name="Object 1027" descr="80%">
              <a:extLst>
                <a:ext uri="{FF2B5EF4-FFF2-40B4-BE49-F238E27FC236}">
                  <a16:creationId xmlns:a16="http://schemas.microsoft.com/office/drawing/2014/main" id="{84E21090-4B53-4D92-AAA2-96C934056BB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48" y="1682"/>
            <a:ext cx="1616" cy="15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539" name="Equation" r:id="rId10" imgW="1143049" imgH="1193844" progId="Equation.3">
                    <p:embed/>
                  </p:oleObj>
                </mc:Choice>
                <mc:Fallback>
                  <p:oleObj name="Equation" r:id="rId10" imgW="1143049" imgH="1193844" progId="Equation.3">
                    <p:embed/>
                    <p:pic>
                      <p:nvPicPr>
                        <p:cNvPr id="39947" name="Object 1027" descr="80%">
                          <a:extLst>
                            <a:ext uri="{FF2B5EF4-FFF2-40B4-BE49-F238E27FC236}">
                              <a16:creationId xmlns:a16="http://schemas.microsoft.com/office/drawing/2014/main" id="{84E21090-4B53-4D92-AAA2-96C934056BB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8" y="1682"/>
                          <a:ext cx="1616" cy="1591"/>
                        </a:xfrm>
                        <a:prstGeom prst="rect">
                          <a:avLst/>
                        </a:prstGeom>
                        <a:blipFill dpi="0" rotWithShape="0">
                          <a:blip r:embed="rId12"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9948" name="Group 68">
              <a:extLst>
                <a:ext uri="{FF2B5EF4-FFF2-40B4-BE49-F238E27FC236}">
                  <a16:creationId xmlns:a16="http://schemas.microsoft.com/office/drawing/2014/main" id="{8B2C12E3-FA71-4303-9F16-37A2C82B84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60" y="2688"/>
              <a:ext cx="624" cy="192"/>
              <a:chOff x="3072" y="576"/>
              <a:chExt cx="624" cy="192"/>
            </a:xfrm>
          </p:grpSpPr>
          <p:sp>
            <p:nvSpPr>
              <p:cNvPr id="39955" name="Line 69">
                <a:extLst>
                  <a:ext uri="{FF2B5EF4-FFF2-40B4-BE49-F238E27FC236}">
                    <a16:creationId xmlns:a16="http://schemas.microsoft.com/office/drawing/2014/main" id="{CFAD1126-C7D5-455F-81AB-F877B11C14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72" y="576"/>
                <a:ext cx="96" cy="192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56" name="Line 70">
                <a:extLst>
                  <a:ext uri="{FF2B5EF4-FFF2-40B4-BE49-F238E27FC236}">
                    <a16:creationId xmlns:a16="http://schemas.microsoft.com/office/drawing/2014/main" id="{F4BD5442-034A-4B73-ADC7-29C8B1D1F9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2" y="768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9949" name="Group 74">
              <a:extLst>
                <a:ext uri="{FF2B5EF4-FFF2-40B4-BE49-F238E27FC236}">
                  <a16:creationId xmlns:a16="http://schemas.microsoft.com/office/drawing/2014/main" id="{CEADD1C6-D6B4-42E1-A7B2-B15295B77C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60" y="3024"/>
              <a:ext cx="672" cy="192"/>
              <a:chOff x="4560" y="3024"/>
              <a:chExt cx="672" cy="192"/>
            </a:xfrm>
          </p:grpSpPr>
          <p:sp>
            <p:nvSpPr>
              <p:cNvPr id="39953" name="Line 72">
                <a:extLst>
                  <a:ext uri="{FF2B5EF4-FFF2-40B4-BE49-F238E27FC236}">
                    <a16:creationId xmlns:a16="http://schemas.microsoft.com/office/drawing/2014/main" id="{855A83A2-AF90-4A73-827E-642699DF44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60" y="3024"/>
                <a:ext cx="96" cy="192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54" name="Line 73">
                <a:extLst>
                  <a:ext uri="{FF2B5EF4-FFF2-40B4-BE49-F238E27FC236}">
                    <a16:creationId xmlns:a16="http://schemas.microsoft.com/office/drawing/2014/main" id="{002CF4C5-ED18-4CC5-9B13-E97ACB174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" y="3216"/>
                <a:ext cx="672" cy="0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9950" name="Group 78">
              <a:extLst>
                <a:ext uri="{FF2B5EF4-FFF2-40B4-BE49-F238E27FC236}">
                  <a16:creationId xmlns:a16="http://schemas.microsoft.com/office/drawing/2014/main" id="{48F80267-20F9-4907-AAE0-D5EEA85637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60" y="2064"/>
              <a:ext cx="432" cy="192"/>
              <a:chOff x="4560" y="2064"/>
              <a:chExt cx="432" cy="192"/>
            </a:xfrm>
          </p:grpSpPr>
          <p:sp>
            <p:nvSpPr>
              <p:cNvPr id="39951" name="Line 76">
                <a:extLst>
                  <a:ext uri="{FF2B5EF4-FFF2-40B4-BE49-F238E27FC236}">
                    <a16:creationId xmlns:a16="http://schemas.microsoft.com/office/drawing/2014/main" id="{D650E4F1-E0AE-49C3-905A-E57B6FDE68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60" y="2064"/>
                <a:ext cx="96" cy="192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52" name="Line 77">
                <a:extLst>
                  <a:ext uri="{FF2B5EF4-FFF2-40B4-BE49-F238E27FC236}">
                    <a16:creationId xmlns:a16="http://schemas.microsoft.com/office/drawing/2014/main" id="{A43DCA18-3A49-4B6E-81AF-749614CDDA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" y="2256"/>
                <a:ext cx="432" cy="0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0561" name="Line 81">
            <a:extLst>
              <a:ext uri="{FF2B5EF4-FFF2-40B4-BE49-F238E27FC236}">
                <a16:creationId xmlns:a16="http://schemas.microsoft.com/office/drawing/2014/main" id="{5203869C-3C98-4144-96A0-AD33C1A9C50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8100" y="2349500"/>
            <a:ext cx="1676400" cy="0"/>
          </a:xfrm>
          <a:prstGeom prst="line">
            <a:avLst/>
          </a:prstGeom>
          <a:noFill/>
          <a:ln w="57150">
            <a:solidFill>
              <a:srgbClr val="FCF7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6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56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 autoUpdateAnimBg="0"/>
      <p:bldP spid="20486" grpId="0" animBg="1" autoUpdateAnimBg="0"/>
      <p:bldP spid="20488" grpId="0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171">
            <a:extLst>
              <a:ext uri="{FF2B5EF4-FFF2-40B4-BE49-F238E27FC236}">
                <a16:creationId xmlns:a16="http://schemas.microsoft.com/office/drawing/2014/main" id="{2A86B896-BC9C-48F1-A2EF-7D13220A6B40}"/>
              </a:ext>
            </a:extLst>
          </p:cNvPr>
          <p:cNvGrpSpPr>
            <a:grpSpLocks/>
          </p:cNvGrpSpPr>
          <p:nvPr/>
        </p:nvGrpSpPr>
        <p:grpSpPr bwMode="auto">
          <a:xfrm>
            <a:off x="1943100" y="390526"/>
            <a:ext cx="8458200" cy="2581275"/>
            <a:chOff x="264" y="246"/>
            <a:chExt cx="5328" cy="1626"/>
          </a:xfrm>
        </p:grpSpPr>
        <p:sp>
          <p:nvSpPr>
            <p:cNvPr id="40964" name="Rectangle 2">
              <a:extLst>
                <a:ext uri="{FF2B5EF4-FFF2-40B4-BE49-F238E27FC236}">
                  <a16:creationId xmlns:a16="http://schemas.microsoft.com/office/drawing/2014/main" id="{439BFD19-DE92-455F-8691-FCA33D7C6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" y="246"/>
              <a:ext cx="927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例</a:t>
              </a:r>
              <a:r>
                <a:rPr lang="en-US" altLang="zh-CN" sz="2800" b="1">
                  <a:solidFill>
                    <a:srgbClr val="CC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：</a:t>
              </a:r>
            </a:p>
          </p:txBody>
        </p:sp>
        <p:sp>
          <p:nvSpPr>
            <p:cNvPr id="40965" name="Text Box 78">
              <a:extLst>
                <a:ext uri="{FF2B5EF4-FFF2-40B4-BE49-F238E27FC236}">
                  <a16:creationId xmlns:a16="http://schemas.microsoft.com/office/drawing/2014/main" id="{9A11DA02-DB92-4FBC-9727-45B09FE2C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911"/>
              <a:ext cx="520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灯组，若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= 5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，求线电流及中性线电流</a:t>
              </a:r>
            </a:p>
          </p:txBody>
        </p:sp>
        <p:sp>
          <p:nvSpPr>
            <p:cNvPr id="40966" name="Text Box 79">
              <a:extLst>
                <a:ext uri="{FF2B5EF4-FFF2-40B4-BE49-F238E27FC236}">
                  <a16:creationId xmlns:a16="http://schemas.microsoft.com/office/drawing/2014/main" id="{C0689E38-0BF6-413C-A7FC-1F5EA613E5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1219"/>
              <a:ext cx="520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b="1" i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N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;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若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=5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 , 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=10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 , 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=20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 ,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求线电流及中性</a:t>
              </a:r>
            </a:p>
          </p:txBody>
        </p:sp>
        <p:sp>
          <p:nvSpPr>
            <p:cNvPr id="40967" name="Text Box 81">
              <a:extLst>
                <a:ext uri="{FF2B5EF4-FFF2-40B4-BE49-F238E27FC236}">
                  <a16:creationId xmlns:a16="http://schemas.microsoft.com/office/drawing/2014/main" id="{25A9631A-0F3F-482F-9B9B-3BEFC3058B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" y="262"/>
              <a:ext cx="5184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      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一星形联结的三相电路，电源电压对称。设电源线电压                                                     。负载为电</a:t>
              </a:r>
            </a:p>
          </p:txBody>
        </p:sp>
        <p:graphicFrame>
          <p:nvGraphicFramePr>
            <p:cNvPr id="40968" name="Object 0">
              <a:extLst>
                <a:ext uri="{FF2B5EF4-FFF2-40B4-BE49-F238E27FC236}">
                  <a16:creationId xmlns:a16="http://schemas.microsoft.com/office/drawing/2014/main" id="{84797646-A297-4817-A2B6-EBD15C53599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97" y="524"/>
            <a:ext cx="2965" cy="3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51" name="Equation" r:id="rId4" imgW="1904951" imgH="228600" progId="Equation.3">
                    <p:embed/>
                  </p:oleObj>
                </mc:Choice>
                <mc:Fallback>
                  <p:oleObj name="Equation" r:id="rId4" imgW="1904951" imgH="228600" progId="Equation.3">
                    <p:embed/>
                    <p:pic>
                      <p:nvPicPr>
                        <p:cNvPr id="40968" name="Object 0">
                          <a:extLst>
                            <a:ext uri="{FF2B5EF4-FFF2-40B4-BE49-F238E27FC236}">
                              <a16:creationId xmlns:a16="http://schemas.microsoft.com/office/drawing/2014/main" id="{84797646-A297-4817-A2B6-EBD15C53599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7" y="524"/>
                          <a:ext cx="2965" cy="3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969" name="Rectangle 85">
              <a:extLst>
                <a:ext uri="{FF2B5EF4-FFF2-40B4-BE49-F238E27FC236}">
                  <a16:creationId xmlns:a16="http://schemas.microsoft.com/office/drawing/2014/main" id="{3D4B0884-0C6C-4854-AC97-D7D3DB94D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1507"/>
              <a:ext cx="132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线电流 </a:t>
              </a:r>
              <a:r>
                <a:rPr lang="en-US" altLang="zh-CN" b="1" i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N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。</a:t>
              </a:r>
            </a:p>
          </p:txBody>
        </p:sp>
      </p:grpSp>
      <p:pic>
        <p:nvPicPr>
          <p:cNvPr id="40963" name="Picture 172" descr="图片14">
            <a:extLst>
              <a:ext uri="{FF2B5EF4-FFF2-40B4-BE49-F238E27FC236}">
                <a16:creationId xmlns:a16="http://schemas.microsoft.com/office/drawing/2014/main" id="{9CA885B5-3ACD-49B5-82FD-BD39D0C11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2865439"/>
            <a:ext cx="7632700" cy="344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0">
            <a:extLst>
              <a:ext uri="{FF2B5EF4-FFF2-40B4-BE49-F238E27FC236}">
                <a16:creationId xmlns:a16="http://schemas.microsoft.com/office/drawing/2014/main" id="{32AD4FBD-9344-4F81-8C54-C27BFC6B1252}"/>
              </a:ext>
            </a:extLst>
          </p:cNvPr>
          <p:cNvGrpSpPr>
            <a:grpSpLocks/>
          </p:cNvGrpSpPr>
          <p:nvPr/>
        </p:nvGrpSpPr>
        <p:grpSpPr bwMode="auto">
          <a:xfrm>
            <a:off x="2743200" y="5859464"/>
            <a:ext cx="5456238" cy="693737"/>
            <a:chOff x="768" y="3691"/>
            <a:chExt cx="3437" cy="437"/>
          </a:xfrm>
        </p:grpSpPr>
        <p:sp>
          <p:nvSpPr>
            <p:cNvPr id="42016" name="Text Box 7">
              <a:extLst>
                <a:ext uri="{FF2B5EF4-FFF2-40B4-BE49-F238E27FC236}">
                  <a16:creationId xmlns:a16="http://schemas.microsoft.com/office/drawing/2014/main" id="{8D4CC9BB-8547-4FFB-B8CE-BB3EA5347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" y="3705"/>
              <a:ext cx="128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中性线电流</a:t>
              </a:r>
            </a:p>
          </p:txBody>
        </p:sp>
        <p:graphicFrame>
          <p:nvGraphicFramePr>
            <p:cNvPr id="42017" name="Object 8">
              <a:extLst>
                <a:ext uri="{FF2B5EF4-FFF2-40B4-BE49-F238E27FC236}">
                  <a16:creationId xmlns:a16="http://schemas.microsoft.com/office/drawing/2014/main" id="{B7826B50-679D-4F07-9161-A6F19FC78D9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15" y="3691"/>
            <a:ext cx="2190" cy="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00" name="Equation" r:id="rId4" imgW="1270099" imgH="228600" progId="Equation.3">
                    <p:embed/>
                  </p:oleObj>
                </mc:Choice>
                <mc:Fallback>
                  <p:oleObj name="Equation" r:id="rId4" imgW="1270099" imgH="228600" progId="Equation.3">
                    <p:embed/>
                    <p:pic>
                      <p:nvPicPr>
                        <p:cNvPr id="42017" name="Object 8">
                          <a:extLst>
                            <a:ext uri="{FF2B5EF4-FFF2-40B4-BE49-F238E27FC236}">
                              <a16:creationId xmlns:a16="http://schemas.microsoft.com/office/drawing/2014/main" id="{B7826B50-679D-4F07-9161-A6F19FC78D9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5" y="3691"/>
                          <a:ext cx="2190" cy="4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67">
            <a:extLst>
              <a:ext uri="{FF2B5EF4-FFF2-40B4-BE49-F238E27FC236}">
                <a16:creationId xmlns:a16="http://schemas.microsoft.com/office/drawing/2014/main" id="{ED976DE3-FFEA-47AC-81F9-EC4605A3F725}"/>
              </a:ext>
            </a:extLst>
          </p:cNvPr>
          <p:cNvGrpSpPr>
            <a:grpSpLocks/>
          </p:cNvGrpSpPr>
          <p:nvPr/>
        </p:nvGrpSpPr>
        <p:grpSpPr bwMode="auto">
          <a:xfrm>
            <a:off x="2041526" y="3538538"/>
            <a:ext cx="4232275" cy="590550"/>
            <a:chOff x="326" y="2229"/>
            <a:chExt cx="2666" cy="372"/>
          </a:xfrm>
        </p:grpSpPr>
        <p:sp>
          <p:nvSpPr>
            <p:cNvPr id="42009" name="Text Box 10">
              <a:extLst>
                <a:ext uri="{FF2B5EF4-FFF2-40B4-BE49-F238E27FC236}">
                  <a16:creationId xmlns:a16="http://schemas.microsoft.com/office/drawing/2014/main" id="{9BF7E926-6041-4BE0-9EB3-A4C35F3E98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" y="2234"/>
              <a:ext cx="56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解：</a:t>
              </a:r>
            </a:p>
          </p:txBody>
        </p:sp>
        <p:sp>
          <p:nvSpPr>
            <p:cNvPr id="42010" name="Text Box 11">
              <a:extLst>
                <a:ext uri="{FF2B5EF4-FFF2-40B4-BE49-F238E27FC236}">
                  <a16:creationId xmlns:a16="http://schemas.microsoft.com/office/drawing/2014/main" id="{CCD488B6-8771-4583-9731-31501FE1B6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" y="2237"/>
              <a:ext cx="7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已知：</a:t>
              </a:r>
            </a:p>
          </p:txBody>
        </p:sp>
        <p:grpSp>
          <p:nvGrpSpPr>
            <p:cNvPr id="42011" name="Group 265">
              <a:extLst>
                <a:ext uri="{FF2B5EF4-FFF2-40B4-BE49-F238E27FC236}">
                  <a16:creationId xmlns:a16="http://schemas.microsoft.com/office/drawing/2014/main" id="{67CAAAB4-C45B-49FA-9EB6-1C2168784B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2229"/>
              <a:ext cx="1696" cy="372"/>
              <a:chOff x="1296" y="2229"/>
              <a:chExt cx="1696" cy="372"/>
            </a:xfrm>
          </p:grpSpPr>
          <p:graphicFrame>
            <p:nvGraphicFramePr>
              <p:cNvPr id="42012" name="Object 12">
                <a:extLst>
                  <a:ext uri="{FF2B5EF4-FFF2-40B4-BE49-F238E27FC236}">
                    <a16:creationId xmlns:a16="http://schemas.microsoft.com/office/drawing/2014/main" id="{0A2BF8CC-C67B-45B7-821C-B0E3ADDE1AE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96" y="2229"/>
              <a:ext cx="1696" cy="3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601" name="Equation" r:id="rId6" imgW="1079525" imgH="215988" progId="Equation.3">
                      <p:embed/>
                    </p:oleObj>
                  </mc:Choice>
                  <mc:Fallback>
                    <p:oleObj name="Equation" r:id="rId6" imgW="1079525" imgH="215988" progId="Equation.3">
                      <p:embed/>
                      <p:pic>
                        <p:nvPicPr>
                          <p:cNvPr id="42012" name="Object 12">
                            <a:extLst>
                              <a:ext uri="{FF2B5EF4-FFF2-40B4-BE49-F238E27FC236}">
                                <a16:creationId xmlns:a16="http://schemas.microsoft.com/office/drawing/2014/main" id="{0A2BF8CC-C67B-45B7-821C-B0E3ADDE1AE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6" y="2229"/>
                            <a:ext cx="1696" cy="3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2013" name="Group 92">
                <a:extLst>
                  <a:ext uri="{FF2B5EF4-FFF2-40B4-BE49-F238E27FC236}">
                    <a16:creationId xmlns:a16="http://schemas.microsoft.com/office/drawing/2014/main" id="{915ABE60-BF39-44B7-AE85-BABB72BFEA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6" y="2325"/>
                <a:ext cx="432" cy="192"/>
                <a:chOff x="4560" y="2064"/>
                <a:chExt cx="432" cy="192"/>
              </a:xfrm>
            </p:grpSpPr>
            <p:sp>
              <p:nvSpPr>
                <p:cNvPr id="42014" name="Line 93">
                  <a:extLst>
                    <a:ext uri="{FF2B5EF4-FFF2-40B4-BE49-F238E27FC236}">
                      <a16:creationId xmlns:a16="http://schemas.microsoft.com/office/drawing/2014/main" id="{1FCCEB61-A2A6-412E-B902-396CA37F27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60" y="2064"/>
                  <a:ext cx="96" cy="19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2015" name="Line 94">
                  <a:extLst>
                    <a:ext uri="{FF2B5EF4-FFF2-40B4-BE49-F238E27FC236}">
                      <a16:creationId xmlns:a16="http://schemas.microsoft.com/office/drawing/2014/main" id="{6428AFB6-7761-466E-B067-B374A9164C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60" y="2256"/>
                  <a:ext cx="43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" name="Group 266">
            <a:extLst>
              <a:ext uri="{FF2B5EF4-FFF2-40B4-BE49-F238E27FC236}">
                <a16:creationId xmlns:a16="http://schemas.microsoft.com/office/drawing/2014/main" id="{48F5AE7C-6962-4920-ADB8-176260673B9D}"/>
              </a:ext>
            </a:extLst>
          </p:cNvPr>
          <p:cNvGrpSpPr>
            <a:grpSpLocks/>
          </p:cNvGrpSpPr>
          <p:nvPr/>
        </p:nvGrpSpPr>
        <p:grpSpPr bwMode="auto">
          <a:xfrm>
            <a:off x="6989763" y="3535363"/>
            <a:ext cx="2355850" cy="588962"/>
            <a:chOff x="3451" y="2243"/>
            <a:chExt cx="1484" cy="371"/>
          </a:xfrm>
        </p:grpSpPr>
        <p:graphicFrame>
          <p:nvGraphicFramePr>
            <p:cNvPr id="42005" name="Object 13">
              <a:extLst>
                <a:ext uri="{FF2B5EF4-FFF2-40B4-BE49-F238E27FC236}">
                  <a16:creationId xmlns:a16="http://schemas.microsoft.com/office/drawing/2014/main" id="{FCA4CA21-2445-4DF2-AFEE-4EA1CAF300E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51" y="2243"/>
            <a:ext cx="1484" cy="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02" name="Equation" r:id="rId8" imgW="990748" imgH="215988" progId="Equation.3">
                    <p:embed/>
                  </p:oleObj>
                </mc:Choice>
                <mc:Fallback>
                  <p:oleObj name="Equation" r:id="rId8" imgW="990748" imgH="215988" progId="Equation.3">
                    <p:embed/>
                    <p:pic>
                      <p:nvPicPr>
                        <p:cNvPr id="42005" name="Object 13">
                          <a:extLst>
                            <a:ext uri="{FF2B5EF4-FFF2-40B4-BE49-F238E27FC236}">
                              <a16:creationId xmlns:a16="http://schemas.microsoft.com/office/drawing/2014/main" id="{FCA4CA21-2445-4DF2-AFEE-4EA1CAF300E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1" y="2243"/>
                          <a:ext cx="1484" cy="3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2006" name="Group 98">
              <a:extLst>
                <a:ext uri="{FF2B5EF4-FFF2-40B4-BE49-F238E27FC236}">
                  <a16:creationId xmlns:a16="http://schemas.microsoft.com/office/drawing/2014/main" id="{95011926-3BF3-40DB-B1CA-799D76E687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35" y="2333"/>
              <a:ext cx="265" cy="192"/>
              <a:chOff x="4343" y="2325"/>
              <a:chExt cx="265" cy="192"/>
            </a:xfrm>
          </p:grpSpPr>
          <p:sp>
            <p:nvSpPr>
              <p:cNvPr id="42007" name="Line 96">
                <a:extLst>
                  <a:ext uri="{FF2B5EF4-FFF2-40B4-BE49-F238E27FC236}">
                    <a16:creationId xmlns:a16="http://schemas.microsoft.com/office/drawing/2014/main" id="{BB43AB8D-1004-4E12-B597-AEA1334A65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43" y="2325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08" name="Line 97">
                <a:extLst>
                  <a:ext uri="{FF2B5EF4-FFF2-40B4-BE49-F238E27FC236}">
                    <a16:creationId xmlns:a16="http://schemas.microsoft.com/office/drawing/2014/main" id="{7FC01934-FD6D-4434-9D51-57C7BB00FA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3" y="2517"/>
                <a:ext cx="26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Group 268">
            <a:extLst>
              <a:ext uri="{FF2B5EF4-FFF2-40B4-BE49-F238E27FC236}">
                <a16:creationId xmlns:a16="http://schemas.microsoft.com/office/drawing/2014/main" id="{C771070D-994B-4FE2-A92E-6006821021A2}"/>
              </a:ext>
            </a:extLst>
          </p:cNvPr>
          <p:cNvGrpSpPr>
            <a:grpSpLocks/>
          </p:cNvGrpSpPr>
          <p:nvPr/>
        </p:nvGrpSpPr>
        <p:grpSpPr bwMode="auto">
          <a:xfrm>
            <a:off x="2584451" y="4010025"/>
            <a:ext cx="7089775" cy="1144588"/>
            <a:chOff x="708" y="2518"/>
            <a:chExt cx="4466" cy="721"/>
          </a:xfrm>
        </p:grpSpPr>
        <p:graphicFrame>
          <p:nvGraphicFramePr>
            <p:cNvPr id="41999" name="Object 15">
              <a:extLst>
                <a:ext uri="{FF2B5EF4-FFF2-40B4-BE49-F238E27FC236}">
                  <a16:creationId xmlns:a16="http://schemas.microsoft.com/office/drawing/2014/main" id="{12474C4C-BE96-4913-94DB-80D2A7FAD58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98" y="2518"/>
            <a:ext cx="3276" cy="7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03" name="Equation" r:id="rId10" imgW="2209948" imgH="444588" progId="Equation.3">
                    <p:embed/>
                  </p:oleObj>
                </mc:Choice>
                <mc:Fallback>
                  <p:oleObj name="Equation" r:id="rId10" imgW="2209948" imgH="444588" progId="Equation.3">
                    <p:embed/>
                    <p:pic>
                      <p:nvPicPr>
                        <p:cNvPr id="41999" name="Object 15">
                          <a:extLst>
                            <a:ext uri="{FF2B5EF4-FFF2-40B4-BE49-F238E27FC236}">
                              <a16:creationId xmlns:a16="http://schemas.microsoft.com/office/drawing/2014/main" id="{12474C4C-BE96-4913-94DB-80D2A7FAD58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8" y="2518"/>
                          <a:ext cx="3276" cy="7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66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000" name="Rectangle 16">
              <a:extLst>
                <a:ext uri="{FF2B5EF4-FFF2-40B4-BE49-F238E27FC236}">
                  <a16:creationId xmlns:a16="http://schemas.microsoft.com/office/drawing/2014/main" id="{44208A30-BC71-4B49-BE6D-0A013E645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" y="2703"/>
              <a:ext cx="11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(1)  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线电流</a:t>
              </a:r>
            </a:p>
          </p:txBody>
        </p:sp>
        <p:sp>
          <p:nvSpPr>
            <p:cNvPr id="42001" name="Line 101">
              <a:extLst>
                <a:ext uri="{FF2B5EF4-FFF2-40B4-BE49-F238E27FC236}">
                  <a16:creationId xmlns:a16="http://schemas.microsoft.com/office/drawing/2014/main" id="{D78144B9-286D-4678-AC07-AB96AF8D96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47" y="2618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02" name="Line 102">
              <a:extLst>
                <a:ext uri="{FF2B5EF4-FFF2-40B4-BE49-F238E27FC236}">
                  <a16:creationId xmlns:a16="http://schemas.microsoft.com/office/drawing/2014/main" id="{9D7CA291-E94F-49AF-BF94-82AC0CB5D0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7" y="2810"/>
              <a:ext cx="2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03" name="Line 105">
              <a:extLst>
                <a:ext uri="{FF2B5EF4-FFF2-40B4-BE49-F238E27FC236}">
                  <a16:creationId xmlns:a16="http://schemas.microsoft.com/office/drawing/2014/main" id="{34FB2BA6-4122-40A4-97A6-F19A95F59D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32" y="2758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04" name="Line 106">
              <a:extLst>
                <a:ext uri="{FF2B5EF4-FFF2-40B4-BE49-F238E27FC236}">
                  <a16:creationId xmlns:a16="http://schemas.microsoft.com/office/drawing/2014/main" id="{BDB69369-02DF-484B-B3FB-9A5D2A32A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2" y="2950"/>
              <a:ext cx="26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269">
            <a:extLst>
              <a:ext uri="{FF2B5EF4-FFF2-40B4-BE49-F238E27FC236}">
                <a16:creationId xmlns:a16="http://schemas.microsoft.com/office/drawing/2014/main" id="{A25FA90E-3B60-429B-96ED-A8AA9046FAAE}"/>
              </a:ext>
            </a:extLst>
          </p:cNvPr>
          <p:cNvGrpSpPr>
            <a:grpSpLocks/>
          </p:cNvGrpSpPr>
          <p:nvPr/>
        </p:nvGrpSpPr>
        <p:grpSpPr bwMode="auto">
          <a:xfrm>
            <a:off x="2322514" y="4800600"/>
            <a:ext cx="7824787" cy="1054100"/>
            <a:chOff x="503" y="3024"/>
            <a:chExt cx="4929" cy="664"/>
          </a:xfrm>
        </p:grpSpPr>
        <p:sp>
          <p:nvSpPr>
            <p:cNvPr id="41992" name="Text Box 3">
              <a:extLst>
                <a:ext uri="{FF2B5EF4-FFF2-40B4-BE49-F238E27FC236}">
                  <a16:creationId xmlns:a16="http://schemas.microsoft.com/office/drawing/2014/main" id="{842CCEB2-7CCE-4436-B458-BAB2F0BD10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" y="3024"/>
              <a:ext cx="137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三相对称</a:t>
              </a:r>
            </a:p>
          </p:txBody>
        </p:sp>
        <p:graphicFrame>
          <p:nvGraphicFramePr>
            <p:cNvPr id="41993" name="Object 4">
              <a:extLst>
                <a:ext uri="{FF2B5EF4-FFF2-40B4-BE49-F238E27FC236}">
                  <a16:creationId xmlns:a16="http://schemas.microsoft.com/office/drawing/2014/main" id="{B167D664-A466-4344-A67D-E491FE422C8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34" y="3295"/>
            <a:ext cx="1864" cy="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04" name="Equation" r:id="rId12" imgW="1117797" imgH="215988" progId="Equation.3">
                    <p:embed/>
                  </p:oleObj>
                </mc:Choice>
                <mc:Fallback>
                  <p:oleObj name="Equation" r:id="rId12" imgW="1117797" imgH="215988" progId="Equation.3">
                    <p:embed/>
                    <p:pic>
                      <p:nvPicPr>
                        <p:cNvPr id="41993" name="Object 4">
                          <a:extLst>
                            <a:ext uri="{FF2B5EF4-FFF2-40B4-BE49-F238E27FC236}">
                              <a16:creationId xmlns:a16="http://schemas.microsoft.com/office/drawing/2014/main" id="{B167D664-A466-4344-A67D-E491FE422C8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4" y="3295"/>
                          <a:ext cx="1864" cy="3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994" name="Object 5">
              <a:extLst>
                <a:ext uri="{FF2B5EF4-FFF2-40B4-BE49-F238E27FC236}">
                  <a16:creationId xmlns:a16="http://schemas.microsoft.com/office/drawing/2014/main" id="{D6972668-502C-4A17-9C9B-0BB6220B7CA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06" y="3284"/>
            <a:ext cx="1726" cy="4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05" name="Equation" r:id="rId14" imgW="1079525" imgH="228600" progId="Equation.3">
                    <p:embed/>
                  </p:oleObj>
                </mc:Choice>
                <mc:Fallback>
                  <p:oleObj name="Equation" r:id="rId14" imgW="1079525" imgH="228600" progId="Equation.3">
                    <p:embed/>
                    <p:pic>
                      <p:nvPicPr>
                        <p:cNvPr id="41994" name="Object 5">
                          <a:extLst>
                            <a:ext uri="{FF2B5EF4-FFF2-40B4-BE49-F238E27FC236}">
                              <a16:creationId xmlns:a16="http://schemas.microsoft.com/office/drawing/2014/main" id="{D6972668-502C-4A17-9C9B-0BB6220B7CA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6" y="3284"/>
                          <a:ext cx="1726" cy="4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995" name="Line 111">
              <a:extLst>
                <a:ext uri="{FF2B5EF4-FFF2-40B4-BE49-F238E27FC236}">
                  <a16:creationId xmlns:a16="http://schemas.microsoft.com/office/drawing/2014/main" id="{54D006ED-E40D-4356-9C80-E2A4FB9094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48" y="3382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6" name="Line 112">
              <a:extLst>
                <a:ext uri="{FF2B5EF4-FFF2-40B4-BE49-F238E27FC236}">
                  <a16:creationId xmlns:a16="http://schemas.microsoft.com/office/drawing/2014/main" id="{E08A90FB-3A65-4742-AAF6-7028DD6229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3574"/>
              <a:ext cx="7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7" name="Line 115">
              <a:extLst>
                <a:ext uri="{FF2B5EF4-FFF2-40B4-BE49-F238E27FC236}">
                  <a16:creationId xmlns:a16="http://schemas.microsoft.com/office/drawing/2014/main" id="{6FA0BC84-5593-4547-91BF-722934A344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64" y="3382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8" name="Line 116">
              <a:extLst>
                <a:ext uri="{FF2B5EF4-FFF2-40B4-BE49-F238E27FC236}">
                  <a16:creationId xmlns:a16="http://schemas.microsoft.com/office/drawing/2014/main" id="{750ACD16-9579-4B4F-9E38-2ACFF40C95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4" y="3574"/>
              <a:ext cx="7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41991" name="Picture 271" descr="图片14">
            <a:extLst>
              <a:ext uri="{FF2B5EF4-FFF2-40B4-BE49-F238E27FC236}">
                <a16:creationId xmlns:a16="http://schemas.microsoft.com/office/drawing/2014/main" id="{8183CA4C-F737-4341-A53B-41D102E2A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3" y="333375"/>
            <a:ext cx="7632700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7EE5580A-D690-47CE-AC36-9E0D742EC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425133"/>
            <a:ext cx="8438529" cy="107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(2)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三相负载不对称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en-US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en-US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=5</a:t>
            </a:r>
            <a:r>
              <a:rPr lang="en-US" altLang="en-US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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、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2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=10 </a:t>
            </a:r>
            <a:r>
              <a:rPr lang="en-US" altLang="en-US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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、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3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=20 </a:t>
            </a:r>
            <a:r>
              <a:rPr lang="en-US" altLang="en-US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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）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    </a:t>
            </a:r>
            <a:r>
              <a:rPr lang="zh-CN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分别计算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各线电流</a:t>
            </a:r>
          </a:p>
        </p:txBody>
      </p:sp>
      <p:sp>
        <p:nvSpPr>
          <p:cNvPr id="23558" name="Text Box 6">
            <a:extLst>
              <a:ext uri="{FF2B5EF4-FFF2-40B4-BE49-F238E27FC236}">
                <a16:creationId xmlns:a16="http://schemas.microsoft.com/office/drawing/2014/main" id="{40DAD87A-CA4A-4DBC-8FB9-3F376130B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0317" y="4506447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中性线电流</a:t>
            </a:r>
          </a:p>
        </p:txBody>
      </p:sp>
      <p:grpSp>
        <p:nvGrpSpPr>
          <p:cNvPr id="2" name="Group 50">
            <a:extLst>
              <a:ext uri="{FF2B5EF4-FFF2-40B4-BE49-F238E27FC236}">
                <a16:creationId xmlns:a16="http://schemas.microsoft.com/office/drawing/2014/main" id="{E1821CB5-D809-4A5A-A5F6-A8B4C22365A0}"/>
              </a:ext>
            </a:extLst>
          </p:cNvPr>
          <p:cNvGrpSpPr>
            <a:grpSpLocks/>
          </p:cNvGrpSpPr>
          <p:nvPr/>
        </p:nvGrpSpPr>
        <p:grpSpPr bwMode="auto">
          <a:xfrm>
            <a:off x="2879725" y="3529013"/>
            <a:ext cx="6172200" cy="1160462"/>
            <a:chOff x="854" y="2330"/>
            <a:chExt cx="3888" cy="731"/>
          </a:xfrm>
        </p:grpSpPr>
        <p:graphicFrame>
          <p:nvGraphicFramePr>
            <p:cNvPr id="43038" name="Object 5">
              <a:extLst>
                <a:ext uri="{FF2B5EF4-FFF2-40B4-BE49-F238E27FC236}">
                  <a16:creationId xmlns:a16="http://schemas.microsoft.com/office/drawing/2014/main" id="{96E5FDF8-1D9A-42AA-8165-3DC0369312E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54" y="2330"/>
            <a:ext cx="3888" cy="7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19" name="Equation" r:id="rId4" imgW="2476673" imgH="444588" progId="Equation.3">
                    <p:embed/>
                  </p:oleObj>
                </mc:Choice>
                <mc:Fallback>
                  <p:oleObj name="Equation" r:id="rId4" imgW="2476673" imgH="444588" progId="Equation.3">
                    <p:embed/>
                    <p:pic>
                      <p:nvPicPr>
                        <p:cNvPr id="43038" name="Object 5">
                          <a:extLst>
                            <a:ext uri="{FF2B5EF4-FFF2-40B4-BE49-F238E27FC236}">
                              <a16:creationId xmlns:a16="http://schemas.microsoft.com/office/drawing/2014/main" id="{96E5FDF8-1D9A-42AA-8165-3DC0369312E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4" y="2330"/>
                          <a:ext cx="3888" cy="7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39" name="Line 10">
              <a:extLst>
                <a:ext uri="{FF2B5EF4-FFF2-40B4-BE49-F238E27FC236}">
                  <a16:creationId xmlns:a16="http://schemas.microsoft.com/office/drawing/2014/main" id="{97E33573-4F95-423A-A320-FC5439FF57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52" y="2425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0" name="Line 11">
              <a:extLst>
                <a:ext uri="{FF2B5EF4-FFF2-40B4-BE49-F238E27FC236}">
                  <a16:creationId xmlns:a16="http://schemas.microsoft.com/office/drawing/2014/main" id="{5BFF43D4-7A52-4C97-9EB2-50C6393AC0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2617"/>
              <a:ext cx="7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1" name="Line 13">
              <a:extLst>
                <a:ext uri="{FF2B5EF4-FFF2-40B4-BE49-F238E27FC236}">
                  <a16:creationId xmlns:a16="http://schemas.microsoft.com/office/drawing/2014/main" id="{64BC8FF1-EBB2-466E-B290-441B667CB3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92" y="2592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2" name="Line 14">
              <a:extLst>
                <a:ext uri="{FF2B5EF4-FFF2-40B4-BE49-F238E27FC236}">
                  <a16:creationId xmlns:a16="http://schemas.microsoft.com/office/drawing/2014/main" id="{6C0BCF5A-3D65-4CFA-B297-F476C5A7AA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784"/>
              <a:ext cx="7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49">
            <a:extLst>
              <a:ext uri="{FF2B5EF4-FFF2-40B4-BE49-F238E27FC236}">
                <a16:creationId xmlns:a16="http://schemas.microsoft.com/office/drawing/2014/main" id="{531CBA0A-EBC1-467D-9AA1-970484DBECC8}"/>
              </a:ext>
            </a:extLst>
          </p:cNvPr>
          <p:cNvGrpSpPr>
            <a:grpSpLocks/>
          </p:cNvGrpSpPr>
          <p:nvPr/>
        </p:nvGrpSpPr>
        <p:grpSpPr bwMode="auto">
          <a:xfrm>
            <a:off x="2852738" y="2462213"/>
            <a:ext cx="6227762" cy="1160462"/>
            <a:chOff x="837" y="1658"/>
            <a:chExt cx="3923" cy="731"/>
          </a:xfrm>
        </p:grpSpPr>
        <p:graphicFrame>
          <p:nvGraphicFramePr>
            <p:cNvPr id="43033" name="Object 4">
              <a:extLst>
                <a:ext uri="{FF2B5EF4-FFF2-40B4-BE49-F238E27FC236}">
                  <a16:creationId xmlns:a16="http://schemas.microsoft.com/office/drawing/2014/main" id="{1D77B705-B036-48F2-B300-82AB5D963F0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37" y="1658"/>
            <a:ext cx="3923" cy="7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20" name="Equation" r:id="rId6" imgW="2489299" imgH="444588" progId="Equation.3">
                    <p:embed/>
                  </p:oleObj>
                </mc:Choice>
                <mc:Fallback>
                  <p:oleObj name="Equation" r:id="rId6" imgW="2489299" imgH="444588" progId="Equation.3">
                    <p:embed/>
                    <p:pic>
                      <p:nvPicPr>
                        <p:cNvPr id="43033" name="Object 4">
                          <a:extLst>
                            <a:ext uri="{FF2B5EF4-FFF2-40B4-BE49-F238E27FC236}">
                              <a16:creationId xmlns:a16="http://schemas.microsoft.com/office/drawing/2014/main" id="{1D77B705-B036-48F2-B300-82AB5D963F0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7" y="1658"/>
                          <a:ext cx="3923" cy="7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34" name="Line 16">
              <a:extLst>
                <a:ext uri="{FF2B5EF4-FFF2-40B4-BE49-F238E27FC236}">
                  <a16:creationId xmlns:a16="http://schemas.microsoft.com/office/drawing/2014/main" id="{B0BE70B8-0A8B-4965-9E16-B706D89E0E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92" y="1897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5" name="Line 17">
              <a:extLst>
                <a:ext uri="{FF2B5EF4-FFF2-40B4-BE49-F238E27FC236}">
                  <a16:creationId xmlns:a16="http://schemas.microsoft.com/office/drawing/2014/main" id="{8417EDDC-B611-4928-A7B7-7ACD46034C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089"/>
              <a:ext cx="7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6" name="Line 19">
              <a:extLst>
                <a:ext uri="{FF2B5EF4-FFF2-40B4-BE49-F238E27FC236}">
                  <a16:creationId xmlns:a16="http://schemas.microsoft.com/office/drawing/2014/main" id="{0EEAC6C6-9B91-495F-AF7C-9A1C890BA5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52" y="1750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7" name="Line 20">
              <a:extLst>
                <a:ext uri="{FF2B5EF4-FFF2-40B4-BE49-F238E27FC236}">
                  <a16:creationId xmlns:a16="http://schemas.microsoft.com/office/drawing/2014/main" id="{7F12838F-1A00-44CB-BDC1-D012141195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1942"/>
              <a:ext cx="7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47">
            <a:extLst>
              <a:ext uri="{FF2B5EF4-FFF2-40B4-BE49-F238E27FC236}">
                <a16:creationId xmlns:a16="http://schemas.microsoft.com/office/drawing/2014/main" id="{276900E0-E648-490C-9176-BCED4B78296E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5867400"/>
            <a:ext cx="1981200" cy="476250"/>
            <a:chOff x="1193" y="3600"/>
            <a:chExt cx="1406" cy="337"/>
          </a:xfrm>
        </p:grpSpPr>
        <p:graphicFrame>
          <p:nvGraphicFramePr>
            <p:cNvPr id="43029" name="Object 8">
              <a:extLst>
                <a:ext uri="{FF2B5EF4-FFF2-40B4-BE49-F238E27FC236}">
                  <a16:creationId xmlns:a16="http://schemas.microsoft.com/office/drawing/2014/main" id="{EB1FC4A0-7A2C-4893-AF2C-BB82C436DCE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93" y="3600"/>
            <a:ext cx="1406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21" name="Equation" r:id="rId8" imgW="863699" imgH="190369" progId="Equation.3">
                    <p:embed/>
                  </p:oleObj>
                </mc:Choice>
                <mc:Fallback>
                  <p:oleObj name="Equation" r:id="rId8" imgW="863699" imgH="190369" progId="Equation.3">
                    <p:embed/>
                    <p:pic>
                      <p:nvPicPr>
                        <p:cNvPr id="43029" name="Object 8">
                          <a:extLst>
                            <a:ext uri="{FF2B5EF4-FFF2-40B4-BE49-F238E27FC236}">
                              <a16:creationId xmlns:a16="http://schemas.microsoft.com/office/drawing/2014/main" id="{EB1FC4A0-7A2C-4893-AF2C-BB82C436DCE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3" y="3600"/>
                          <a:ext cx="1406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3030" name="Group 31">
              <a:extLst>
                <a:ext uri="{FF2B5EF4-FFF2-40B4-BE49-F238E27FC236}">
                  <a16:creationId xmlns:a16="http://schemas.microsoft.com/office/drawing/2014/main" id="{52AE0808-0987-4B6B-A36E-92597AF832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0" y="3648"/>
              <a:ext cx="672" cy="192"/>
              <a:chOff x="1680" y="3648"/>
              <a:chExt cx="672" cy="192"/>
            </a:xfrm>
          </p:grpSpPr>
          <p:sp>
            <p:nvSpPr>
              <p:cNvPr id="43031" name="Line 29">
                <a:extLst>
                  <a:ext uri="{FF2B5EF4-FFF2-40B4-BE49-F238E27FC236}">
                    <a16:creationId xmlns:a16="http://schemas.microsoft.com/office/drawing/2014/main" id="{F9C18334-1EDE-4314-9079-83B8016351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80" y="3648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32" name="Line 30">
                <a:extLst>
                  <a:ext uri="{FF2B5EF4-FFF2-40B4-BE49-F238E27FC236}">
                    <a16:creationId xmlns:a16="http://schemas.microsoft.com/office/drawing/2014/main" id="{B68CBFD9-E973-4D09-AC7D-7F1C7DDF19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80" y="3840"/>
                <a:ext cx="6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51">
            <a:extLst>
              <a:ext uri="{FF2B5EF4-FFF2-40B4-BE49-F238E27FC236}">
                <a16:creationId xmlns:a16="http://schemas.microsoft.com/office/drawing/2014/main" id="{4FA8944F-0BB8-4B79-9FE2-C5893B890003}"/>
              </a:ext>
            </a:extLst>
          </p:cNvPr>
          <p:cNvGrpSpPr>
            <a:grpSpLocks/>
          </p:cNvGrpSpPr>
          <p:nvPr/>
        </p:nvGrpSpPr>
        <p:grpSpPr bwMode="auto">
          <a:xfrm>
            <a:off x="2517776" y="5105400"/>
            <a:ext cx="7616825" cy="609600"/>
            <a:chOff x="626" y="3179"/>
            <a:chExt cx="4938" cy="421"/>
          </a:xfrm>
        </p:grpSpPr>
        <p:graphicFrame>
          <p:nvGraphicFramePr>
            <p:cNvPr id="43022" name="Object 7">
              <a:extLst>
                <a:ext uri="{FF2B5EF4-FFF2-40B4-BE49-F238E27FC236}">
                  <a16:creationId xmlns:a16="http://schemas.microsoft.com/office/drawing/2014/main" id="{505F3D8E-0D09-4C64-A06B-3223901FB07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26" y="3179"/>
            <a:ext cx="4938" cy="4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22" name="Equation" r:id="rId10" imgW="3759397" imgH="228600" progId="Equation.3">
                    <p:embed/>
                  </p:oleObj>
                </mc:Choice>
                <mc:Fallback>
                  <p:oleObj name="Equation" r:id="rId10" imgW="3759397" imgH="228600" progId="Equation.3">
                    <p:embed/>
                    <p:pic>
                      <p:nvPicPr>
                        <p:cNvPr id="43022" name="Object 7">
                          <a:extLst>
                            <a:ext uri="{FF2B5EF4-FFF2-40B4-BE49-F238E27FC236}">
                              <a16:creationId xmlns:a16="http://schemas.microsoft.com/office/drawing/2014/main" id="{505F3D8E-0D09-4C64-A06B-3223901FB07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6" y="3179"/>
                          <a:ext cx="4938" cy="4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23" name="Line 22">
              <a:extLst>
                <a:ext uri="{FF2B5EF4-FFF2-40B4-BE49-F238E27FC236}">
                  <a16:creationId xmlns:a16="http://schemas.microsoft.com/office/drawing/2014/main" id="{70CA29A7-8BE9-4039-9540-AEAB6E4AF3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08" y="3289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4" name="Line 23">
              <a:extLst>
                <a:ext uri="{FF2B5EF4-FFF2-40B4-BE49-F238E27FC236}">
                  <a16:creationId xmlns:a16="http://schemas.microsoft.com/office/drawing/2014/main" id="{FF439017-424F-4343-970A-D13D00C01F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3481"/>
              <a:ext cx="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5" name="Line 26">
              <a:extLst>
                <a:ext uri="{FF2B5EF4-FFF2-40B4-BE49-F238E27FC236}">
                  <a16:creationId xmlns:a16="http://schemas.microsoft.com/office/drawing/2014/main" id="{C769E9A7-06A7-46B4-BAC6-5E0377129B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26" y="3287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6" name="Line 27">
              <a:extLst>
                <a:ext uri="{FF2B5EF4-FFF2-40B4-BE49-F238E27FC236}">
                  <a16:creationId xmlns:a16="http://schemas.microsoft.com/office/drawing/2014/main" id="{1CD9AEB6-F1E4-4E78-BED9-42B2CADF8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6" y="3479"/>
              <a:ext cx="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7" name="Line 33">
              <a:extLst>
                <a:ext uri="{FF2B5EF4-FFF2-40B4-BE49-F238E27FC236}">
                  <a16:creationId xmlns:a16="http://schemas.microsoft.com/office/drawing/2014/main" id="{A2BB8E90-DD57-4DB8-9580-47FDA21285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18" y="3287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8" name="Line 34">
              <a:extLst>
                <a:ext uri="{FF2B5EF4-FFF2-40B4-BE49-F238E27FC236}">
                  <a16:creationId xmlns:a16="http://schemas.microsoft.com/office/drawing/2014/main" id="{931258C0-07AB-4E15-B7E7-245E5226E5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8" y="3479"/>
              <a:ext cx="31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48">
            <a:extLst>
              <a:ext uri="{FF2B5EF4-FFF2-40B4-BE49-F238E27FC236}">
                <a16:creationId xmlns:a16="http://schemas.microsoft.com/office/drawing/2014/main" id="{9F527B3E-CB93-44FC-B861-DA8168878CEA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1371601"/>
            <a:ext cx="4895850" cy="1196975"/>
            <a:chOff x="816" y="971"/>
            <a:chExt cx="3084" cy="754"/>
          </a:xfrm>
        </p:grpSpPr>
        <p:graphicFrame>
          <p:nvGraphicFramePr>
            <p:cNvPr id="43017" name="Object 3">
              <a:extLst>
                <a:ext uri="{FF2B5EF4-FFF2-40B4-BE49-F238E27FC236}">
                  <a16:creationId xmlns:a16="http://schemas.microsoft.com/office/drawing/2014/main" id="{1C362A7D-9CAE-4CE4-B4EE-14B5B10D1BF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16" y="971"/>
            <a:ext cx="3084" cy="7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23" name="Equation" r:id="rId12" imgW="1917577" imgH="444588" progId="Equation.3">
                    <p:embed/>
                  </p:oleObj>
                </mc:Choice>
                <mc:Fallback>
                  <p:oleObj name="Equation" r:id="rId12" imgW="1917577" imgH="444588" progId="Equation.3">
                    <p:embed/>
                    <p:pic>
                      <p:nvPicPr>
                        <p:cNvPr id="43017" name="Object 3">
                          <a:extLst>
                            <a:ext uri="{FF2B5EF4-FFF2-40B4-BE49-F238E27FC236}">
                              <a16:creationId xmlns:a16="http://schemas.microsoft.com/office/drawing/2014/main" id="{1C362A7D-9CAE-4CE4-B4EE-14B5B10D1BF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" y="971"/>
                          <a:ext cx="3084" cy="7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18" name="Line 38">
              <a:extLst>
                <a:ext uri="{FF2B5EF4-FFF2-40B4-BE49-F238E27FC236}">
                  <a16:creationId xmlns:a16="http://schemas.microsoft.com/office/drawing/2014/main" id="{6BBD4FEF-DCEF-47ED-8F88-187E8CB9DC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77" y="1079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9" name="Line 39">
              <a:extLst>
                <a:ext uri="{FF2B5EF4-FFF2-40B4-BE49-F238E27FC236}">
                  <a16:creationId xmlns:a16="http://schemas.microsoft.com/office/drawing/2014/main" id="{36C2899D-DBEE-4315-98C6-9DC498E661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7" y="1271"/>
              <a:ext cx="31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0" name="Line 41">
              <a:extLst>
                <a:ext uri="{FF2B5EF4-FFF2-40B4-BE49-F238E27FC236}">
                  <a16:creationId xmlns:a16="http://schemas.microsoft.com/office/drawing/2014/main" id="{A703F382-8E0E-429B-A5CD-2CD0312D63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44" y="1240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1" name="Line 42">
              <a:extLst>
                <a:ext uri="{FF2B5EF4-FFF2-40B4-BE49-F238E27FC236}">
                  <a16:creationId xmlns:a16="http://schemas.microsoft.com/office/drawing/2014/main" id="{9B1E2006-D82E-45D5-A656-70ADA810C8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4" y="1432"/>
              <a:ext cx="31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utoUpdateAnimBg="0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>
            <a:extLst>
              <a:ext uri="{FF2B5EF4-FFF2-40B4-BE49-F238E27FC236}">
                <a16:creationId xmlns:a16="http://schemas.microsoft.com/office/drawing/2014/main" id="{8FCE4BEA-788A-4BF9-88BE-273D5E147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100" y="1346201"/>
            <a:ext cx="2271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1. </a:t>
            </a:r>
            <a:r>
              <a:rPr lang="zh-CN" alt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联结形式</a:t>
            </a: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A64D6961-2908-407A-AA67-03213E3D7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457200"/>
            <a:ext cx="7543800" cy="838200"/>
          </a:xfrm>
          <a:noFill/>
        </p:spPr>
        <p:txBody>
          <a:bodyPr anchor="t"/>
          <a:lstStyle/>
          <a:p>
            <a:pPr eaLnBrk="1" hangingPunct="1"/>
            <a:r>
              <a:rPr lang="en-US" altLang="zh-CN" sz="3600" b="1">
                <a:solidFill>
                  <a:srgbClr val="CC0000"/>
                </a:solidFill>
                <a:ea typeface="华文新魏" panose="02010800040101010101" pitchFamily="2" charset="-122"/>
              </a:rPr>
              <a:t>5.3</a:t>
            </a:r>
            <a:r>
              <a:rPr lang="en-US" altLang="zh-CN" sz="3600" b="1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 b="1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负载三角形联结的三相电路</a:t>
            </a:r>
          </a:p>
        </p:txBody>
      </p:sp>
      <p:grpSp>
        <p:nvGrpSpPr>
          <p:cNvPr id="2" name="Group 139">
            <a:extLst>
              <a:ext uri="{FF2B5EF4-FFF2-40B4-BE49-F238E27FC236}">
                <a16:creationId xmlns:a16="http://schemas.microsoft.com/office/drawing/2014/main" id="{26D8BE86-8AC1-4B52-9540-ECB1DB1AB84B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5684838"/>
            <a:ext cx="5703888" cy="563562"/>
            <a:chOff x="432" y="3581"/>
            <a:chExt cx="3593" cy="355"/>
          </a:xfrm>
        </p:grpSpPr>
        <p:sp>
          <p:nvSpPr>
            <p:cNvPr id="31749" name="Rectangle 5">
              <a:extLst>
                <a:ext uri="{FF2B5EF4-FFF2-40B4-BE49-F238E27FC236}">
                  <a16:creationId xmlns:a16="http://schemas.microsoft.com/office/drawing/2014/main" id="{B7D84924-6B73-4E23-B4DF-E7C865395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581"/>
              <a:ext cx="255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线电流</a:t>
              </a: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:</a:t>
              </a:r>
              <a:r>
                <a:rPr lang="en-US" altLang="zh-CN" sz="28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  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流过端线的电流</a:t>
              </a:r>
            </a:p>
          </p:txBody>
        </p:sp>
        <p:graphicFrame>
          <p:nvGraphicFramePr>
            <p:cNvPr id="49219" name="Object 3">
              <a:extLst>
                <a:ext uri="{FF2B5EF4-FFF2-40B4-BE49-F238E27FC236}">
                  <a16:creationId xmlns:a16="http://schemas.microsoft.com/office/drawing/2014/main" id="{8B958840-5C2B-4C94-9839-97229190BAA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31" y="3589"/>
            <a:ext cx="994" cy="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638" name="Equation" r:id="rId4" imgW="673125" imgH="228600" progId="Equation.3">
                    <p:embed/>
                  </p:oleObj>
                </mc:Choice>
                <mc:Fallback>
                  <p:oleObj name="Equation" r:id="rId4" imgW="673125" imgH="228600" progId="Equation.3">
                    <p:embed/>
                    <p:pic>
                      <p:nvPicPr>
                        <p:cNvPr id="49219" name="Object 3">
                          <a:extLst>
                            <a:ext uri="{FF2B5EF4-FFF2-40B4-BE49-F238E27FC236}">
                              <a16:creationId xmlns:a16="http://schemas.microsoft.com/office/drawing/2014/main" id="{8B958840-5C2B-4C94-9839-97229190BAA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1" y="3589"/>
                          <a:ext cx="994" cy="3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38">
            <a:extLst>
              <a:ext uri="{FF2B5EF4-FFF2-40B4-BE49-F238E27FC236}">
                <a16:creationId xmlns:a16="http://schemas.microsoft.com/office/drawing/2014/main" id="{3F8A2617-102A-4500-8521-9F0A1A94CF68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5151439"/>
            <a:ext cx="7924800" cy="625475"/>
            <a:chOff x="432" y="3245"/>
            <a:chExt cx="4992" cy="394"/>
          </a:xfrm>
        </p:grpSpPr>
        <p:sp>
          <p:nvSpPr>
            <p:cNvPr id="31752" name="Rectangle 8">
              <a:extLst>
                <a:ext uri="{FF2B5EF4-FFF2-40B4-BE49-F238E27FC236}">
                  <a16:creationId xmlns:a16="http://schemas.microsoft.com/office/drawing/2014/main" id="{51BB5031-F3C7-4C0C-8C33-224B586D2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264"/>
              <a:ext cx="499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相电流</a:t>
              </a: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:</a:t>
              </a:r>
              <a:r>
                <a:rPr lang="en-US" altLang="zh-CN" sz="28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  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流过每相负载的电流</a:t>
              </a:r>
              <a:r>
                <a:rPr lang="zh-CN" alt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       </a:t>
              </a: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、    、</a:t>
              </a:r>
            </a:p>
          </p:txBody>
        </p:sp>
        <p:graphicFrame>
          <p:nvGraphicFramePr>
            <p:cNvPr id="49215" name="Object 0">
              <a:extLst>
                <a:ext uri="{FF2B5EF4-FFF2-40B4-BE49-F238E27FC236}">
                  <a16:creationId xmlns:a16="http://schemas.microsoft.com/office/drawing/2014/main" id="{5A6DA068-2C8E-42A6-90DA-C89CAFEB625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45" y="3245"/>
            <a:ext cx="334" cy="3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639" name="Equation" r:id="rId6" imgW="203200" imgH="215988" progId="Equation.3">
                    <p:embed/>
                  </p:oleObj>
                </mc:Choice>
                <mc:Fallback>
                  <p:oleObj name="Equation" r:id="rId6" imgW="203200" imgH="215988" progId="Equation.3">
                    <p:embed/>
                    <p:pic>
                      <p:nvPicPr>
                        <p:cNvPr id="49215" name="Object 0">
                          <a:extLst>
                            <a:ext uri="{FF2B5EF4-FFF2-40B4-BE49-F238E27FC236}">
                              <a16:creationId xmlns:a16="http://schemas.microsoft.com/office/drawing/2014/main" id="{5A6DA068-2C8E-42A6-90DA-C89CAFEB625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5" y="3245"/>
                          <a:ext cx="334" cy="3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216" name="Object 1">
              <a:extLst>
                <a:ext uri="{FF2B5EF4-FFF2-40B4-BE49-F238E27FC236}">
                  <a16:creationId xmlns:a16="http://schemas.microsoft.com/office/drawing/2014/main" id="{2BB5F872-730D-408F-B40C-4B474D976D6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25" y="3264"/>
            <a:ext cx="334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640" name="Equation" r:id="rId8" imgW="203200" imgH="228600" progId="Equation.3">
                    <p:embed/>
                  </p:oleObj>
                </mc:Choice>
                <mc:Fallback>
                  <p:oleObj name="Equation" r:id="rId8" imgW="203200" imgH="228600" progId="Equation.3">
                    <p:embed/>
                    <p:pic>
                      <p:nvPicPr>
                        <p:cNvPr id="49216" name="Object 1">
                          <a:extLst>
                            <a:ext uri="{FF2B5EF4-FFF2-40B4-BE49-F238E27FC236}">
                              <a16:creationId xmlns:a16="http://schemas.microsoft.com/office/drawing/2014/main" id="{2BB5F872-730D-408F-B40C-4B474D976D6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5" y="3264"/>
                          <a:ext cx="334" cy="3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217" name="Object 2">
              <a:extLst>
                <a:ext uri="{FF2B5EF4-FFF2-40B4-BE49-F238E27FC236}">
                  <a16:creationId xmlns:a16="http://schemas.microsoft.com/office/drawing/2014/main" id="{BD724174-1830-4958-BDBE-E8FD26A5FAE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47" y="3264"/>
            <a:ext cx="337" cy="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641" name="Equation" r:id="rId10" imgW="203200" imgH="228600" progId="Equation.3">
                    <p:embed/>
                  </p:oleObj>
                </mc:Choice>
                <mc:Fallback>
                  <p:oleObj name="Equation" r:id="rId10" imgW="203200" imgH="228600" progId="Equation.3">
                    <p:embed/>
                    <p:pic>
                      <p:nvPicPr>
                        <p:cNvPr id="49217" name="Object 2">
                          <a:extLst>
                            <a:ext uri="{FF2B5EF4-FFF2-40B4-BE49-F238E27FC236}">
                              <a16:creationId xmlns:a16="http://schemas.microsoft.com/office/drawing/2014/main" id="{BD724174-1830-4958-BDBE-E8FD26A5FAE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7" y="3264"/>
                          <a:ext cx="337" cy="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9158" name="Group 12">
            <a:extLst>
              <a:ext uri="{FF2B5EF4-FFF2-40B4-BE49-F238E27FC236}">
                <a16:creationId xmlns:a16="http://schemas.microsoft.com/office/drawing/2014/main" id="{F063D73C-9B51-4AEC-A6CD-C93747245E57}"/>
              </a:ext>
            </a:extLst>
          </p:cNvPr>
          <p:cNvGrpSpPr>
            <a:grpSpLocks/>
          </p:cNvGrpSpPr>
          <p:nvPr/>
        </p:nvGrpSpPr>
        <p:grpSpPr bwMode="auto">
          <a:xfrm>
            <a:off x="1990726" y="1133476"/>
            <a:ext cx="8067675" cy="161925"/>
            <a:chOff x="192" y="960"/>
            <a:chExt cx="5082" cy="102"/>
          </a:xfrm>
        </p:grpSpPr>
        <p:pic>
          <p:nvPicPr>
            <p:cNvPr id="49160" name="Picture 13" descr="Green and Black Diamond">
              <a:extLst>
                <a:ext uri="{FF2B5EF4-FFF2-40B4-BE49-F238E27FC236}">
                  <a16:creationId xmlns:a16="http://schemas.microsoft.com/office/drawing/2014/main" id="{EB6E216B-7B4D-45FD-878B-2B837CAFFB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1" name="Picture 14" descr="Green and Black Diamond">
              <a:extLst>
                <a:ext uri="{FF2B5EF4-FFF2-40B4-BE49-F238E27FC236}">
                  <a16:creationId xmlns:a16="http://schemas.microsoft.com/office/drawing/2014/main" id="{D1309B62-EDA7-4D26-A8EB-B391D8180B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2" name="Picture 15" descr="Green and Black Diamond">
              <a:extLst>
                <a:ext uri="{FF2B5EF4-FFF2-40B4-BE49-F238E27FC236}">
                  <a16:creationId xmlns:a16="http://schemas.microsoft.com/office/drawing/2014/main" id="{1F799E8E-26D9-40CD-B610-4838EA6AE7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3" name="Picture 16" descr="Green and Black Diamond">
              <a:extLst>
                <a:ext uri="{FF2B5EF4-FFF2-40B4-BE49-F238E27FC236}">
                  <a16:creationId xmlns:a16="http://schemas.microsoft.com/office/drawing/2014/main" id="{EA49CB4D-C6A1-47DA-BA6E-ACAA7C90E1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4" name="Picture 17" descr="Green and Black Diamond">
              <a:extLst>
                <a:ext uri="{FF2B5EF4-FFF2-40B4-BE49-F238E27FC236}">
                  <a16:creationId xmlns:a16="http://schemas.microsoft.com/office/drawing/2014/main" id="{4BC37371-A0ED-47A9-82F5-F0B3A69102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5" name="Picture 18" descr="Green and Black Diamond">
              <a:extLst>
                <a:ext uri="{FF2B5EF4-FFF2-40B4-BE49-F238E27FC236}">
                  <a16:creationId xmlns:a16="http://schemas.microsoft.com/office/drawing/2014/main" id="{82EAE815-F5E1-46B8-98D6-A70EA15ABC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6" name="Picture 19" descr="Green and Black Diamond">
              <a:extLst>
                <a:ext uri="{FF2B5EF4-FFF2-40B4-BE49-F238E27FC236}">
                  <a16:creationId xmlns:a16="http://schemas.microsoft.com/office/drawing/2014/main" id="{A11C9A19-8D57-408E-9A73-667A39E53F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7" name="Picture 20" descr="Green and Black Diamond">
              <a:extLst>
                <a:ext uri="{FF2B5EF4-FFF2-40B4-BE49-F238E27FC236}">
                  <a16:creationId xmlns:a16="http://schemas.microsoft.com/office/drawing/2014/main" id="{7BE9AE04-0279-4F37-8CE3-A3C8EB74E0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8" name="Picture 21" descr="Green and Black Diamond">
              <a:extLst>
                <a:ext uri="{FF2B5EF4-FFF2-40B4-BE49-F238E27FC236}">
                  <a16:creationId xmlns:a16="http://schemas.microsoft.com/office/drawing/2014/main" id="{260A590D-EDF2-42BB-8262-98CB7185E8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9" name="Picture 22" descr="Green and Black Diamond">
              <a:extLst>
                <a:ext uri="{FF2B5EF4-FFF2-40B4-BE49-F238E27FC236}">
                  <a16:creationId xmlns:a16="http://schemas.microsoft.com/office/drawing/2014/main" id="{5E26BBF0-87E1-4F06-92BE-37A146398F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0" name="Picture 23" descr="Green and Black Diamond">
              <a:extLst>
                <a:ext uri="{FF2B5EF4-FFF2-40B4-BE49-F238E27FC236}">
                  <a16:creationId xmlns:a16="http://schemas.microsoft.com/office/drawing/2014/main" id="{98469C69-CCE6-485A-AFC5-64DCF7B5D0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1" name="Picture 24" descr="Green and Black Diamond">
              <a:extLst>
                <a:ext uri="{FF2B5EF4-FFF2-40B4-BE49-F238E27FC236}">
                  <a16:creationId xmlns:a16="http://schemas.microsoft.com/office/drawing/2014/main" id="{E84F32F6-3656-4988-B708-3F49103F3E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4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2" name="Picture 25" descr="Green and Black Diamond">
              <a:extLst>
                <a:ext uri="{FF2B5EF4-FFF2-40B4-BE49-F238E27FC236}">
                  <a16:creationId xmlns:a16="http://schemas.microsoft.com/office/drawing/2014/main" id="{1579A2A4-13A2-4100-8914-38017CD725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3" name="Picture 26" descr="Green and Black Diamond">
              <a:extLst>
                <a:ext uri="{FF2B5EF4-FFF2-40B4-BE49-F238E27FC236}">
                  <a16:creationId xmlns:a16="http://schemas.microsoft.com/office/drawing/2014/main" id="{013ECEE8-DD3A-489B-BB5E-6305A9ED15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4" name="Picture 27" descr="Green and Black Diamond">
              <a:extLst>
                <a:ext uri="{FF2B5EF4-FFF2-40B4-BE49-F238E27FC236}">
                  <a16:creationId xmlns:a16="http://schemas.microsoft.com/office/drawing/2014/main" id="{7EA58332-B7F8-4A0F-BA7A-47DFE02D3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5" name="Picture 28" descr="Green and Black Diamond">
              <a:extLst>
                <a:ext uri="{FF2B5EF4-FFF2-40B4-BE49-F238E27FC236}">
                  <a16:creationId xmlns:a16="http://schemas.microsoft.com/office/drawing/2014/main" id="{D12A3D6B-7170-45FE-B7A2-B44D9FEEAA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6" name="Picture 29" descr="Green and Black Diamond">
              <a:extLst>
                <a:ext uri="{FF2B5EF4-FFF2-40B4-BE49-F238E27FC236}">
                  <a16:creationId xmlns:a16="http://schemas.microsoft.com/office/drawing/2014/main" id="{DAF3CB8C-71EB-4F7D-B6A7-6F79F4ECC4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7" name="Picture 30" descr="Green and Black Diamond">
              <a:extLst>
                <a:ext uri="{FF2B5EF4-FFF2-40B4-BE49-F238E27FC236}">
                  <a16:creationId xmlns:a16="http://schemas.microsoft.com/office/drawing/2014/main" id="{92AA8A9A-0992-46D2-BAA9-D0C0D03A9D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8" name="Picture 31" descr="Green and Black Diamond">
              <a:extLst>
                <a:ext uri="{FF2B5EF4-FFF2-40B4-BE49-F238E27FC236}">
                  <a16:creationId xmlns:a16="http://schemas.microsoft.com/office/drawing/2014/main" id="{7CDFC707-1175-4885-8202-BF3C28A31A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9" name="Picture 32" descr="Green and Black Diamond">
              <a:extLst>
                <a:ext uri="{FF2B5EF4-FFF2-40B4-BE49-F238E27FC236}">
                  <a16:creationId xmlns:a16="http://schemas.microsoft.com/office/drawing/2014/main" id="{07AE5FB4-B748-4FD5-8F69-473DDB36A7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0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0" name="Picture 33" descr="Green and Black Diamond">
              <a:extLst>
                <a:ext uri="{FF2B5EF4-FFF2-40B4-BE49-F238E27FC236}">
                  <a16:creationId xmlns:a16="http://schemas.microsoft.com/office/drawing/2014/main" id="{A0F96D3A-21E7-42F2-A333-19A90026E4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1" name="Picture 34" descr="Green and Black Diamond">
              <a:extLst>
                <a:ext uri="{FF2B5EF4-FFF2-40B4-BE49-F238E27FC236}">
                  <a16:creationId xmlns:a16="http://schemas.microsoft.com/office/drawing/2014/main" id="{D35AC2E6-A977-4D04-B56C-DB8D4625A4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8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2" name="Picture 35" descr="Green and Black Diamond">
              <a:extLst>
                <a:ext uri="{FF2B5EF4-FFF2-40B4-BE49-F238E27FC236}">
                  <a16:creationId xmlns:a16="http://schemas.microsoft.com/office/drawing/2014/main" id="{C15497D4-9485-4F5F-BA6B-6434BBC8C3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3" name="Picture 36" descr="Green and Black Diamond">
              <a:extLst>
                <a:ext uri="{FF2B5EF4-FFF2-40B4-BE49-F238E27FC236}">
                  <a16:creationId xmlns:a16="http://schemas.microsoft.com/office/drawing/2014/main" id="{DA1BEFFD-70AF-4EDF-ABA2-80AE9D57B1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4" name="Picture 37" descr="Green and Black Diamond">
              <a:extLst>
                <a:ext uri="{FF2B5EF4-FFF2-40B4-BE49-F238E27FC236}">
                  <a16:creationId xmlns:a16="http://schemas.microsoft.com/office/drawing/2014/main" id="{C92EA607-356D-4A70-9E4B-69EBF5B9F3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6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5" name="Picture 38" descr="Green and Black Diamond">
              <a:extLst>
                <a:ext uri="{FF2B5EF4-FFF2-40B4-BE49-F238E27FC236}">
                  <a16:creationId xmlns:a16="http://schemas.microsoft.com/office/drawing/2014/main" id="{1612ABFA-212C-497D-B1C4-AE223F1254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6" name="Picture 39" descr="Green and Black Diamond">
              <a:extLst>
                <a:ext uri="{FF2B5EF4-FFF2-40B4-BE49-F238E27FC236}">
                  <a16:creationId xmlns:a16="http://schemas.microsoft.com/office/drawing/2014/main" id="{D98177D7-5CAA-4182-A22E-E8B3C63ACA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4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7" name="Picture 40" descr="Green and Black Diamond">
              <a:extLst>
                <a:ext uri="{FF2B5EF4-FFF2-40B4-BE49-F238E27FC236}">
                  <a16:creationId xmlns:a16="http://schemas.microsoft.com/office/drawing/2014/main" id="{25DF6D89-07BC-4154-9216-265AD5D19E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8" name="Picture 41" descr="Green and Black Diamond">
              <a:extLst>
                <a:ext uri="{FF2B5EF4-FFF2-40B4-BE49-F238E27FC236}">
                  <a16:creationId xmlns:a16="http://schemas.microsoft.com/office/drawing/2014/main" id="{3EA9EA66-7B97-4BB2-A7BC-478DBBFDE2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9" name="Picture 42" descr="Green and Black Diamond">
              <a:extLst>
                <a:ext uri="{FF2B5EF4-FFF2-40B4-BE49-F238E27FC236}">
                  <a16:creationId xmlns:a16="http://schemas.microsoft.com/office/drawing/2014/main" id="{947A6561-D738-4A69-BCCB-B0CB4D31B2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0" name="Picture 43" descr="Green and Black Diamond">
              <a:extLst>
                <a:ext uri="{FF2B5EF4-FFF2-40B4-BE49-F238E27FC236}">
                  <a16:creationId xmlns:a16="http://schemas.microsoft.com/office/drawing/2014/main" id="{0E374E30-FB91-466D-8360-D222CAA82F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1" name="Picture 44" descr="Green and Black Diamond">
              <a:extLst>
                <a:ext uri="{FF2B5EF4-FFF2-40B4-BE49-F238E27FC236}">
                  <a16:creationId xmlns:a16="http://schemas.microsoft.com/office/drawing/2014/main" id="{F551927D-5154-490F-B007-375504E700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2" name="Picture 45" descr="Green and Black Diamond">
              <a:extLst>
                <a:ext uri="{FF2B5EF4-FFF2-40B4-BE49-F238E27FC236}">
                  <a16:creationId xmlns:a16="http://schemas.microsoft.com/office/drawing/2014/main" id="{07F4A04F-37D6-41BE-B2D6-3FE66D47E5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9193" name="Group 46">
              <a:extLst>
                <a:ext uri="{FF2B5EF4-FFF2-40B4-BE49-F238E27FC236}">
                  <a16:creationId xmlns:a16="http://schemas.microsoft.com/office/drawing/2014/main" id="{9BC7603D-EF1B-4CB1-98EF-B02BD769AC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960"/>
              <a:ext cx="1158" cy="102"/>
              <a:chOff x="3456" y="1008"/>
              <a:chExt cx="1158" cy="102"/>
            </a:xfrm>
          </p:grpSpPr>
          <p:pic>
            <p:nvPicPr>
              <p:cNvPr id="49202" name="Picture 47" descr="Green and Black Diamond">
                <a:extLst>
                  <a:ext uri="{FF2B5EF4-FFF2-40B4-BE49-F238E27FC236}">
                    <a16:creationId xmlns:a16="http://schemas.microsoft.com/office/drawing/2014/main" id="{A8A04ED5-AE6F-4ECC-8259-F78935CB574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6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3" name="Picture 48" descr="Green and Black Diamond">
                <a:extLst>
                  <a:ext uri="{FF2B5EF4-FFF2-40B4-BE49-F238E27FC236}">
                    <a16:creationId xmlns:a16="http://schemas.microsoft.com/office/drawing/2014/main" id="{88DE8BE5-78BC-4B25-80C3-92F42CEC1D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6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4" name="Picture 49" descr="Green and Black Diamond">
                <a:extLst>
                  <a:ext uri="{FF2B5EF4-FFF2-40B4-BE49-F238E27FC236}">
                    <a16:creationId xmlns:a16="http://schemas.microsoft.com/office/drawing/2014/main" id="{FE78371E-58A9-432D-B508-C30284E92B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48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5" name="Picture 50" descr="Green and Black Diamond">
                <a:extLst>
                  <a:ext uri="{FF2B5EF4-FFF2-40B4-BE49-F238E27FC236}">
                    <a16:creationId xmlns:a16="http://schemas.microsoft.com/office/drawing/2014/main" id="{DFD425C1-8F58-4629-8CCD-9B4F8D88EEA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4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6" name="Picture 51" descr="Green and Black Diamond">
                <a:extLst>
                  <a:ext uri="{FF2B5EF4-FFF2-40B4-BE49-F238E27FC236}">
                    <a16:creationId xmlns:a16="http://schemas.microsoft.com/office/drawing/2014/main" id="{C68AA35F-0411-4DE3-AD16-4AC72E95C4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34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7" name="Picture 52" descr="Green and Black Diamond">
                <a:extLst>
                  <a:ext uri="{FF2B5EF4-FFF2-40B4-BE49-F238E27FC236}">
                    <a16:creationId xmlns:a16="http://schemas.microsoft.com/office/drawing/2014/main" id="{03780CE0-2289-42C9-8E9A-B6757B2E115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36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8" name="Picture 53" descr="Green and Black Diamond">
                <a:extLst>
                  <a:ext uri="{FF2B5EF4-FFF2-40B4-BE49-F238E27FC236}">
                    <a16:creationId xmlns:a16="http://schemas.microsoft.com/office/drawing/2014/main" id="{971E57A4-3BB8-4948-A18C-5729AD94D83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2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9" name="Picture 54" descr="Green and Black Diamond">
                <a:extLst>
                  <a:ext uri="{FF2B5EF4-FFF2-40B4-BE49-F238E27FC236}">
                    <a16:creationId xmlns:a16="http://schemas.microsoft.com/office/drawing/2014/main" id="{7271B6BA-30D4-4C88-8CF4-912B02E08EC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10" name="Picture 55" descr="Green and Black Diamond">
                <a:extLst>
                  <a:ext uri="{FF2B5EF4-FFF2-40B4-BE49-F238E27FC236}">
                    <a16:creationId xmlns:a16="http://schemas.microsoft.com/office/drawing/2014/main" id="{A5062897-D414-4247-B4F8-7CD6EBDC13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0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11" name="Picture 56" descr="Green and Black Diamond">
                <a:extLst>
                  <a:ext uri="{FF2B5EF4-FFF2-40B4-BE49-F238E27FC236}">
                    <a16:creationId xmlns:a16="http://schemas.microsoft.com/office/drawing/2014/main" id="{3715925A-2BAA-4EEA-8F17-0FC66CFC59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0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12" name="Picture 57" descr="Green and Black Diamond">
                <a:extLst>
                  <a:ext uri="{FF2B5EF4-FFF2-40B4-BE49-F238E27FC236}">
                    <a16:creationId xmlns:a16="http://schemas.microsoft.com/office/drawing/2014/main" id="{7EE9A5D7-D699-4682-A6F0-BAD315C1DBD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12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13" name="Picture 58" descr="Green and Black Diamond">
                <a:extLst>
                  <a:ext uri="{FF2B5EF4-FFF2-40B4-BE49-F238E27FC236}">
                    <a16:creationId xmlns:a16="http://schemas.microsoft.com/office/drawing/2014/main" id="{5B1E54FB-3F71-43BE-B4BD-830646BEB8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2" y="1008"/>
                <a:ext cx="10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9194" name="Picture 59" descr="Green and Black Diamond">
              <a:extLst>
                <a:ext uri="{FF2B5EF4-FFF2-40B4-BE49-F238E27FC236}">
                  <a16:creationId xmlns:a16="http://schemas.microsoft.com/office/drawing/2014/main" id="{FBCA87B4-DA44-44DA-9256-344ADA71C7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6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5" name="Picture 60" descr="Green and Black Diamond">
              <a:extLst>
                <a:ext uri="{FF2B5EF4-FFF2-40B4-BE49-F238E27FC236}">
                  <a16:creationId xmlns:a16="http://schemas.microsoft.com/office/drawing/2014/main" id="{A36CF02D-F17C-4591-A82F-1E5EF5E2DD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6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6" name="Picture 61" descr="Green and Black Diamond">
              <a:extLst>
                <a:ext uri="{FF2B5EF4-FFF2-40B4-BE49-F238E27FC236}">
                  <a16:creationId xmlns:a16="http://schemas.microsoft.com/office/drawing/2014/main" id="{A9782C65-8850-465C-8238-9D51FFA23D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8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7" name="Picture 62" descr="Green and Black Diamond">
              <a:extLst>
                <a:ext uri="{FF2B5EF4-FFF2-40B4-BE49-F238E27FC236}">
                  <a16:creationId xmlns:a16="http://schemas.microsoft.com/office/drawing/2014/main" id="{3B7E53FA-C58C-4CE7-AA7E-A76103DEB7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4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8" name="Picture 63" descr="Green and Black Diamond">
              <a:extLst>
                <a:ext uri="{FF2B5EF4-FFF2-40B4-BE49-F238E27FC236}">
                  <a16:creationId xmlns:a16="http://schemas.microsoft.com/office/drawing/2014/main" id="{721E1922-3157-4E4E-BFB4-0045DA0964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4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9" name="Picture 64" descr="Green and Black Diamond">
              <a:extLst>
                <a:ext uri="{FF2B5EF4-FFF2-40B4-BE49-F238E27FC236}">
                  <a16:creationId xmlns:a16="http://schemas.microsoft.com/office/drawing/2014/main" id="{237236F8-F054-4345-A5F1-D87F9EDBF8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6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200" name="Picture 65" descr="Green and Black Diamond">
              <a:extLst>
                <a:ext uri="{FF2B5EF4-FFF2-40B4-BE49-F238E27FC236}">
                  <a16:creationId xmlns:a16="http://schemas.microsoft.com/office/drawing/2014/main" id="{34E704D1-4293-468C-87B0-A36FD096E9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201" name="Picture 66" descr="Green and Black Diamond">
              <a:extLst>
                <a:ext uri="{FF2B5EF4-FFF2-40B4-BE49-F238E27FC236}">
                  <a16:creationId xmlns:a16="http://schemas.microsoft.com/office/drawing/2014/main" id="{1F16D06C-9194-4787-9E6C-018528E815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2" y="960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885" name="Picture 141" descr="图片19">
            <a:extLst>
              <a:ext uri="{FF2B5EF4-FFF2-40B4-BE49-F238E27FC236}">
                <a16:creationId xmlns:a16="http://schemas.microsoft.com/office/drawing/2014/main" id="{2D4B55B2-A7EF-4133-9916-0026454AB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9" y="1341438"/>
            <a:ext cx="53117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 descr="80%">
            <a:extLst>
              <a:ext uri="{FF2B5EF4-FFF2-40B4-BE49-F238E27FC236}">
                <a16:creationId xmlns:a16="http://schemas.microsoft.com/office/drawing/2014/main" id="{C63C3EAA-5875-4A77-85B7-278613347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3813" y="5767388"/>
            <a:ext cx="3505200" cy="519112"/>
          </a:xfrm>
          <a:prstGeom prst="rect">
            <a:avLst/>
          </a:prstGeom>
          <a:pattFill prst="pct80">
            <a:fgClr>
              <a:srgbClr val="00FF00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线电流不等于相电流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25E1D79C-A10D-40D0-90EC-991C07BE0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824288"/>
            <a:ext cx="2286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(2) 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相电流</a:t>
            </a:r>
          </a:p>
        </p:txBody>
      </p:sp>
      <p:graphicFrame>
        <p:nvGraphicFramePr>
          <p:cNvPr id="59392" name="Object 0">
            <a:extLst>
              <a:ext uri="{FF2B5EF4-FFF2-40B4-BE49-F238E27FC236}">
                <a16:creationId xmlns:a16="http://schemas.microsoft.com/office/drawing/2014/main" id="{3DE93677-0B25-44C6-AA65-F941B43BB5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98900" y="3632200"/>
          <a:ext cx="1277938" cy="109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7" name="Equation" r:id="rId4" imgW="609600" imgH="444588" progId="Equation.3">
                  <p:embed/>
                </p:oleObj>
              </mc:Choice>
              <mc:Fallback>
                <p:oleObj name="Equation" r:id="rId4" imgW="609600" imgH="444588" progId="Equation.3">
                  <p:embed/>
                  <p:pic>
                    <p:nvPicPr>
                      <p:cNvPr id="59392" name="Object 0">
                        <a:extLst>
                          <a:ext uri="{FF2B5EF4-FFF2-40B4-BE49-F238E27FC236}">
                            <a16:creationId xmlns:a16="http://schemas.microsoft.com/office/drawing/2014/main" id="{3DE93677-0B25-44C6-AA65-F941B43BB5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8900" y="3632200"/>
                        <a:ext cx="1277938" cy="1093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3" name="Object 1">
            <a:extLst>
              <a:ext uri="{FF2B5EF4-FFF2-40B4-BE49-F238E27FC236}">
                <a16:creationId xmlns:a16="http://schemas.microsoft.com/office/drawing/2014/main" id="{936DEF30-791A-4878-8161-E289314BA8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86200" y="4606925"/>
          <a:ext cx="1303338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8" name="Equation" r:id="rId6" imgW="622226" imgH="444588" progId="Equation.3">
                  <p:embed/>
                </p:oleObj>
              </mc:Choice>
              <mc:Fallback>
                <p:oleObj name="Equation" r:id="rId6" imgW="622226" imgH="444588" progId="Equation.3">
                  <p:embed/>
                  <p:pic>
                    <p:nvPicPr>
                      <p:cNvPr id="59393" name="Object 1">
                        <a:extLst>
                          <a:ext uri="{FF2B5EF4-FFF2-40B4-BE49-F238E27FC236}">
                            <a16:creationId xmlns:a16="http://schemas.microsoft.com/office/drawing/2014/main" id="{936DEF30-791A-4878-8161-E289314BA8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4606925"/>
                        <a:ext cx="1303338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4" name="Object 2">
            <a:extLst>
              <a:ext uri="{FF2B5EF4-FFF2-40B4-BE49-F238E27FC236}">
                <a16:creationId xmlns:a16="http://schemas.microsoft.com/office/drawing/2014/main" id="{F3F3FE64-323D-42FD-A74D-166231ADD0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78263" y="5537200"/>
          <a:ext cx="1274762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9" name="Equation" r:id="rId8" imgW="609600" imgH="444588" progId="Equation.3">
                  <p:embed/>
                </p:oleObj>
              </mc:Choice>
              <mc:Fallback>
                <p:oleObj name="Equation" r:id="rId8" imgW="609600" imgH="444588" progId="Equation.3">
                  <p:embed/>
                  <p:pic>
                    <p:nvPicPr>
                      <p:cNvPr id="59394" name="Object 2">
                        <a:extLst>
                          <a:ext uri="{FF2B5EF4-FFF2-40B4-BE49-F238E27FC236}">
                            <a16:creationId xmlns:a16="http://schemas.microsoft.com/office/drawing/2014/main" id="{F3F3FE64-323D-42FD-A74D-166231ADD0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8263" y="5537200"/>
                        <a:ext cx="1274762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5" name="Rectangle 7">
            <a:extLst>
              <a:ext uri="{FF2B5EF4-FFF2-40B4-BE49-F238E27FC236}">
                <a16:creationId xmlns:a16="http://schemas.microsoft.com/office/drawing/2014/main" id="{ABB710C8-D50E-4E69-B36C-154FFE6F2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2300" y="709613"/>
            <a:ext cx="4552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(1) 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负载相电压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电源线电压</a:t>
            </a:r>
          </a:p>
        </p:txBody>
      </p:sp>
      <p:sp>
        <p:nvSpPr>
          <p:cNvPr id="32776" name="Rectangle 8">
            <a:extLst>
              <a:ext uri="{FF2B5EF4-FFF2-40B4-BE49-F238E27FC236}">
                <a16:creationId xmlns:a16="http://schemas.microsoft.com/office/drawing/2014/main" id="{3F78BAC3-3948-44D9-8420-868E93D51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1243013"/>
            <a:ext cx="2133600" cy="523220"/>
          </a:xfrm>
          <a:prstGeom prst="rect">
            <a:avLst/>
          </a:prstGeom>
          <a:solidFill>
            <a:srgbClr val="FFFF66"/>
          </a:solid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即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 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endParaRPr lang="en-US" altLang="zh-CN" sz="2800" b="1" i="1" baseline="-25000">
              <a:solidFill>
                <a:srgbClr val="FFFF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777" name="Rectangle 9">
            <a:extLst>
              <a:ext uri="{FF2B5EF4-FFF2-40B4-BE49-F238E27FC236}">
                <a16:creationId xmlns:a16="http://schemas.microsoft.com/office/drawing/2014/main" id="{258810C2-BB9D-41F1-8C92-FA3B5AD1A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776414"/>
            <a:ext cx="41148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</a:t>
            </a: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一般电源线电压对称，因此不论负载是否对称，负载相电压始终对称</a:t>
            </a:r>
            <a:r>
              <a:rPr lang="en-US" altLang="zh-CN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, </a:t>
            </a:r>
            <a:r>
              <a:rPr lang="zh-CN" altLang="en-US" sz="2800" b="1">
                <a:solidFill>
                  <a:srgbClr val="006600"/>
                </a:solidFill>
                <a:ea typeface="宋体" charset="-122"/>
              </a:rPr>
              <a:t>即</a:t>
            </a:r>
          </a:p>
        </p:txBody>
      </p:sp>
      <p:sp>
        <p:nvSpPr>
          <p:cNvPr id="32778" name="Rectangle 10">
            <a:extLst>
              <a:ext uri="{FF2B5EF4-FFF2-40B4-BE49-F238E27FC236}">
                <a16:creationId xmlns:a16="http://schemas.microsoft.com/office/drawing/2014/main" id="{AEE0E123-5C57-40F8-9970-1FF355EE7F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1" y="179388"/>
            <a:ext cx="3097213" cy="658812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分析计算</a:t>
            </a:r>
          </a:p>
        </p:txBody>
      </p:sp>
      <p:grpSp>
        <p:nvGrpSpPr>
          <p:cNvPr id="50187" name="Group 95">
            <a:extLst>
              <a:ext uri="{FF2B5EF4-FFF2-40B4-BE49-F238E27FC236}">
                <a16:creationId xmlns:a16="http://schemas.microsoft.com/office/drawing/2014/main" id="{96C8CB76-7C42-48A7-9711-4E10D8BC5D48}"/>
              </a:ext>
            </a:extLst>
          </p:cNvPr>
          <p:cNvGrpSpPr>
            <a:grpSpLocks/>
          </p:cNvGrpSpPr>
          <p:nvPr/>
        </p:nvGrpSpPr>
        <p:grpSpPr bwMode="auto">
          <a:xfrm>
            <a:off x="6264276" y="4560889"/>
            <a:ext cx="3438525" cy="585787"/>
            <a:chOff x="2986" y="2873"/>
            <a:chExt cx="2166" cy="369"/>
          </a:xfrm>
        </p:grpSpPr>
        <p:sp>
          <p:nvSpPr>
            <p:cNvPr id="50193" name="Rectangle 59">
              <a:extLst>
                <a:ext uri="{FF2B5EF4-FFF2-40B4-BE49-F238E27FC236}">
                  <a16:creationId xmlns:a16="http://schemas.microsoft.com/office/drawing/2014/main" id="{E54E413D-12D6-4E89-9390-0E3AC3E19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6" y="2889"/>
              <a:ext cx="123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相电流：</a:t>
              </a:r>
              <a:endParaRPr lang="zh-CN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50194" name="Object 4">
              <a:extLst>
                <a:ext uri="{FF2B5EF4-FFF2-40B4-BE49-F238E27FC236}">
                  <a16:creationId xmlns:a16="http://schemas.microsoft.com/office/drawing/2014/main" id="{1C884565-25AC-4533-BB3F-0850AE37788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91" y="2873"/>
            <a:ext cx="1261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70" name="Equation" r:id="rId10" imgW="812800" imgH="228600" progId="Equation.3">
                    <p:embed/>
                  </p:oleObj>
                </mc:Choice>
                <mc:Fallback>
                  <p:oleObj name="Equation" r:id="rId10" imgW="812800" imgH="228600" progId="Equation.3">
                    <p:embed/>
                    <p:pic>
                      <p:nvPicPr>
                        <p:cNvPr id="50194" name="Object 4">
                          <a:extLst>
                            <a:ext uri="{FF2B5EF4-FFF2-40B4-BE49-F238E27FC236}">
                              <a16:creationId xmlns:a16="http://schemas.microsoft.com/office/drawing/2014/main" id="{1C884565-25AC-4533-BB3F-0850AE37788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91" y="2873"/>
                          <a:ext cx="1261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0188" name="Group 96">
            <a:extLst>
              <a:ext uri="{FF2B5EF4-FFF2-40B4-BE49-F238E27FC236}">
                <a16:creationId xmlns:a16="http://schemas.microsoft.com/office/drawing/2014/main" id="{B9E47642-CFFC-4C63-8B43-3B821B699A74}"/>
              </a:ext>
            </a:extLst>
          </p:cNvPr>
          <p:cNvGrpSpPr>
            <a:grpSpLocks/>
          </p:cNvGrpSpPr>
          <p:nvPr/>
        </p:nvGrpSpPr>
        <p:grpSpPr bwMode="auto">
          <a:xfrm>
            <a:off x="6264275" y="5160964"/>
            <a:ext cx="3157538" cy="585787"/>
            <a:chOff x="2986" y="3251"/>
            <a:chExt cx="1989" cy="369"/>
          </a:xfrm>
        </p:grpSpPr>
        <p:sp>
          <p:nvSpPr>
            <p:cNvPr id="50191" name="Text Box 62">
              <a:extLst>
                <a:ext uri="{FF2B5EF4-FFF2-40B4-BE49-F238E27FC236}">
                  <a16:creationId xmlns:a16="http://schemas.microsoft.com/office/drawing/2014/main" id="{DD30401A-5DC1-4591-9B54-30E86A65E1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6" y="3254"/>
              <a:ext cx="141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线电流：  </a:t>
              </a:r>
            </a:p>
          </p:txBody>
        </p:sp>
        <p:graphicFrame>
          <p:nvGraphicFramePr>
            <p:cNvPr id="50192" name="Object 3">
              <a:extLst>
                <a:ext uri="{FF2B5EF4-FFF2-40B4-BE49-F238E27FC236}">
                  <a16:creationId xmlns:a16="http://schemas.microsoft.com/office/drawing/2014/main" id="{A0622A89-FD23-4AE9-93C8-4E252121D21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26" y="3251"/>
            <a:ext cx="1049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71" name="Equation" r:id="rId12" imgW="673125" imgH="228600" progId="Equation.3">
                    <p:embed/>
                  </p:oleObj>
                </mc:Choice>
                <mc:Fallback>
                  <p:oleObj name="Equation" r:id="rId12" imgW="673125" imgH="228600" progId="Equation.3">
                    <p:embed/>
                    <p:pic>
                      <p:nvPicPr>
                        <p:cNvPr id="50192" name="Object 3">
                          <a:extLst>
                            <a:ext uri="{FF2B5EF4-FFF2-40B4-BE49-F238E27FC236}">
                              <a16:creationId xmlns:a16="http://schemas.microsoft.com/office/drawing/2014/main" id="{A0622A89-FD23-4AE9-93C8-4E252121D21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6" y="3251"/>
                          <a:ext cx="1049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832" name="Text Box 64">
            <a:extLst>
              <a:ext uri="{FF2B5EF4-FFF2-40B4-BE49-F238E27FC236}">
                <a16:creationId xmlns:a16="http://schemas.microsoft.com/office/drawing/2014/main" id="{603296E5-EDAA-431B-99BD-D8700B56A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175001"/>
            <a:ext cx="411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12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23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31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i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l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P</a:t>
            </a:r>
          </a:p>
        </p:txBody>
      </p:sp>
      <p:pic>
        <p:nvPicPr>
          <p:cNvPr id="50190" name="Picture 100" descr="图片19">
            <a:extLst>
              <a:ext uri="{FF2B5EF4-FFF2-40B4-BE49-F238E27FC236}">
                <a16:creationId xmlns:a16="http://schemas.microsoft.com/office/drawing/2014/main" id="{6F7CCDE4-7412-4CC4-9A96-6DB69AA5F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1" y="908050"/>
            <a:ext cx="507682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 autoUpdateAnimBg="0"/>
      <p:bldP spid="32771" grpId="0" autoUpdateAnimBg="0"/>
      <p:bldP spid="32775" grpId="0" autoUpdateAnimBg="0"/>
      <p:bldP spid="32776" grpId="0" animBg="1" autoUpdateAnimBg="0"/>
      <p:bldP spid="32777" grpId="0" autoUpdateAnimBg="0"/>
      <p:bldP spid="3283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>
            <a:extLst>
              <a:ext uri="{FF2B5EF4-FFF2-40B4-BE49-F238E27FC236}">
                <a16:creationId xmlns:a16="http://schemas.microsoft.com/office/drawing/2014/main" id="{7FB21A63-1797-4CBF-9ED3-29AD41B02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17513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1.8</a:t>
            </a: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电路中电位的概念及计算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8EDF99F-DCA5-4E82-AB31-5E17B9EFC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646238"/>
            <a:ext cx="3733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buClrTx/>
              <a:buSzTx/>
              <a:buFontTx/>
              <a:buChar char="•"/>
            </a:pPr>
            <a:endParaRPr lang="zh-CN" altLang="zh-CN" sz="2800" b="1">
              <a:solidFill>
                <a:srgbClr val="00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5956" name="Rectangle 4">
            <a:extLst>
              <a:ext uri="{FF2B5EF4-FFF2-40B4-BE49-F238E27FC236}">
                <a16:creationId xmlns:a16="http://schemas.microsoft.com/office/drawing/2014/main" id="{34DCDA6B-C66B-40CC-A4AE-ECDDB6B81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5650" y="1811339"/>
            <a:ext cx="8382000" cy="98238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电位：电路中某点至参考点的电压，</a:t>
            </a:r>
            <a:r>
              <a:rPr lang="zh-CN" altLang="en-US" sz="28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记为“</a:t>
            </a:r>
            <a:r>
              <a:rPr lang="en-US" altLang="zh-CN" sz="2800" b="1" i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</a:t>
            </a:r>
            <a:r>
              <a:rPr lang="en-US" altLang="zh-CN" sz="2800" b="1" baseline="-250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X</a:t>
            </a:r>
            <a:r>
              <a:rPr lang="en-US" altLang="zh-CN" sz="28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”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。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     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通常设参考点的电位为零。</a:t>
            </a:r>
            <a:endParaRPr lang="zh-CN" altLang="zh-CN" sz="2800" b="1" dirty="0"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  <a:ea typeface="宋体" charset="-122"/>
            </a:endParaRPr>
          </a:p>
        </p:txBody>
      </p:sp>
      <p:sp>
        <p:nvSpPr>
          <p:cNvPr id="126011" name="Rectangle 59">
            <a:extLst>
              <a:ext uri="{FF2B5EF4-FFF2-40B4-BE49-F238E27FC236}">
                <a16:creationId xmlns:a16="http://schemas.microsoft.com/office/drawing/2014/main" id="{1806FBCE-4387-4872-88D6-118575759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451" y="1341438"/>
            <a:ext cx="3730625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1.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电位的概念</a:t>
            </a:r>
          </a:p>
        </p:txBody>
      </p:sp>
      <p:sp>
        <p:nvSpPr>
          <p:cNvPr id="126012" name="Rectangle 60">
            <a:extLst>
              <a:ext uri="{FF2B5EF4-FFF2-40B4-BE49-F238E27FC236}">
                <a16:creationId xmlns:a16="http://schemas.microsoft.com/office/drawing/2014/main" id="{E7ED0E06-F152-4A2E-A35B-561FA88BD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4363" y="3779839"/>
            <a:ext cx="8166018" cy="20115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 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电位的计算步骤</a:t>
            </a: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:</a:t>
            </a:r>
            <a:endParaRPr lang="en-US" altLang="zh-CN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  <a:ea typeface="宋体" charset="-122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 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(1)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任选电路中某一点为参考点，设其电位为零；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 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(2)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标出各电流参考方向并计算出各电流值；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 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(3)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计算各点至参考点间的电压即为各点的电位</a:t>
            </a: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。</a:t>
            </a:r>
            <a:endParaRPr lang="zh-CN" altLang="zh-CN" sz="2800" b="1" dirty="0"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  <a:ea typeface="宋体" charset="-122"/>
            </a:endParaRPr>
          </a:p>
        </p:txBody>
      </p:sp>
      <p:sp>
        <p:nvSpPr>
          <p:cNvPr id="126013" name="Rectangle 61">
            <a:extLst>
              <a:ext uri="{FF2B5EF4-FFF2-40B4-BE49-F238E27FC236}">
                <a16:creationId xmlns:a16="http://schemas.microsoft.com/office/drawing/2014/main" id="{168FB7D2-1942-4544-893A-7041E4CCF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450" y="2789239"/>
            <a:ext cx="7162800" cy="98238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某点电位为正，说明该点电位比参考点高；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某点电位为负，说明该点电位比参考点低。</a:t>
            </a:r>
            <a:endParaRPr lang="zh-CN" altLang="zh-CN" sz="2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6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5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5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6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6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6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6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6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6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 build="p" autoUpdateAnimBg="0"/>
      <p:bldP spid="126011" grpId="0" autoUpdateAnimBg="0"/>
      <p:bldP spid="126012" grpId="0" build="p" autoUpdateAnimBg="0"/>
      <p:bldP spid="126013" grpId="0" build="p" autoUpdateAnimBg="0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>
            <a:extLst>
              <a:ext uri="{FF2B5EF4-FFF2-40B4-BE49-F238E27FC236}">
                <a16:creationId xmlns:a16="http://schemas.microsoft.com/office/drawing/2014/main" id="{B008C27C-22A9-49F4-B7F1-446440CB30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126" y="3702051"/>
            <a:ext cx="15478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相量图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8D742309-5551-4082-B5E4-A2EB05F8B18A}"/>
              </a:ext>
            </a:extLst>
          </p:cNvPr>
          <p:cNvGrpSpPr>
            <a:grpSpLocks/>
          </p:cNvGrpSpPr>
          <p:nvPr/>
        </p:nvGrpSpPr>
        <p:grpSpPr bwMode="auto">
          <a:xfrm>
            <a:off x="6923089" y="409575"/>
            <a:ext cx="2973387" cy="2686050"/>
            <a:chOff x="3370" y="258"/>
            <a:chExt cx="1873" cy="1692"/>
          </a:xfrm>
        </p:grpSpPr>
        <p:sp>
          <p:nvSpPr>
            <p:cNvPr id="51253" name="Line 4">
              <a:extLst>
                <a:ext uri="{FF2B5EF4-FFF2-40B4-BE49-F238E27FC236}">
                  <a16:creationId xmlns:a16="http://schemas.microsoft.com/office/drawing/2014/main" id="{4C0E9FED-6FEA-480E-BB98-0A0C2D3D92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5" y="1278"/>
              <a:ext cx="660" cy="2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1254" name="Line 5">
              <a:extLst>
                <a:ext uri="{FF2B5EF4-FFF2-40B4-BE49-F238E27FC236}">
                  <a16:creationId xmlns:a16="http://schemas.microsoft.com/office/drawing/2014/main" id="{96069518-1B9A-4990-BB39-3DB178C93E4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396203">
              <a:off x="3679" y="1380"/>
              <a:ext cx="660" cy="2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1255" name="Line 6">
              <a:extLst>
                <a:ext uri="{FF2B5EF4-FFF2-40B4-BE49-F238E27FC236}">
                  <a16:creationId xmlns:a16="http://schemas.microsoft.com/office/drawing/2014/main" id="{EAEC6B72-2B78-4AB3-A1A5-4AD63FF7D3C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7055314">
              <a:off x="3901" y="822"/>
              <a:ext cx="660" cy="2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aphicFrame>
          <p:nvGraphicFramePr>
            <p:cNvPr id="51256" name="Object 15">
              <a:extLst>
                <a:ext uri="{FF2B5EF4-FFF2-40B4-BE49-F238E27FC236}">
                  <a16:creationId xmlns:a16="http://schemas.microsoft.com/office/drawing/2014/main" id="{3EF40465-0CC3-43EC-9334-43A04694A4D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70" y="1602"/>
            <a:ext cx="196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761" name="公式" r:id="rId4" imgW="114423" imgH="177756" progId="Equation.3">
                    <p:embed/>
                  </p:oleObj>
                </mc:Choice>
                <mc:Fallback>
                  <p:oleObj name="公式" r:id="rId4" imgW="114423" imgH="177756" progId="Equation.3">
                    <p:embed/>
                    <p:pic>
                      <p:nvPicPr>
                        <p:cNvPr id="51256" name="Object 15">
                          <a:extLst>
                            <a:ext uri="{FF2B5EF4-FFF2-40B4-BE49-F238E27FC236}">
                              <a16:creationId xmlns:a16="http://schemas.microsoft.com/office/drawing/2014/main" id="{3EF40465-0CC3-43EC-9334-43A04694A4D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0" y="1602"/>
                          <a:ext cx="196" cy="3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57" name="Text Box 8">
              <a:extLst>
                <a:ext uri="{FF2B5EF4-FFF2-40B4-BE49-F238E27FC236}">
                  <a16:creationId xmlns:a16="http://schemas.microsoft.com/office/drawing/2014/main" id="{638FD546-A83B-4BBE-BA23-89A3016F37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7" y="1719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800" b="1">
                  <a:latin typeface="Times New Roman" panose="02020603050405020304" pitchFamily="18" charset="0"/>
                  <a:ea typeface="宋体" panose="02010600030101010101" pitchFamily="2" charset="-122"/>
                </a:rPr>
                <a:t>23</a:t>
              </a:r>
              <a:endParaRPr lang="en-US" altLang="zh-CN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51258" name="Object 16">
              <a:extLst>
                <a:ext uri="{FF2B5EF4-FFF2-40B4-BE49-F238E27FC236}">
                  <a16:creationId xmlns:a16="http://schemas.microsoft.com/office/drawing/2014/main" id="{E35C35CA-94A2-4BB1-ABF6-40D316DE4EF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06" y="1362"/>
            <a:ext cx="171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762" name="公式" r:id="rId6" imgW="114423" imgH="177756" progId="Equation.3">
                    <p:embed/>
                  </p:oleObj>
                </mc:Choice>
                <mc:Fallback>
                  <p:oleObj name="公式" r:id="rId6" imgW="114423" imgH="177756" progId="Equation.3">
                    <p:embed/>
                    <p:pic>
                      <p:nvPicPr>
                        <p:cNvPr id="51258" name="Object 16">
                          <a:extLst>
                            <a:ext uri="{FF2B5EF4-FFF2-40B4-BE49-F238E27FC236}">
                              <a16:creationId xmlns:a16="http://schemas.microsoft.com/office/drawing/2014/main" id="{E35C35CA-94A2-4BB1-ABF6-40D316DE4EF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6" y="1362"/>
                          <a:ext cx="171" cy="3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59" name="Text Box 10">
              <a:extLst>
                <a:ext uri="{FF2B5EF4-FFF2-40B4-BE49-F238E27FC236}">
                  <a16:creationId xmlns:a16="http://schemas.microsoft.com/office/drawing/2014/main" id="{92E4E48D-EB5D-44F8-B382-2CF1EE27A6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3" y="1479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800" b="1">
                  <a:latin typeface="Times New Roman" panose="02020603050405020304" pitchFamily="18" charset="0"/>
                  <a:ea typeface="宋体" panose="02010600030101010101" pitchFamily="2" charset="-122"/>
                </a:rPr>
                <a:t>12</a:t>
              </a:r>
              <a:endParaRPr lang="en-US" altLang="zh-CN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51260" name="Object 17">
              <a:extLst>
                <a:ext uri="{FF2B5EF4-FFF2-40B4-BE49-F238E27FC236}">
                  <a16:creationId xmlns:a16="http://schemas.microsoft.com/office/drawing/2014/main" id="{664515C1-69F8-4E72-8794-AD0F80A5AA8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46" y="258"/>
            <a:ext cx="171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763" name="公式" r:id="rId8" imgW="114423" imgH="177756" progId="Equation.3">
                    <p:embed/>
                  </p:oleObj>
                </mc:Choice>
                <mc:Fallback>
                  <p:oleObj name="公式" r:id="rId8" imgW="114423" imgH="177756" progId="Equation.3">
                    <p:embed/>
                    <p:pic>
                      <p:nvPicPr>
                        <p:cNvPr id="51260" name="Object 17">
                          <a:extLst>
                            <a:ext uri="{FF2B5EF4-FFF2-40B4-BE49-F238E27FC236}">
                              <a16:creationId xmlns:a16="http://schemas.microsoft.com/office/drawing/2014/main" id="{664515C1-69F8-4E72-8794-AD0F80A5AA8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6" y="258"/>
                          <a:ext cx="171" cy="3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804" name="Text Box 12">
              <a:extLst>
                <a:ext uri="{FF2B5EF4-FFF2-40B4-BE49-F238E27FC236}">
                  <a16:creationId xmlns:a16="http://schemas.microsoft.com/office/drawing/2014/main" id="{0233A4C6-DA27-4606-A8B4-07B206762F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4" y="374"/>
              <a:ext cx="2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31</a:t>
              </a:r>
              <a:endPara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endParaRPr>
            </a:p>
          </p:txBody>
        </p:sp>
      </p:grpSp>
      <p:grpSp>
        <p:nvGrpSpPr>
          <p:cNvPr id="3" name="Group 26">
            <a:extLst>
              <a:ext uri="{FF2B5EF4-FFF2-40B4-BE49-F238E27FC236}">
                <a16:creationId xmlns:a16="http://schemas.microsoft.com/office/drawing/2014/main" id="{AF931085-05DF-4B15-885B-D8DE4928B337}"/>
              </a:ext>
            </a:extLst>
          </p:cNvPr>
          <p:cNvGrpSpPr>
            <a:grpSpLocks/>
          </p:cNvGrpSpPr>
          <p:nvPr/>
        </p:nvGrpSpPr>
        <p:grpSpPr bwMode="auto">
          <a:xfrm>
            <a:off x="8502650" y="2174875"/>
            <a:ext cx="762000" cy="533400"/>
            <a:chOff x="4416" y="1392"/>
            <a:chExt cx="480" cy="336"/>
          </a:xfrm>
        </p:grpSpPr>
        <p:sp>
          <p:nvSpPr>
            <p:cNvPr id="51251" name="Line 27">
              <a:extLst>
                <a:ext uri="{FF2B5EF4-FFF2-40B4-BE49-F238E27FC236}">
                  <a16:creationId xmlns:a16="http://schemas.microsoft.com/office/drawing/2014/main" id="{EBFD7792-2039-4B75-B1E1-189759AA0B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56" y="1488"/>
              <a:ext cx="240" cy="240"/>
            </a:xfrm>
            <a:prstGeom prst="line">
              <a:avLst/>
            </a:prstGeom>
            <a:noFill/>
            <a:ln w="28575">
              <a:solidFill>
                <a:srgbClr val="339933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52" name="Text Box 28">
              <a:extLst>
                <a:ext uri="{FF2B5EF4-FFF2-40B4-BE49-F238E27FC236}">
                  <a16:creationId xmlns:a16="http://schemas.microsoft.com/office/drawing/2014/main" id="{B3EEDF2F-47A8-48EB-8CF6-F7C5E15AEB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550942">
              <a:off x="4416" y="1392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30</a:t>
              </a:r>
              <a:r>
                <a:rPr lang="en-US" altLang="zh-CN" sz="2400" b="1" baseline="30000">
                  <a:latin typeface="Times New Roman" panose="02020603050405020304" pitchFamily="18" charset="0"/>
                  <a:ea typeface="宋体" panose="02010600030101010101" pitchFamily="2" charset="-122"/>
                </a:rPr>
                <a:t>°</a:t>
              </a:r>
              <a:endParaRPr lang="zh-CN" altLang="zh-CN" sz="16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821" name="Rectangle 29">
            <a:extLst>
              <a:ext uri="{FF2B5EF4-FFF2-40B4-BE49-F238E27FC236}">
                <a16:creationId xmlns:a16="http://schemas.microsoft.com/office/drawing/2014/main" id="{CCABC884-01FA-43EB-9481-5B2552BD7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419351"/>
            <a:ext cx="472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a typeface="宋体" charset="-122"/>
              </a:rPr>
              <a:t>负载对称时</a:t>
            </a:r>
            <a:r>
              <a:rPr lang="en-US" altLang="zh-CN" sz="2800" b="1">
                <a:solidFill>
                  <a:srgbClr val="CC0000"/>
                </a:solidFill>
                <a:ea typeface="宋体" charset="-122"/>
              </a:rPr>
              <a:t>,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相电流对称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，即</a:t>
            </a:r>
            <a:endParaRPr lang="zh-CN" altLang="en-US" sz="2800" b="1">
              <a:solidFill>
                <a:srgbClr val="FF3300"/>
              </a:solidFill>
              <a:ea typeface="宋体" charset="-122"/>
            </a:endParaRPr>
          </a:p>
        </p:txBody>
      </p:sp>
      <p:sp>
        <p:nvSpPr>
          <p:cNvPr id="33828" name="Line 36">
            <a:extLst>
              <a:ext uri="{FF2B5EF4-FFF2-40B4-BE49-F238E27FC236}">
                <a16:creationId xmlns:a16="http://schemas.microsoft.com/office/drawing/2014/main" id="{777A090E-718F-4E67-B899-C125D38022A2}"/>
              </a:ext>
            </a:extLst>
          </p:cNvPr>
          <p:cNvSpPr>
            <a:spLocks noChangeShapeType="1"/>
          </p:cNvSpPr>
          <p:nvPr/>
        </p:nvSpPr>
        <p:spPr bwMode="auto">
          <a:xfrm rot="7327646">
            <a:off x="6788150" y="1887538"/>
            <a:ext cx="361950" cy="1212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3829" name="Line 37">
            <a:extLst>
              <a:ext uri="{FF2B5EF4-FFF2-40B4-BE49-F238E27FC236}">
                <a16:creationId xmlns:a16="http://schemas.microsoft.com/office/drawing/2014/main" id="{A7D31C44-7A44-4D97-9088-FB1EFC0EFA07}"/>
              </a:ext>
            </a:extLst>
          </p:cNvPr>
          <p:cNvSpPr>
            <a:spLocks noChangeShapeType="1"/>
          </p:cNvSpPr>
          <p:nvPr/>
        </p:nvSpPr>
        <p:spPr bwMode="auto">
          <a:xfrm rot="14689547">
            <a:off x="8501063" y="9526"/>
            <a:ext cx="338138" cy="1131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4" name="Group 38">
            <a:extLst>
              <a:ext uri="{FF2B5EF4-FFF2-40B4-BE49-F238E27FC236}">
                <a16:creationId xmlns:a16="http://schemas.microsoft.com/office/drawing/2014/main" id="{E8D68029-5076-42C5-89EC-E76AC058646B}"/>
              </a:ext>
            </a:extLst>
          </p:cNvPr>
          <p:cNvGrpSpPr>
            <a:grpSpLocks/>
          </p:cNvGrpSpPr>
          <p:nvPr/>
        </p:nvGrpSpPr>
        <p:grpSpPr bwMode="auto">
          <a:xfrm>
            <a:off x="5934075" y="1751013"/>
            <a:ext cx="2408238" cy="825500"/>
            <a:chOff x="2778" y="1103"/>
            <a:chExt cx="1517" cy="520"/>
          </a:xfrm>
        </p:grpSpPr>
        <p:sp>
          <p:nvSpPr>
            <p:cNvPr id="51247" name="Line 39">
              <a:extLst>
                <a:ext uri="{FF2B5EF4-FFF2-40B4-BE49-F238E27FC236}">
                  <a16:creationId xmlns:a16="http://schemas.microsoft.com/office/drawing/2014/main" id="{40B4D5FC-1F5A-4B0E-B1B2-88A22131E23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70465" flipV="1">
              <a:off x="3442" y="760"/>
              <a:ext cx="510" cy="11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51248" name="Group 40">
              <a:extLst>
                <a:ext uri="{FF2B5EF4-FFF2-40B4-BE49-F238E27FC236}">
                  <a16:creationId xmlns:a16="http://schemas.microsoft.com/office/drawing/2014/main" id="{2A8F876D-F256-40B8-BFE1-F5EF8D9198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8" y="1248"/>
              <a:ext cx="280" cy="375"/>
              <a:chOff x="2512" y="1152"/>
              <a:chExt cx="280" cy="375"/>
            </a:xfrm>
          </p:grpSpPr>
          <p:graphicFrame>
            <p:nvGraphicFramePr>
              <p:cNvPr id="51249" name="Object 14">
                <a:extLst>
                  <a:ext uri="{FF2B5EF4-FFF2-40B4-BE49-F238E27FC236}">
                    <a16:creationId xmlns:a16="http://schemas.microsoft.com/office/drawing/2014/main" id="{D484209E-9442-4FF0-A6AB-233A5CBE943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512" y="1152"/>
              <a:ext cx="198" cy="3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64" name="公式" r:id="rId10" imgW="114423" imgH="177756" progId="Equation.3">
                      <p:embed/>
                    </p:oleObj>
                  </mc:Choice>
                  <mc:Fallback>
                    <p:oleObj name="公式" r:id="rId10" imgW="114423" imgH="177756" progId="Equation.3">
                      <p:embed/>
                      <p:pic>
                        <p:nvPicPr>
                          <p:cNvPr id="51249" name="Object 14">
                            <a:extLst>
                              <a:ext uri="{FF2B5EF4-FFF2-40B4-BE49-F238E27FC236}">
                                <a16:creationId xmlns:a16="http://schemas.microsoft.com/office/drawing/2014/main" id="{D484209E-9442-4FF0-A6AB-233A5CBE943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12" y="1152"/>
                            <a:ext cx="198" cy="3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250" name="Text Box 42">
                <a:extLst>
                  <a:ext uri="{FF2B5EF4-FFF2-40B4-BE49-F238E27FC236}">
                    <a16:creationId xmlns:a16="http://schemas.microsoft.com/office/drawing/2014/main" id="{8398E94E-DCC9-4A28-BAB5-4539E4F23A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6" y="1277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</a:p>
            </p:txBody>
          </p:sp>
        </p:grpSp>
      </p:grpSp>
      <p:grpSp>
        <p:nvGrpSpPr>
          <p:cNvPr id="6" name="Group 43">
            <a:extLst>
              <a:ext uri="{FF2B5EF4-FFF2-40B4-BE49-F238E27FC236}">
                <a16:creationId xmlns:a16="http://schemas.microsoft.com/office/drawing/2014/main" id="{75495867-0C63-4E4D-A1E3-E102AEEC3D8E}"/>
              </a:ext>
            </a:extLst>
          </p:cNvPr>
          <p:cNvGrpSpPr>
            <a:grpSpLocks/>
          </p:cNvGrpSpPr>
          <p:nvPr/>
        </p:nvGrpSpPr>
        <p:grpSpPr bwMode="auto">
          <a:xfrm>
            <a:off x="8383589" y="76200"/>
            <a:ext cx="1131887" cy="1955800"/>
            <a:chOff x="4321" y="48"/>
            <a:chExt cx="713" cy="1232"/>
          </a:xfrm>
        </p:grpSpPr>
        <p:sp>
          <p:nvSpPr>
            <p:cNvPr id="51243" name="Line 44">
              <a:extLst>
                <a:ext uri="{FF2B5EF4-FFF2-40B4-BE49-F238E27FC236}">
                  <a16:creationId xmlns:a16="http://schemas.microsoft.com/office/drawing/2014/main" id="{6A06F902-09ED-4CBF-9782-D6207B95CB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21" y="104"/>
              <a:ext cx="456" cy="11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51244" name="Group 45">
              <a:extLst>
                <a:ext uri="{FF2B5EF4-FFF2-40B4-BE49-F238E27FC236}">
                  <a16:creationId xmlns:a16="http://schemas.microsoft.com/office/drawing/2014/main" id="{69276D8C-E939-40DF-9F58-E2BE12C5CE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2" y="48"/>
              <a:ext cx="282" cy="375"/>
              <a:chOff x="2512" y="1152"/>
              <a:chExt cx="282" cy="375"/>
            </a:xfrm>
          </p:grpSpPr>
          <p:graphicFrame>
            <p:nvGraphicFramePr>
              <p:cNvPr id="51245" name="Object 13">
                <a:extLst>
                  <a:ext uri="{FF2B5EF4-FFF2-40B4-BE49-F238E27FC236}">
                    <a16:creationId xmlns:a16="http://schemas.microsoft.com/office/drawing/2014/main" id="{FDC3CBEC-C48E-4B9B-89ED-B4EEC1AF411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512" y="1152"/>
              <a:ext cx="198" cy="3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65" name="公式" r:id="rId12" imgW="114423" imgH="177756" progId="Equation.3">
                      <p:embed/>
                    </p:oleObj>
                  </mc:Choice>
                  <mc:Fallback>
                    <p:oleObj name="公式" r:id="rId12" imgW="114423" imgH="177756" progId="Equation.3">
                      <p:embed/>
                      <p:pic>
                        <p:nvPicPr>
                          <p:cNvPr id="51245" name="Object 13">
                            <a:extLst>
                              <a:ext uri="{FF2B5EF4-FFF2-40B4-BE49-F238E27FC236}">
                                <a16:creationId xmlns:a16="http://schemas.microsoft.com/office/drawing/2014/main" id="{FDC3CBEC-C48E-4B9B-89ED-B4EEC1AF411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12" y="1152"/>
                            <a:ext cx="198" cy="3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246" name="Text Box 47">
                <a:extLst>
                  <a:ext uri="{FF2B5EF4-FFF2-40B4-BE49-F238E27FC236}">
                    <a16:creationId xmlns:a16="http://schemas.microsoft.com/office/drawing/2014/main" id="{C4948D52-15A7-4AF5-9805-0222CAB5EB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8" y="1277"/>
                <a:ext cx="1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2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</a:p>
            </p:txBody>
          </p:sp>
        </p:grpSp>
      </p:grpSp>
      <p:sp>
        <p:nvSpPr>
          <p:cNvPr id="51210" name="Rectangle 48">
            <a:extLst>
              <a:ext uri="{FF2B5EF4-FFF2-40B4-BE49-F238E27FC236}">
                <a16:creationId xmlns:a16="http://schemas.microsoft.com/office/drawing/2014/main" id="{B441C0A2-8D6C-4CD2-808E-DA1A8185C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064" y="304801"/>
            <a:ext cx="17605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(3)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线电流</a:t>
            </a:r>
          </a:p>
        </p:txBody>
      </p:sp>
      <p:graphicFrame>
        <p:nvGraphicFramePr>
          <p:cNvPr id="60416" name="Object 0" descr="40%">
            <a:extLst>
              <a:ext uri="{FF2B5EF4-FFF2-40B4-BE49-F238E27FC236}">
                <a16:creationId xmlns:a16="http://schemas.microsoft.com/office/drawing/2014/main" id="{7D48125F-61E1-4A3B-ABA9-16469B8F602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67439" y="4724400"/>
          <a:ext cx="4067175" cy="163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6" name="Equation" r:id="rId14" imgW="1752649" imgH="698412" progId="Equation.3">
                  <p:embed/>
                </p:oleObj>
              </mc:Choice>
              <mc:Fallback>
                <p:oleObj name="Equation" r:id="rId14" imgW="1752649" imgH="698412" progId="Equation.3">
                  <p:embed/>
                  <p:pic>
                    <p:nvPicPr>
                      <p:cNvPr id="60416" name="Object 0" descr="40%">
                        <a:extLst>
                          <a:ext uri="{FF2B5EF4-FFF2-40B4-BE49-F238E27FC236}">
                            <a16:creationId xmlns:a16="http://schemas.microsoft.com/office/drawing/2014/main" id="{7D48125F-61E1-4A3B-ABA9-16469B8F602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9" y="4724400"/>
                        <a:ext cx="4067175" cy="1633538"/>
                      </a:xfrm>
                      <a:prstGeom prst="rect">
                        <a:avLst/>
                      </a:prstGeom>
                      <a:blipFill dpi="0" rotWithShape="0">
                        <a:blip r:embed="rId16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339933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42" name="Rectangle 50">
            <a:extLst>
              <a:ext uri="{FF2B5EF4-FFF2-40B4-BE49-F238E27FC236}">
                <a16:creationId xmlns:a16="http://schemas.microsoft.com/office/drawing/2014/main" id="{1E641636-5A09-42EB-BC1E-D6C93CB49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4643438"/>
            <a:ext cx="26844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由相量图可求得</a:t>
            </a:r>
          </a:p>
        </p:txBody>
      </p:sp>
      <p:graphicFrame>
        <p:nvGraphicFramePr>
          <p:cNvPr id="60417" name="Object 1">
            <a:extLst>
              <a:ext uri="{FF2B5EF4-FFF2-40B4-BE49-F238E27FC236}">
                <a16:creationId xmlns:a16="http://schemas.microsoft.com/office/drawing/2014/main" id="{44AFE281-1F99-4B96-8E15-5D8C5BD1CB5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35250" y="760413"/>
          <a:ext cx="167005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7" name="Equation" r:id="rId17" imgW="812447" imgH="241195" progId="Equation.3">
                  <p:embed/>
                </p:oleObj>
              </mc:Choice>
              <mc:Fallback>
                <p:oleObj name="Equation" r:id="rId17" imgW="812447" imgH="241195" progId="Equation.3">
                  <p:embed/>
                  <p:pic>
                    <p:nvPicPr>
                      <p:cNvPr id="60417" name="Object 1">
                        <a:extLst>
                          <a:ext uri="{FF2B5EF4-FFF2-40B4-BE49-F238E27FC236}">
                            <a16:creationId xmlns:a16="http://schemas.microsoft.com/office/drawing/2014/main" id="{44AFE281-1F99-4B96-8E15-5D8C5BD1CB5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250" y="760413"/>
                        <a:ext cx="167005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18" name="Object 2">
            <a:extLst>
              <a:ext uri="{FF2B5EF4-FFF2-40B4-BE49-F238E27FC236}">
                <a16:creationId xmlns:a16="http://schemas.microsoft.com/office/drawing/2014/main" id="{17BC140F-5F1C-4FDF-B4C8-AD5F69826C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05089" y="1374775"/>
          <a:ext cx="1697037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8" name="Equation" r:id="rId19" imgW="825500" imgH="241300" progId="Equation.3">
                  <p:embed/>
                </p:oleObj>
              </mc:Choice>
              <mc:Fallback>
                <p:oleObj name="Equation" r:id="rId19" imgW="825500" imgH="241300" progId="Equation.3">
                  <p:embed/>
                  <p:pic>
                    <p:nvPicPr>
                      <p:cNvPr id="60418" name="Object 2">
                        <a:extLst>
                          <a:ext uri="{FF2B5EF4-FFF2-40B4-BE49-F238E27FC236}">
                            <a16:creationId xmlns:a16="http://schemas.microsoft.com/office/drawing/2014/main" id="{17BC140F-5F1C-4FDF-B4C8-AD5F69826C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5089" y="1374775"/>
                        <a:ext cx="1697037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19" name="Object 3">
            <a:extLst>
              <a:ext uri="{FF2B5EF4-FFF2-40B4-BE49-F238E27FC236}">
                <a16:creationId xmlns:a16="http://schemas.microsoft.com/office/drawing/2014/main" id="{8020EF1A-2BA1-4E03-BF11-3D76CDB0B7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09851" y="1890714"/>
          <a:ext cx="1719263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9" name="Equation" r:id="rId21" imgW="825500" imgH="241300" progId="Equation.3">
                  <p:embed/>
                </p:oleObj>
              </mc:Choice>
              <mc:Fallback>
                <p:oleObj name="Equation" r:id="rId21" imgW="825500" imgH="241300" progId="Equation.3">
                  <p:embed/>
                  <p:pic>
                    <p:nvPicPr>
                      <p:cNvPr id="60419" name="Object 3">
                        <a:extLst>
                          <a:ext uri="{FF2B5EF4-FFF2-40B4-BE49-F238E27FC236}">
                            <a16:creationId xmlns:a16="http://schemas.microsoft.com/office/drawing/2014/main" id="{8020EF1A-2BA1-4E03-BF11-3D76CDB0B7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851" y="1890714"/>
                        <a:ext cx="1719263" cy="604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0" name="Object 4">
            <a:extLst>
              <a:ext uri="{FF2B5EF4-FFF2-40B4-BE49-F238E27FC236}">
                <a16:creationId xmlns:a16="http://schemas.microsoft.com/office/drawing/2014/main" id="{DC121928-98B4-4E26-965C-9E340E7D55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95539" y="2743200"/>
          <a:ext cx="3055937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70" name="Equation" r:id="rId23" imgW="1587500" imgH="457200" progId="Equation.3">
                  <p:embed/>
                </p:oleObj>
              </mc:Choice>
              <mc:Fallback>
                <p:oleObj name="Equation" r:id="rId23" imgW="1587500" imgH="457200" progId="Equation.3">
                  <p:embed/>
                  <p:pic>
                    <p:nvPicPr>
                      <p:cNvPr id="60420" name="Object 4">
                        <a:extLst>
                          <a:ext uri="{FF2B5EF4-FFF2-40B4-BE49-F238E27FC236}">
                            <a16:creationId xmlns:a16="http://schemas.microsoft.com/office/drawing/2014/main" id="{DC121928-98B4-4E26-965C-9E340E7D55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5539" y="2743200"/>
                        <a:ext cx="3055937" cy="106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1" name="Object 5">
            <a:extLst>
              <a:ext uri="{FF2B5EF4-FFF2-40B4-BE49-F238E27FC236}">
                <a16:creationId xmlns:a16="http://schemas.microsoft.com/office/drawing/2014/main" id="{6047B192-ECA3-4DBA-90C7-4769C93AAAA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0463" y="3394076"/>
          <a:ext cx="4449762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71" name="Equation" r:id="rId25" imgW="1954951" imgH="406224" progId="Equation.3">
                  <p:embed/>
                </p:oleObj>
              </mc:Choice>
              <mc:Fallback>
                <p:oleObj name="Equation" r:id="rId25" imgW="1954951" imgH="406224" progId="Equation.3">
                  <p:embed/>
                  <p:pic>
                    <p:nvPicPr>
                      <p:cNvPr id="60421" name="Object 5">
                        <a:extLst>
                          <a:ext uri="{FF2B5EF4-FFF2-40B4-BE49-F238E27FC236}">
                            <a16:creationId xmlns:a16="http://schemas.microsoft.com/office/drawing/2014/main" id="{6047B192-ECA3-4DBA-90C7-4769C93AAAA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463" y="3394076"/>
                        <a:ext cx="4449762" cy="94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61">
            <a:extLst>
              <a:ext uri="{FF2B5EF4-FFF2-40B4-BE49-F238E27FC236}">
                <a16:creationId xmlns:a16="http://schemas.microsoft.com/office/drawing/2014/main" id="{9B755AEF-1CDC-48BC-A925-11B064567795}"/>
              </a:ext>
            </a:extLst>
          </p:cNvPr>
          <p:cNvGrpSpPr>
            <a:grpSpLocks/>
          </p:cNvGrpSpPr>
          <p:nvPr/>
        </p:nvGrpSpPr>
        <p:grpSpPr bwMode="auto">
          <a:xfrm>
            <a:off x="1981201" y="4197351"/>
            <a:ext cx="7034213" cy="606425"/>
            <a:chOff x="288" y="2676"/>
            <a:chExt cx="4431" cy="382"/>
          </a:xfrm>
        </p:grpSpPr>
        <p:sp>
          <p:nvSpPr>
            <p:cNvPr id="33849" name="Rectangle 57">
              <a:extLst>
                <a:ext uri="{FF2B5EF4-FFF2-40B4-BE49-F238E27FC236}">
                  <a16:creationId xmlns:a16="http://schemas.microsoft.com/office/drawing/2014/main" id="{8806850E-EA9F-4B5E-A3C4-59EBF1324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2676"/>
              <a:ext cx="443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为此线电流也对称，即                            。</a:t>
              </a:r>
              <a:r>
                <a:rPr lang="zh-CN" altLang="en-US" sz="2800" b="1">
                  <a:solidFill>
                    <a:srgbClr val="FF3300"/>
                  </a:solidFill>
                  <a:ea typeface="宋体" charset="-122"/>
                </a:rPr>
                <a:t> </a:t>
              </a:r>
            </a:p>
          </p:txBody>
        </p:sp>
        <p:graphicFrame>
          <p:nvGraphicFramePr>
            <p:cNvPr id="51242" name="Object 12">
              <a:extLst>
                <a:ext uri="{FF2B5EF4-FFF2-40B4-BE49-F238E27FC236}">
                  <a16:creationId xmlns:a16="http://schemas.microsoft.com/office/drawing/2014/main" id="{D53A67E1-DC49-4388-AB8F-3A30CB92EB4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47" y="2676"/>
            <a:ext cx="1445" cy="3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772" name="Equation" r:id="rId27" imgW="1040948" imgH="228501" progId="Equation.3">
                    <p:embed/>
                  </p:oleObj>
                </mc:Choice>
                <mc:Fallback>
                  <p:oleObj name="Equation" r:id="rId27" imgW="1040948" imgH="228501" progId="Equation.3">
                    <p:embed/>
                    <p:pic>
                      <p:nvPicPr>
                        <p:cNvPr id="51242" name="Object 12">
                          <a:extLst>
                            <a:ext uri="{FF2B5EF4-FFF2-40B4-BE49-F238E27FC236}">
                              <a16:creationId xmlns:a16="http://schemas.microsoft.com/office/drawing/2014/main" id="{D53A67E1-DC49-4388-AB8F-3A30CB92EB4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7" y="2676"/>
                          <a:ext cx="1445" cy="3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0422" name="Object 6">
            <a:extLst>
              <a:ext uri="{FF2B5EF4-FFF2-40B4-BE49-F238E27FC236}">
                <a16:creationId xmlns:a16="http://schemas.microsoft.com/office/drawing/2014/main" id="{E880CEE1-6919-4BAE-9AF2-CE7B57381E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73300" y="5010150"/>
          <a:ext cx="359410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73" name="Equation" r:id="rId29" imgW="1435026" imgH="241212" progId="Equation.3">
                  <p:embed/>
                </p:oleObj>
              </mc:Choice>
              <mc:Fallback>
                <p:oleObj name="Equation" r:id="rId29" imgW="1435026" imgH="241212" progId="Equation.3">
                  <p:embed/>
                  <p:pic>
                    <p:nvPicPr>
                      <p:cNvPr id="60422" name="Object 6">
                        <a:extLst>
                          <a:ext uri="{FF2B5EF4-FFF2-40B4-BE49-F238E27FC236}">
                            <a16:creationId xmlns:a16="http://schemas.microsoft.com/office/drawing/2014/main" id="{E880CEE1-6919-4BAE-9AF2-CE7B57381E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3300" y="5010150"/>
                        <a:ext cx="3594100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52" name="Text Box 60">
            <a:extLst>
              <a:ext uri="{FF2B5EF4-FFF2-40B4-BE49-F238E27FC236}">
                <a16:creationId xmlns:a16="http://schemas.microsoft.com/office/drawing/2014/main" id="{48196222-4B28-415D-B554-A376A7C91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7576" y="5543550"/>
            <a:ext cx="3756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线电流比相应的相电流</a:t>
            </a:r>
          </a:p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滞后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30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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。</a:t>
            </a:r>
            <a:endParaRPr lang="zh-CN" altLang="en-US" sz="28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grpSp>
        <p:nvGrpSpPr>
          <p:cNvPr id="9" name="Group 62">
            <a:extLst>
              <a:ext uri="{FF2B5EF4-FFF2-40B4-BE49-F238E27FC236}">
                <a16:creationId xmlns:a16="http://schemas.microsoft.com/office/drawing/2014/main" id="{124472B4-5EB2-4A74-9364-82EA039579E8}"/>
              </a:ext>
            </a:extLst>
          </p:cNvPr>
          <p:cNvGrpSpPr>
            <a:grpSpLocks/>
          </p:cNvGrpSpPr>
          <p:nvPr/>
        </p:nvGrpSpPr>
        <p:grpSpPr bwMode="auto">
          <a:xfrm>
            <a:off x="7088189" y="534989"/>
            <a:ext cx="3171825" cy="3074987"/>
            <a:chOff x="3505" y="337"/>
            <a:chExt cx="1998" cy="1937"/>
          </a:xfrm>
        </p:grpSpPr>
        <p:sp>
          <p:nvSpPr>
            <p:cNvPr id="51229" name="Line 63">
              <a:extLst>
                <a:ext uri="{FF2B5EF4-FFF2-40B4-BE49-F238E27FC236}">
                  <a16:creationId xmlns:a16="http://schemas.microsoft.com/office/drawing/2014/main" id="{2DDAAF2B-BD33-4BE3-B4A4-F9D65832C8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6" y="1286"/>
              <a:ext cx="951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30" name="Line 64">
              <a:extLst>
                <a:ext uri="{FF2B5EF4-FFF2-40B4-BE49-F238E27FC236}">
                  <a16:creationId xmlns:a16="http://schemas.microsoft.com/office/drawing/2014/main" id="{88017658-3F95-4C50-93FA-87A7E0FEF80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095762">
              <a:off x="3613" y="1713"/>
              <a:ext cx="951" cy="1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31" name="Line 65">
              <a:extLst>
                <a:ext uri="{FF2B5EF4-FFF2-40B4-BE49-F238E27FC236}">
                  <a16:creationId xmlns:a16="http://schemas.microsoft.com/office/drawing/2014/main" id="{985051BE-596E-4376-BB88-34CEB62B4D6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7200000">
              <a:off x="3601" y="863"/>
              <a:ext cx="96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232" name="Group 66">
              <a:extLst>
                <a:ext uri="{FF2B5EF4-FFF2-40B4-BE49-F238E27FC236}">
                  <a16:creationId xmlns:a16="http://schemas.microsoft.com/office/drawing/2014/main" id="{9B88DBF3-BDF4-4ABA-BB4D-E55938AE50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1920"/>
              <a:ext cx="362" cy="354"/>
              <a:chOff x="3612" y="1999"/>
              <a:chExt cx="362" cy="354"/>
            </a:xfrm>
          </p:grpSpPr>
          <p:graphicFrame>
            <p:nvGraphicFramePr>
              <p:cNvPr id="51239" name="Object 11">
                <a:extLst>
                  <a:ext uri="{FF2B5EF4-FFF2-40B4-BE49-F238E27FC236}">
                    <a16:creationId xmlns:a16="http://schemas.microsoft.com/office/drawing/2014/main" id="{303E0124-3AC9-46DF-825F-77801D4786C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612" y="1999"/>
              <a:ext cx="232" cy="28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74" name="公式" r:id="rId31" imgW="152301" imgH="190369" progId="Equation.3">
                      <p:embed/>
                    </p:oleObj>
                  </mc:Choice>
                  <mc:Fallback>
                    <p:oleObj name="公式" r:id="rId31" imgW="152301" imgH="190369" progId="Equation.3">
                      <p:embed/>
                      <p:pic>
                        <p:nvPicPr>
                          <p:cNvPr id="51239" name="Object 11">
                            <a:extLst>
                              <a:ext uri="{FF2B5EF4-FFF2-40B4-BE49-F238E27FC236}">
                                <a16:creationId xmlns:a16="http://schemas.microsoft.com/office/drawing/2014/main" id="{303E0124-3AC9-46DF-825F-77801D4786C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12" y="1999"/>
                            <a:ext cx="232" cy="28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240" name="Text Box 68">
                <a:extLst>
                  <a:ext uri="{FF2B5EF4-FFF2-40B4-BE49-F238E27FC236}">
                    <a16:creationId xmlns:a16="http://schemas.microsoft.com/office/drawing/2014/main" id="{25862C05-6BD6-4118-A20E-F5B0B36283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30" y="2141"/>
                <a:ext cx="24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1600" b="1">
                    <a:solidFill>
                      <a:srgbClr val="0066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23</a:t>
                </a:r>
              </a:p>
            </p:txBody>
          </p:sp>
        </p:grpSp>
        <p:grpSp>
          <p:nvGrpSpPr>
            <p:cNvPr id="51233" name="Group 69">
              <a:extLst>
                <a:ext uri="{FF2B5EF4-FFF2-40B4-BE49-F238E27FC236}">
                  <a16:creationId xmlns:a16="http://schemas.microsoft.com/office/drawing/2014/main" id="{DE0E9DE1-E031-481B-8D5C-8B03FC57CC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84" y="1267"/>
              <a:ext cx="319" cy="365"/>
              <a:chOff x="5325" y="1095"/>
              <a:chExt cx="319" cy="365"/>
            </a:xfrm>
          </p:grpSpPr>
          <p:graphicFrame>
            <p:nvGraphicFramePr>
              <p:cNvPr id="51237" name="Object 10">
                <a:extLst>
                  <a:ext uri="{FF2B5EF4-FFF2-40B4-BE49-F238E27FC236}">
                    <a16:creationId xmlns:a16="http://schemas.microsoft.com/office/drawing/2014/main" id="{1F7CDF0F-28A0-420A-8898-E127E2B8667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325" y="1095"/>
              <a:ext cx="231" cy="28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75" name="公式" r:id="rId33" imgW="152301" imgH="190369" progId="Equation.3">
                      <p:embed/>
                    </p:oleObj>
                  </mc:Choice>
                  <mc:Fallback>
                    <p:oleObj name="公式" r:id="rId33" imgW="152301" imgH="190369" progId="Equation.3">
                      <p:embed/>
                      <p:pic>
                        <p:nvPicPr>
                          <p:cNvPr id="51237" name="Object 10">
                            <a:extLst>
                              <a:ext uri="{FF2B5EF4-FFF2-40B4-BE49-F238E27FC236}">
                                <a16:creationId xmlns:a16="http://schemas.microsoft.com/office/drawing/2014/main" id="{1F7CDF0F-28A0-420A-8898-E127E2B86677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25" y="1095"/>
                            <a:ext cx="231" cy="28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238" name="Text Box 71">
                <a:extLst>
                  <a:ext uri="{FF2B5EF4-FFF2-40B4-BE49-F238E27FC236}">
                    <a16:creationId xmlns:a16="http://schemas.microsoft.com/office/drawing/2014/main" id="{5B2952C9-1F0D-4AD3-AFF1-27B417B5FB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00" y="1248"/>
                <a:ext cx="24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1600" b="1">
                    <a:solidFill>
                      <a:srgbClr val="0066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12</a:t>
                </a:r>
              </a:p>
            </p:txBody>
          </p:sp>
        </p:grpSp>
        <p:grpSp>
          <p:nvGrpSpPr>
            <p:cNvPr id="51234" name="Group 72">
              <a:extLst>
                <a:ext uri="{FF2B5EF4-FFF2-40B4-BE49-F238E27FC236}">
                  <a16:creationId xmlns:a16="http://schemas.microsoft.com/office/drawing/2014/main" id="{2542405D-B42D-4CB2-9C2E-509D83DE44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5" y="337"/>
              <a:ext cx="356" cy="384"/>
              <a:chOff x="3505" y="337"/>
              <a:chExt cx="356" cy="384"/>
            </a:xfrm>
          </p:grpSpPr>
          <p:graphicFrame>
            <p:nvGraphicFramePr>
              <p:cNvPr id="51235" name="Object 9">
                <a:extLst>
                  <a:ext uri="{FF2B5EF4-FFF2-40B4-BE49-F238E27FC236}">
                    <a16:creationId xmlns:a16="http://schemas.microsoft.com/office/drawing/2014/main" id="{AE6125D1-CC67-40E8-97B7-F49ED81A8E5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505" y="337"/>
              <a:ext cx="232" cy="28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76" name="公式" r:id="rId35" imgW="152301" imgH="190369" progId="Equation.3">
                      <p:embed/>
                    </p:oleObj>
                  </mc:Choice>
                  <mc:Fallback>
                    <p:oleObj name="公式" r:id="rId35" imgW="152301" imgH="190369" progId="Equation.3">
                      <p:embed/>
                      <p:pic>
                        <p:nvPicPr>
                          <p:cNvPr id="51235" name="Object 9">
                            <a:extLst>
                              <a:ext uri="{FF2B5EF4-FFF2-40B4-BE49-F238E27FC236}">
                                <a16:creationId xmlns:a16="http://schemas.microsoft.com/office/drawing/2014/main" id="{AE6125D1-CC67-40E8-97B7-F49ED81A8E5D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05" y="337"/>
                            <a:ext cx="232" cy="28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236" name="Text Box 74">
                <a:extLst>
                  <a:ext uri="{FF2B5EF4-FFF2-40B4-BE49-F238E27FC236}">
                    <a16:creationId xmlns:a16="http://schemas.microsoft.com/office/drawing/2014/main" id="{490F9658-33A6-448C-893F-90994FA042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7" y="509"/>
                <a:ext cx="24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1600" b="1">
                    <a:solidFill>
                      <a:srgbClr val="0066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31</a:t>
                </a:r>
              </a:p>
            </p:txBody>
          </p:sp>
        </p:grpSp>
      </p:grpSp>
      <p:grpSp>
        <p:nvGrpSpPr>
          <p:cNvPr id="13" name="Group 75">
            <a:extLst>
              <a:ext uri="{FF2B5EF4-FFF2-40B4-BE49-F238E27FC236}">
                <a16:creationId xmlns:a16="http://schemas.microsoft.com/office/drawing/2014/main" id="{0AD48D8B-81AD-4A7C-9133-1373DA6B2DBD}"/>
              </a:ext>
            </a:extLst>
          </p:cNvPr>
          <p:cNvGrpSpPr>
            <a:grpSpLocks/>
          </p:cNvGrpSpPr>
          <p:nvPr/>
        </p:nvGrpSpPr>
        <p:grpSpPr bwMode="auto">
          <a:xfrm>
            <a:off x="9331326" y="2405063"/>
            <a:ext cx="1046163" cy="1446212"/>
            <a:chOff x="4918" y="1488"/>
            <a:chExt cx="659" cy="911"/>
          </a:xfrm>
        </p:grpSpPr>
        <p:sp>
          <p:nvSpPr>
            <p:cNvPr id="51227" name="Line 76">
              <a:extLst>
                <a:ext uri="{FF2B5EF4-FFF2-40B4-BE49-F238E27FC236}">
                  <a16:creationId xmlns:a16="http://schemas.microsoft.com/office/drawing/2014/main" id="{BDDE147A-2173-4CF8-BA35-94F63AFCB1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8" y="1488"/>
              <a:ext cx="186" cy="7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aphicFrame>
          <p:nvGraphicFramePr>
            <p:cNvPr id="51228" name="Object 8">
              <a:extLst>
                <a:ext uri="{FF2B5EF4-FFF2-40B4-BE49-F238E27FC236}">
                  <a16:creationId xmlns:a16="http://schemas.microsoft.com/office/drawing/2014/main" id="{8B87AEDE-2BAC-4286-A0F1-4182F7EE5B3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127" y="2016"/>
            <a:ext cx="450" cy="3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777" name="公式" r:id="rId37" imgW="317623" imgH="228600" progId="Equation.3">
                    <p:embed/>
                  </p:oleObj>
                </mc:Choice>
                <mc:Fallback>
                  <p:oleObj name="公式" r:id="rId37" imgW="317623" imgH="228600" progId="Equation.3">
                    <p:embed/>
                    <p:pic>
                      <p:nvPicPr>
                        <p:cNvPr id="51228" name="Object 8">
                          <a:extLst>
                            <a:ext uri="{FF2B5EF4-FFF2-40B4-BE49-F238E27FC236}">
                              <a16:creationId xmlns:a16="http://schemas.microsoft.com/office/drawing/2014/main" id="{8B87AEDE-2BAC-4286-A0F1-4182F7EE5B3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27" y="2016"/>
                          <a:ext cx="450" cy="3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78">
            <a:extLst>
              <a:ext uri="{FF2B5EF4-FFF2-40B4-BE49-F238E27FC236}">
                <a16:creationId xmlns:a16="http://schemas.microsoft.com/office/drawing/2014/main" id="{26BF3FC7-06E5-4703-940A-4D3249906BE3}"/>
              </a:ext>
            </a:extLst>
          </p:cNvPr>
          <p:cNvGrpSpPr>
            <a:grpSpLocks/>
          </p:cNvGrpSpPr>
          <p:nvPr/>
        </p:nvGrpSpPr>
        <p:grpSpPr bwMode="auto">
          <a:xfrm>
            <a:off x="8059738" y="2390775"/>
            <a:ext cx="1828800" cy="1543050"/>
            <a:chOff x="4117" y="1506"/>
            <a:chExt cx="1152" cy="972"/>
          </a:xfrm>
        </p:grpSpPr>
        <p:sp>
          <p:nvSpPr>
            <p:cNvPr id="51225" name="Line 79">
              <a:extLst>
                <a:ext uri="{FF2B5EF4-FFF2-40B4-BE49-F238E27FC236}">
                  <a16:creationId xmlns:a16="http://schemas.microsoft.com/office/drawing/2014/main" id="{C8609B3E-338C-4E64-BD64-1C2D54279AF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104477" flipV="1">
              <a:off x="4453" y="1170"/>
              <a:ext cx="480" cy="115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aphicFrame>
          <p:nvGraphicFramePr>
            <p:cNvPr id="51226" name="Object 7">
              <a:extLst>
                <a:ext uri="{FF2B5EF4-FFF2-40B4-BE49-F238E27FC236}">
                  <a16:creationId xmlns:a16="http://schemas.microsoft.com/office/drawing/2014/main" id="{34401177-F192-4E97-9396-C46A2098D00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54" y="2112"/>
            <a:ext cx="226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778" name="Equation" r:id="rId39" imgW="152301" imgH="215988" progId="Equation.3">
                    <p:embed/>
                  </p:oleObj>
                </mc:Choice>
                <mc:Fallback>
                  <p:oleObj name="Equation" r:id="rId39" imgW="152301" imgH="215988" progId="Equation.3">
                    <p:embed/>
                    <p:pic>
                      <p:nvPicPr>
                        <p:cNvPr id="51226" name="Object 7">
                          <a:extLst>
                            <a:ext uri="{FF2B5EF4-FFF2-40B4-BE49-F238E27FC236}">
                              <a16:creationId xmlns:a16="http://schemas.microsoft.com/office/drawing/2014/main" id="{34401177-F192-4E97-9396-C46A2098D00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54" y="2112"/>
                          <a:ext cx="226" cy="3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1" name="Object 61" descr="40%">
            <a:extLst>
              <a:ext uri="{FF2B5EF4-FFF2-40B4-BE49-F238E27FC236}">
                <a16:creationId xmlns:a16="http://schemas.microsoft.com/office/drawing/2014/main" id="{71A7B0DB-0DF0-4874-B8AC-5DE8410A35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1" y="4724400"/>
          <a:ext cx="4067175" cy="163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79" name="Equation" r:id="rId41" imgW="1752649" imgH="698412" progId="Equation.3">
                  <p:embed/>
                </p:oleObj>
              </mc:Choice>
              <mc:Fallback>
                <p:oleObj name="Equation" r:id="rId41" imgW="1752649" imgH="698412" progId="Equation.3">
                  <p:embed/>
                  <p:pic>
                    <p:nvPicPr>
                      <p:cNvPr id="61" name="Object 61" descr="40%">
                        <a:extLst>
                          <a:ext uri="{FF2B5EF4-FFF2-40B4-BE49-F238E27FC236}">
                            <a16:creationId xmlns:a16="http://schemas.microsoft.com/office/drawing/2014/main" id="{71A7B0DB-0DF0-4874-B8AC-5DE8410A35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1" y="4724400"/>
                        <a:ext cx="4067175" cy="1633538"/>
                      </a:xfrm>
                      <a:prstGeom prst="rect">
                        <a:avLst/>
                      </a:prstGeom>
                      <a:blipFill dpi="0" rotWithShape="0">
                        <a:blip r:embed="rId16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339933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3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3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3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0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821" grpId="0" autoUpdateAnimBg="0"/>
      <p:bldP spid="33842" grpId="0" autoUpdateAnimBg="0"/>
      <p:bldP spid="33852" grpId="0" autoUpdateAnimBg="0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179387A5-8773-430D-8D04-55845ACF5B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7538" y="1811338"/>
            <a:ext cx="4495800" cy="6096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zh-CN" alt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三相负载的联接原则</a:t>
            </a:r>
            <a:endParaRPr lang="zh-CN" altLang="en-US" sz="32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7A73E3D-5182-4D38-BE2B-DECF2176A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1" y="3429000"/>
            <a:ext cx="52581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负载的额定电压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电源的线电压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49C427AF-C51E-41C3-9C67-23B1F622EBA4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3962401"/>
            <a:ext cx="2681288" cy="747713"/>
            <a:chOff x="3024" y="1728"/>
            <a:chExt cx="1689" cy="471"/>
          </a:xfrm>
        </p:grpSpPr>
        <p:sp>
          <p:nvSpPr>
            <p:cNvPr id="52237" name="AutoShape 5">
              <a:extLst>
                <a:ext uri="{FF2B5EF4-FFF2-40B4-BE49-F238E27FC236}">
                  <a16:creationId xmlns:a16="http://schemas.microsoft.com/office/drawing/2014/main" id="{7F33A08C-DF36-4F19-849D-AE010A2375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01334">
              <a:off x="3024" y="1728"/>
              <a:ext cx="576" cy="288"/>
            </a:xfrm>
            <a:prstGeom prst="notchedRightArrow">
              <a:avLst>
                <a:gd name="adj1" fmla="val 50000"/>
                <a:gd name="adj2" fmla="val 50000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</a:gradFill>
            <a:ln w="9525">
              <a:solidFill>
                <a:srgbClr val="FFFF66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2238" name="Rectangle 6">
              <a:extLst>
                <a:ext uri="{FF2B5EF4-FFF2-40B4-BE49-F238E27FC236}">
                  <a16:creationId xmlns:a16="http://schemas.microsoft.com/office/drawing/2014/main" id="{750C64DD-D4D4-4FE1-9A58-09D09E22A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1872"/>
              <a:ext cx="120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应作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 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联结</a:t>
              </a:r>
            </a:p>
          </p:txBody>
        </p:sp>
      </p:grpSp>
      <p:grpSp>
        <p:nvGrpSpPr>
          <p:cNvPr id="3" name="Group 7">
            <a:extLst>
              <a:ext uri="{FF2B5EF4-FFF2-40B4-BE49-F238E27FC236}">
                <a16:creationId xmlns:a16="http://schemas.microsoft.com/office/drawing/2014/main" id="{1AE69067-FA85-43D3-8B79-D8DA4252685D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4419600"/>
            <a:ext cx="5384800" cy="1066800"/>
            <a:chOff x="192" y="2784"/>
            <a:chExt cx="3392" cy="672"/>
          </a:xfrm>
        </p:grpSpPr>
        <p:sp>
          <p:nvSpPr>
            <p:cNvPr id="52235" name="Rectangle 8">
              <a:extLst>
                <a:ext uri="{FF2B5EF4-FFF2-40B4-BE49-F238E27FC236}">
                  <a16:creationId xmlns:a16="http://schemas.microsoft.com/office/drawing/2014/main" id="{F29A39DC-6566-4521-B8D7-86C09D133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2940"/>
              <a:ext cx="339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负载的额定电压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</a:t>
              </a:r>
              <a:r>
                <a:rPr lang="en-US" altLang="zh-CN" sz="28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电源线电压</a:t>
              </a:r>
            </a:p>
          </p:txBody>
        </p:sp>
        <p:graphicFrame>
          <p:nvGraphicFramePr>
            <p:cNvPr id="52236" name="Object 0">
              <a:extLst>
                <a:ext uri="{FF2B5EF4-FFF2-40B4-BE49-F238E27FC236}">
                  <a16:creationId xmlns:a16="http://schemas.microsoft.com/office/drawing/2014/main" id="{DFB53EBE-BDE5-4A5D-8027-D28F086ABBC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09" y="2784"/>
            <a:ext cx="439" cy="6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695" name="Equation" r:id="rId4" imgW="254099" imgH="406356" progId="Equation.3">
                    <p:embed/>
                  </p:oleObj>
                </mc:Choice>
                <mc:Fallback>
                  <p:oleObj name="Equation" r:id="rId4" imgW="254099" imgH="406356" progId="Equation.3">
                    <p:embed/>
                    <p:pic>
                      <p:nvPicPr>
                        <p:cNvPr id="52236" name="Object 0">
                          <a:extLst>
                            <a:ext uri="{FF2B5EF4-FFF2-40B4-BE49-F238E27FC236}">
                              <a16:creationId xmlns:a16="http://schemas.microsoft.com/office/drawing/2014/main" id="{DFB53EBE-BDE5-4A5D-8027-D28F086ABBC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9" y="2784"/>
                          <a:ext cx="439" cy="6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0">
            <a:extLst>
              <a:ext uri="{FF2B5EF4-FFF2-40B4-BE49-F238E27FC236}">
                <a16:creationId xmlns:a16="http://schemas.microsoft.com/office/drawing/2014/main" id="{CC16C058-7817-4372-A2BF-FB17C425ACB5}"/>
              </a:ext>
            </a:extLst>
          </p:cNvPr>
          <p:cNvGrpSpPr>
            <a:grpSpLocks/>
          </p:cNvGrpSpPr>
          <p:nvPr/>
        </p:nvGrpSpPr>
        <p:grpSpPr bwMode="auto">
          <a:xfrm>
            <a:off x="6172201" y="5272088"/>
            <a:ext cx="2828925" cy="595312"/>
            <a:chOff x="3072" y="2976"/>
            <a:chExt cx="1782" cy="375"/>
          </a:xfrm>
        </p:grpSpPr>
        <p:sp>
          <p:nvSpPr>
            <p:cNvPr id="52233" name="AutoShape 11">
              <a:extLst>
                <a:ext uri="{FF2B5EF4-FFF2-40B4-BE49-F238E27FC236}">
                  <a16:creationId xmlns:a16="http://schemas.microsoft.com/office/drawing/2014/main" id="{8F275A08-0826-4BFE-BDE3-7D0A72361E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01334">
              <a:off x="3072" y="2976"/>
              <a:ext cx="576" cy="288"/>
            </a:xfrm>
            <a:prstGeom prst="notchedRightArrow">
              <a:avLst>
                <a:gd name="adj1" fmla="val 50000"/>
                <a:gd name="adj2" fmla="val 50000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</a:gradFill>
            <a:ln w="9525">
              <a:solidFill>
                <a:srgbClr val="FFFF66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2234" name="Rectangle 12">
              <a:extLst>
                <a:ext uri="{FF2B5EF4-FFF2-40B4-BE49-F238E27FC236}">
                  <a16:creationId xmlns:a16="http://schemas.microsoft.com/office/drawing/2014/main" id="{C4EAF00F-720C-47E8-91FF-4F25B0157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4" y="3024"/>
              <a:ext cx="12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应作 </a:t>
              </a:r>
              <a:r>
                <a:rPr lang="en-US" altLang="zh-CN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Y 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联结</a:t>
              </a:r>
            </a:p>
          </p:txBody>
        </p:sp>
      </p:grpSp>
      <p:sp>
        <p:nvSpPr>
          <p:cNvPr id="34895" name="Rectangle 79">
            <a:extLst>
              <a:ext uri="{FF2B5EF4-FFF2-40B4-BE49-F238E27FC236}">
                <a16:creationId xmlns:a16="http://schemas.microsoft.com/office/drawing/2014/main" id="{58E2A0A8-1B55-4BDC-95A6-50173D8B2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403476"/>
            <a:ext cx="85344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应使加于每相负载上的电压等于其额定电压，而与电源的联接方式无关。</a:t>
            </a:r>
          </a:p>
        </p:txBody>
      </p:sp>
      <p:sp>
        <p:nvSpPr>
          <p:cNvPr id="52232" name="Text Box 80">
            <a:extLst>
              <a:ext uri="{FF2B5EF4-FFF2-40B4-BE49-F238E27FC236}">
                <a16:creationId xmlns:a16="http://schemas.microsoft.com/office/drawing/2014/main" id="{AA3DB6D5-8122-4412-BA60-CFFF87E1D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14" y="644526"/>
            <a:ext cx="83978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三相电动机绕组可以联结成星形，也可以联结成三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角形，而照明负载一般都联结成星形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具有中性线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19" grpId="0" autoUpdateAnimBg="0"/>
      <p:bldP spid="34895" grpId="0" autoUpdateAnimBg="0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CF7F8A2C-2758-48C6-85C2-5B058F0210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749550" y="433388"/>
            <a:ext cx="5861050" cy="7620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5.4</a:t>
            </a: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  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三相功率</a:t>
            </a:r>
          </a:p>
        </p:txBody>
      </p:sp>
      <p:graphicFrame>
        <p:nvGraphicFramePr>
          <p:cNvPr id="35853" name="Object 13" descr="40%">
            <a:extLst>
              <a:ext uri="{FF2B5EF4-FFF2-40B4-BE49-F238E27FC236}">
                <a16:creationId xmlns:a16="http://schemas.microsoft.com/office/drawing/2014/main" id="{E2C7C287-D08D-4100-9365-93EC5F412F2B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3051175" y="5626101"/>
          <a:ext cx="5708650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39" name="Equation" r:id="rId4" imgW="2235200" imgH="266831" progId="Equation.3">
                  <p:embed/>
                </p:oleObj>
              </mc:Choice>
              <mc:Fallback>
                <p:oleObj name="Equation" r:id="rId4" imgW="2235200" imgH="266831" progId="Equation.3">
                  <p:embed/>
                  <p:pic>
                    <p:nvPicPr>
                      <p:cNvPr id="35853" name="Object 13" descr="40%">
                        <a:extLst>
                          <a:ext uri="{FF2B5EF4-FFF2-40B4-BE49-F238E27FC236}">
                            <a16:creationId xmlns:a16="http://schemas.microsoft.com/office/drawing/2014/main" id="{E2C7C287-D08D-4100-9365-93EC5F412F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1175" y="5626101"/>
                        <a:ext cx="5708650" cy="709613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3" name="Text Box 3">
            <a:extLst>
              <a:ext uri="{FF2B5EF4-FFF2-40B4-BE49-F238E27FC236}">
                <a16:creationId xmlns:a16="http://schemas.microsoft.com/office/drawing/2014/main" id="{2C097A5C-6E32-45C2-B2DE-3D91BE213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001714"/>
            <a:ext cx="83058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无论负载为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Y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或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幼圆" pitchFamily="49" charset="-122"/>
                <a:sym typeface="Symbol" pitchFamily="18" charset="2"/>
              </a:rPr>
              <a:t>△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联结，每相有功功率都应为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                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P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p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=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U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p</a:t>
            </a:r>
            <a:r>
              <a:rPr lang="en-US" altLang="zh-CN" sz="2800" b="1" i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I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p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cos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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p</a:t>
            </a:r>
          </a:p>
        </p:txBody>
      </p:sp>
      <p:graphicFrame>
        <p:nvGraphicFramePr>
          <p:cNvPr id="35844" name="Object 4">
            <a:extLst>
              <a:ext uri="{FF2B5EF4-FFF2-40B4-BE49-F238E27FC236}">
                <a16:creationId xmlns:a16="http://schemas.microsoft.com/office/drawing/2014/main" id="{BC17ABCE-0A18-4E22-90E2-65A85E0BD2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03838" y="3298826"/>
          <a:ext cx="3016250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0" name="Equation" r:id="rId7" imgW="1358875" imgH="406356" progId="Equation.3">
                  <p:embed/>
                </p:oleObj>
              </mc:Choice>
              <mc:Fallback>
                <p:oleObj name="Equation" r:id="rId7" imgW="1358875" imgH="406356" progId="Equation.3">
                  <p:embed/>
                  <p:pic>
                    <p:nvPicPr>
                      <p:cNvPr id="35844" name="Object 4">
                        <a:extLst>
                          <a:ext uri="{FF2B5EF4-FFF2-40B4-BE49-F238E27FC236}">
                            <a16:creationId xmlns:a16="http://schemas.microsoft.com/office/drawing/2014/main" id="{BC17ABCE-0A18-4E22-90E2-65A85E0BD2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8" y="3298826"/>
                        <a:ext cx="3016250" cy="993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5" name="Text Box 5">
            <a:extLst>
              <a:ext uri="{FF2B5EF4-FFF2-40B4-BE49-F238E27FC236}">
                <a16:creationId xmlns:a16="http://schemas.microsoft.com/office/drawing/2014/main" id="{5DAD8FFD-1F3D-4AB0-BBDD-8A194CA03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3513138"/>
            <a:ext cx="35605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Symbol" panose="05050102010706020507" pitchFamily="18" charset="2"/>
              </a:rPr>
              <a:t>对称负载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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Symbol" panose="05050102010706020507" pitchFamily="18" charset="2"/>
              </a:rPr>
              <a:t>联结时： </a:t>
            </a:r>
          </a:p>
        </p:txBody>
      </p:sp>
      <p:graphicFrame>
        <p:nvGraphicFramePr>
          <p:cNvPr id="35846" name="Object 6" descr="40%">
            <a:extLst>
              <a:ext uri="{FF2B5EF4-FFF2-40B4-BE49-F238E27FC236}">
                <a16:creationId xmlns:a16="http://schemas.microsoft.com/office/drawing/2014/main" id="{F2ED85FD-9DDA-4782-A72D-986E27F4FDF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32126" y="4235450"/>
          <a:ext cx="5745163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1" name="Equation" r:id="rId9" imgW="2349623" imgH="253825" progId="Equation.3">
                  <p:embed/>
                </p:oleObj>
              </mc:Choice>
              <mc:Fallback>
                <p:oleObj name="Equation" r:id="rId9" imgW="2349623" imgH="253825" progId="Equation.3">
                  <p:embed/>
                  <p:pic>
                    <p:nvPicPr>
                      <p:cNvPr id="35846" name="Object 6" descr="40%">
                        <a:extLst>
                          <a:ext uri="{FF2B5EF4-FFF2-40B4-BE49-F238E27FC236}">
                            <a16:creationId xmlns:a16="http://schemas.microsoft.com/office/drawing/2014/main" id="{F2ED85FD-9DDA-4782-A72D-986E27F4FDF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2126" y="4235450"/>
                        <a:ext cx="5745163" cy="717550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Text Box 7">
            <a:extLst>
              <a:ext uri="{FF2B5EF4-FFF2-40B4-BE49-F238E27FC236}">
                <a16:creationId xmlns:a16="http://schemas.microsoft.com/office/drawing/2014/main" id="{959C6903-D72D-4903-9FDA-A00301DF1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1" y="4891088"/>
            <a:ext cx="898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同理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35848" name="Object 8" descr="40%">
            <a:extLst>
              <a:ext uri="{FF2B5EF4-FFF2-40B4-BE49-F238E27FC236}">
                <a16:creationId xmlns:a16="http://schemas.microsoft.com/office/drawing/2014/main" id="{C227034D-881F-428D-AE22-0D1953EA1B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63875" y="4911726"/>
          <a:ext cx="5683250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2" name="Equation" r:id="rId11" imgW="2260452" imgH="266831" progId="Equation.3">
                  <p:embed/>
                </p:oleObj>
              </mc:Choice>
              <mc:Fallback>
                <p:oleObj name="Equation" r:id="rId11" imgW="2260452" imgH="266831" progId="Equation.3">
                  <p:embed/>
                  <p:pic>
                    <p:nvPicPr>
                      <p:cNvPr id="35848" name="Object 8" descr="40%">
                        <a:extLst>
                          <a:ext uri="{FF2B5EF4-FFF2-40B4-BE49-F238E27FC236}">
                            <a16:creationId xmlns:a16="http://schemas.microsoft.com/office/drawing/2014/main" id="{C227034D-881F-428D-AE22-0D1953EA1B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875" y="4911726"/>
                        <a:ext cx="5683250" cy="727075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9" name="Object 9">
            <a:extLst>
              <a:ext uri="{FF2B5EF4-FFF2-40B4-BE49-F238E27FC236}">
                <a16:creationId xmlns:a16="http://schemas.microsoft.com/office/drawing/2014/main" id="{54D60BF1-0092-49AB-8512-0E1EC60BB1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43513" y="2462213"/>
          <a:ext cx="3230562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3" name="Equation" r:id="rId13" imgW="1397148" imgH="406356" progId="Equation.3">
                  <p:embed/>
                </p:oleObj>
              </mc:Choice>
              <mc:Fallback>
                <p:oleObj name="Equation" r:id="rId13" imgW="1397148" imgH="406356" progId="Equation.3">
                  <p:embed/>
                  <p:pic>
                    <p:nvPicPr>
                      <p:cNvPr id="35849" name="Object 9">
                        <a:extLst>
                          <a:ext uri="{FF2B5EF4-FFF2-40B4-BE49-F238E27FC236}">
                            <a16:creationId xmlns:a16="http://schemas.microsoft.com/office/drawing/2014/main" id="{54D60BF1-0092-49AB-8512-0E1EC60BB1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3513" y="2462213"/>
                        <a:ext cx="3230562" cy="1052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0" name="Rectangle 10">
            <a:extLst>
              <a:ext uri="{FF2B5EF4-FFF2-40B4-BE49-F238E27FC236}">
                <a16:creationId xmlns:a16="http://schemas.microsoft.com/office/drawing/2014/main" id="{3EC23C2E-99B5-46E1-8983-E7431FD04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751138"/>
            <a:ext cx="33297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Symbol" panose="05050102010706020507" pitchFamily="18" charset="2"/>
              </a:rPr>
              <a:t>对称负载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Y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Symbol" panose="05050102010706020507" pitchFamily="18" charset="2"/>
              </a:rPr>
              <a:t>联结时：</a:t>
            </a:r>
          </a:p>
        </p:txBody>
      </p:sp>
      <p:sp>
        <p:nvSpPr>
          <p:cNvPr id="35851" name="AutoShape 11" descr="大棋盘">
            <a:extLst>
              <a:ext uri="{FF2B5EF4-FFF2-40B4-BE49-F238E27FC236}">
                <a16:creationId xmlns:a16="http://schemas.microsoft.com/office/drawing/2014/main" id="{E371F104-7599-4A60-B2AE-2AA952E11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1752600"/>
            <a:ext cx="2438400" cy="990600"/>
          </a:xfrm>
          <a:prstGeom prst="wedgeRoundRectCallout">
            <a:avLst>
              <a:gd name="adj1" fmla="val -32551"/>
              <a:gd name="adj2" fmla="val 229486"/>
              <a:gd name="adj3" fmla="val 16667"/>
            </a:avLst>
          </a:prstGeom>
          <a:blipFill dpi="0" rotWithShape="0">
            <a:blip r:embed="rId15"/>
            <a:srcRect/>
            <a:tile tx="0" ty="0" sx="100000" sy="100000" flip="none" algn="tl"/>
          </a:blip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相电压与相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电流的相位差</a:t>
            </a:r>
          </a:p>
        </p:txBody>
      </p:sp>
      <p:sp>
        <p:nvSpPr>
          <p:cNvPr id="35852" name="Rectangle 12">
            <a:extLst>
              <a:ext uri="{FF2B5EF4-FFF2-40B4-BE49-F238E27FC236}">
                <a16:creationId xmlns:a16="http://schemas.microsoft.com/office/drawing/2014/main" id="{CA3A48B1-4F2B-49A9-8FE7-B96F44974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3588" y="2022476"/>
            <a:ext cx="49974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Symbol" panose="05050102010706020507" pitchFamily="18" charset="2"/>
              </a:rPr>
              <a:t>当负载对称时：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P =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3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U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p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p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cos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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p</a:t>
            </a:r>
          </a:p>
        </p:txBody>
      </p:sp>
      <p:sp>
        <p:nvSpPr>
          <p:cNvPr id="35854" name="Text Box 14">
            <a:extLst>
              <a:ext uri="{FF2B5EF4-FFF2-40B4-BE49-F238E27FC236}">
                <a16:creationId xmlns:a16="http://schemas.microsoft.com/office/drawing/2014/main" id="{16F5A001-05BE-4CCE-9C92-5C783F461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4267201"/>
            <a:ext cx="914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  <p:bldP spid="35845" grpId="0" autoUpdateAnimBg="0"/>
      <p:bldP spid="35847" grpId="0" autoUpdateAnimBg="0"/>
      <p:bldP spid="35850" grpId="0" autoUpdateAnimBg="0"/>
      <p:bldP spid="35851" grpId="0" animBg="1" autoUpdateAnimBg="0"/>
      <p:bldP spid="35852" grpId="0" autoUpdateAnimBg="0"/>
      <p:bldP spid="35854" grpId="0" autoUpdateAnimBg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>
            <a:extLst>
              <a:ext uri="{FF2B5EF4-FFF2-40B4-BE49-F238E27FC236}">
                <a16:creationId xmlns:a16="http://schemas.microsoft.com/office/drawing/2014/main" id="{17A6481D-9368-4222-AEEB-DD0336B48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762001"/>
            <a:ext cx="903605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     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有一三相电动机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每相的等效电阻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 29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,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等效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感抗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i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=21.8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,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试求下列两种情况下电动机的相电流、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线电流以及从电源输入的功率，并比较所得的结果：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(1)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绕组联成星形接于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i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l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=380 V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的三相电源上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;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(2)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绕组联成三角形接于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i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l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=220 V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的三相电源上。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5A338368-4E55-44B4-8F16-A67D41255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762000"/>
            <a:ext cx="990600" cy="533400"/>
          </a:xfrm>
          <a:noFill/>
        </p:spPr>
        <p:txBody>
          <a:bodyPr anchor="t"/>
          <a:lstStyle/>
          <a:p>
            <a:pPr eaLnBrk="1" hangingPunct="1"/>
            <a:r>
              <a:rPr lang="zh-CN" altLang="en-US" sz="2800" b="1">
                <a:solidFill>
                  <a:srgbClr val="CC0000"/>
                </a:solidFill>
              </a:rPr>
              <a:t>例</a:t>
            </a:r>
            <a:r>
              <a:rPr lang="en-US" altLang="zh-CN" sz="2800" b="1">
                <a:solidFill>
                  <a:srgbClr val="CC0000"/>
                </a:solidFill>
              </a:rPr>
              <a:t>1:</a:t>
            </a:r>
          </a:p>
        </p:txBody>
      </p:sp>
      <p:grpSp>
        <p:nvGrpSpPr>
          <p:cNvPr id="54276" name="Group 7">
            <a:extLst>
              <a:ext uri="{FF2B5EF4-FFF2-40B4-BE49-F238E27FC236}">
                <a16:creationId xmlns:a16="http://schemas.microsoft.com/office/drawing/2014/main" id="{BE10DA24-2F5C-424D-9700-E3A3A4C5ECB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743326" y="3276601"/>
            <a:ext cx="4938713" cy="3000375"/>
            <a:chOff x="1398" y="2064"/>
            <a:chExt cx="3111" cy="1890"/>
          </a:xfrm>
        </p:grpSpPr>
        <p:sp>
          <p:nvSpPr>
            <p:cNvPr id="54278" name="AutoShape 6">
              <a:extLst>
                <a:ext uri="{FF2B5EF4-FFF2-40B4-BE49-F238E27FC236}">
                  <a16:creationId xmlns:a16="http://schemas.microsoft.com/office/drawing/2014/main" id="{E953C06F-E3E5-4330-AC68-A9EF996186A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98" y="2064"/>
              <a:ext cx="3111" cy="1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79" name="Line 8">
              <a:extLst>
                <a:ext uri="{FF2B5EF4-FFF2-40B4-BE49-F238E27FC236}">
                  <a16:creationId xmlns:a16="http://schemas.microsoft.com/office/drawing/2014/main" id="{EA3E6B93-8325-41A8-9C66-768D470374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30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80" name="Line 9">
              <a:extLst>
                <a:ext uri="{FF2B5EF4-FFF2-40B4-BE49-F238E27FC236}">
                  <a16:creationId xmlns:a16="http://schemas.microsoft.com/office/drawing/2014/main" id="{0C8FD70F-AB30-43B6-8F7D-8E93E44E45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53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81" name="Line 10">
              <a:extLst>
                <a:ext uri="{FF2B5EF4-FFF2-40B4-BE49-F238E27FC236}">
                  <a16:creationId xmlns:a16="http://schemas.microsoft.com/office/drawing/2014/main" id="{8737386D-663C-4407-AEFB-8553219FFD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762"/>
              <a:ext cx="27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82" name="Rectangle 11">
              <a:extLst>
                <a:ext uri="{FF2B5EF4-FFF2-40B4-BE49-F238E27FC236}">
                  <a16:creationId xmlns:a16="http://schemas.microsoft.com/office/drawing/2014/main" id="{4582F7BD-9852-459B-9075-DF96330DE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2" y="2160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4283" name="Rectangle 12">
              <a:extLst>
                <a:ext uri="{FF2B5EF4-FFF2-40B4-BE49-F238E27FC236}">
                  <a16:creationId xmlns:a16="http://schemas.microsoft.com/office/drawing/2014/main" id="{F9492106-75C1-4ED3-9849-65F37CDD8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267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1</a:t>
              </a:r>
              <a:endParaRPr lang="zh-CN" altLang="zh-CN"/>
            </a:p>
          </p:txBody>
        </p:sp>
        <p:sp>
          <p:nvSpPr>
            <p:cNvPr id="54284" name="Rectangle 13">
              <a:extLst>
                <a:ext uri="{FF2B5EF4-FFF2-40B4-BE49-F238E27FC236}">
                  <a16:creationId xmlns:a16="http://schemas.microsoft.com/office/drawing/2014/main" id="{897D25E1-E28A-4501-9845-EAF670366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2426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4285" name="Rectangle 14">
              <a:extLst>
                <a:ext uri="{FF2B5EF4-FFF2-40B4-BE49-F238E27FC236}">
                  <a16:creationId xmlns:a16="http://schemas.microsoft.com/office/drawing/2014/main" id="{38F518E4-73D0-428C-87E6-45DDB0106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8" y="2533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2</a:t>
              </a:r>
              <a:endParaRPr lang="zh-CN" altLang="zh-CN"/>
            </a:p>
          </p:txBody>
        </p:sp>
        <p:sp>
          <p:nvSpPr>
            <p:cNvPr id="54286" name="Rectangle 15">
              <a:extLst>
                <a:ext uri="{FF2B5EF4-FFF2-40B4-BE49-F238E27FC236}">
                  <a16:creationId xmlns:a16="http://schemas.microsoft.com/office/drawing/2014/main" id="{5084DAAA-4378-4C14-A4A3-DE9F98A07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" y="2681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4287" name="Rectangle 16">
              <a:extLst>
                <a:ext uri="{FF2B5EF4-FFF2-40B4-BE49-F238E27FC236}">
                  <a16:creationId xmlns:a16="http://schemas.microsoft.com/office/drawing/2014/main" id="{E798FE2F-7157-4111-A9C5-9E397AA7B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2788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3</a:t>
              </a:r>
              <a:endParaRPr lang="zh-CN" altLang="zh-CN"/>
            </a:p>
          </p:txBody>
        </p:sp>
        <p:sp>
          <p:nvSpPr>
            <p:cNvPr id="54288" name="Oval 17">
              <a:extLst>
                <a:ext uri="{FF2B5EF4-FFF2-40B4-BE49-F238E27FC236}">
                  <a16:creationId xmlns:a16="http://schemas.microsoft.com/office/drawing/2014/main" id="{5C4AB4D0-46B2-4A9D-A46C-95CB5A055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277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289" name="Oval 18">
              <a:extLst>
                <a:ext uri="{FF2B5EF4-FFF2-40B4-BE49-F238E27FC236}">
                  <a16:creationId xmlns:a16="http://schemas.microsoft.com/office/drawing/2014/main" id="{FE718D76-7C89-4881-85A5-965DBE3D0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506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290" name="Oval 19">
              <a:extLst>
                <a:ext uri="{FF2B5EF4-FFF2-40B4-BE49-F238E27FC236}">
                  <a16:creationId xmlns:a16="http://schemas.microsoft.com/office/drawing/2014/main" id="{01C4BD0B-57EE-4DC6-A8BF-1C8BC809D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735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291" name="Line 20">
              <a:extLst>
                <a:ext uri="{FF2B5EF4-FFF2-40B4-BE49-F238E27FC236}">
                  <a16:creationId xmlns:a16="http://schemas.microsoft.com/office/drawing/2014/main" id="{A9AA0490-51EB-4AAF-AD85-37A11DF187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6" y="2290"/>
              <a:ext cx="0" cy="1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92" name="Line 21">
              <a:extLst>
                <a:ext uri="{FF2B5EF4-FFF2-40B4-BE49-F238E27FC236}">
                  <a16:creationId xmlns:a16="http://schemas.microsoft.com/office/drawing/2014/main" id="{4D551082-8595-4AC2-88EA-5B1F9BC7F1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2779"/>
              <a:ext cx="0" cy="55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93" name="Line 22">
              <a:extLst>
                <a:ext uri="{FF2B5EF4-FFF2-40B4-BE49-F238E27FC236}">
                  <a16:creationId xmlns:a16="http://schemas.microsoft.com/office/drawing/2014/main" id="{CDDA9106-577C-405F-B301-E7AC014730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9" y="2524"/>
              <a:ext cx="0" cy="8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94" name="Rectangle 23">
              <a:extLst>
                <a:ext uri="{FF2B5EF4-FFF2-40B4-BE49-F238E27FC236}">
                  <a16:creationId xmlns:a16="http://schemas.microsoft.com/office/drawing/2014/main" id="{1B487BCD-BA1F-4127-BC82-54038A733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295" name="Rectangle 24">
              <a:extLst>
                <a:ext uri="{FF2B5EF4-FFF2-40B4-BE49-F238E27FC236}">
                  <a16:creationId xmlns:a16="http://schemas.microsoft.com/office/drawing/2014/main" id="{1F308DE7-27C7-465C-99BE-CBBF59EE1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296" name="Rectangle 25">
              <a:extLst>
                <a:ext uri="{FF2B5EF4-FFF2-40B4-BE49-F238E27FC236}">
                  <a16:creationId xmlns:a16="http://schemas.microsoft.com/office/drawing/2014/main" id="{6A854DBA-B883-4AF0-9653-CBE531CA8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3319"/>
              <a:ext cx="109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297" name="Line 26">
              <a:extLst>
                <a:ext uri="{FF2B5EF4-FFF2-40B4-BE49-F238E27FC236}">
                  <a16:creationId xmlns:a16="http://schemas.microsoft.com/office/drawing/2014/main" id="{F0B54637-272A-4F66-A82B-C614DA9C06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894"/>
              <a:ext cx="6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98" name="Line 27">
              <a:extLst>
                <a:ext uri="{FF2B5EF4-FFF2-40B4-BE49-F238E27FC236}">
                  <a16:creationId xmlns:a16="http://schemas.microsoft.com/office/drawing/2014/main" id="{7D5606E3-80C2-4C14-83A1-7D6F2F5BA1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62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99" name="Line 28">
              <a:extLst>
                <a:ext uri="{FF2B5EF4-FFF2-40B4-BE49-F238E27FC236}">
                  <a16:creationId xmlns:a16="http://schemas.microsoft.com/office/drawing/2014/main" id="{4496B651-5A2F-4596-9B10-D8A28A806E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1" y="361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00" name="Line 29">
              <a:extLst>
                <a:ext uri="{FF2B5EF4-FFF2-40B4-BE49-F238E27FC236}">
                  <a16:creationId xmlns:a16="http://schemas.microsoft.com/office/drawing/2014/main" id="{E1772CDB-FB73-4315-86F0-CFADF058D7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7" y="3615"/>
              <a:ext cx="0" cy="30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01" name="Line 30">
              <a:extLst>
                <a:ext uri="{FF2B5EF4-FFF2-40B4-BE49-F238E27FC236}">
                  <a16:creationId xmlns:a16="http://schemas.microsoft.com/office/drawing/2014/main" id="{4E6A26E5-3E03-4569-9B5E-432FE4D238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1" y="2771"/>
              <a:ext cx="0" cy="11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02" name="Line 31">
              <a:extLst>
                <a:ext uri="{FF2B5EF4-FFF2-40B4-BE49-F238E27FC236}">
                  <a16:creationId xmlns:a16="http://schemas.microsoft.com/office/drawing/2014/main" id="{AA7E8CEF-38B3-47E3-8A22-65705D27D5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7" y="2294"/>
              <a:ext cx="0" cy="16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03" name="Line 32">
              <a:extLst>
                <a:ext uri="{FF2B5EF4-FFF2-40B4-BE49-F238E27FC236}">
                  <a16:creationId xmlns:a16="http://schemas.microsoft.com/office/drawing/2014/main" id="{2234C3C0-693C-4911-954F-94AB811A4C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1" y="2524"/>
              <a:ext cx="0" cy="65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04" name="Freeform 33">
              <a:extLst>
                <a:ext uri="{FF2B5EF4-FFF2-40B4-BE49-F238E27FC236}">
                  <a16:creationId xmlns:a16="http://schemas.microsoft.com/office/drawing/2014/main" id="{1CB507DA-2D28-4CEF-B00A-FC01EE1C5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405"/>
              <a:ext cx="232" cy="308"/>
            </a:xfrm>
            <a:custGeom>
              <a:avLst/>
              <a:gdLst>
                <a:gd name="T0" fmla="*/ 142 w 232"/>
                <a:gd name="T1" fmla="*/ 308 h 308"/>
                <a:gd name="T2" fmla="*/ 232 w 232"/>
                <a:gd name="T3" fmla="*/ 258 h 308"/>
                <a:gd name="T4" fmla="*/ 90 w 232"/>
                <a:gd name="T5" fmla="*/ 0 h 308"/>
                <a:gd name="T6" fmla="*/ 0 w 232"/>
                <a:gd name="T7" fmla="*/ 50 h 308"/>
                <a:gd name="T8" fmla="*/ 142 w 232"/>
                <a:gd name="T9" fmla="*/ 308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308">
                  <a:moveTo>
                    <a:pt x="142" y="308"/>
                  </a:moveTo>
                  <a:lnTo>
                    <a:pt x="232" y="258"/>
                  </a:lnTo>
                  <a:lnTo>
                    <a:pt x="90" y="0"/>
                  </a:lnTo>
                  <a:lnTo>
                    <a:pt x="0" y="50"/>
                  </a:lnTo>
                  <a:lnTo>
                    <a:pt x="142" y="308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05" name="Freeform 34">
              <a:extLst>
                <a:ext uri="{FF2B5EF4-FFF2-40B4-BE49-F238E27FC236}">
                  <a16:creationId xmlns:a16="http://schemas.microsoft.com/office/drawing/2014/main" id="{5AE4D934-8890-4530-81FE-5CBBE2BFA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" y="3360"/>
              <a:ext cx="225" cy="307"/>
            </a:xfrm>
            <a:custGeom>
              <a:avLst/>
              <a:gdLst>
                <a:gd name="T0" fmla="*/ 0 w 225"/>
                <a:gd name="T1" fmla="*/ 260 h 307"/>
                <a:gd name="T2" fmla="*/ 92 w 225"/>
                <a:gd name="T3" fmla="*/ 307 h 307"/>
                <a:gd name="T4" fmla="*/ 225 w 225"/>
                <a:gd name="T5" fmla="*/ 47 h 307"/>
                <a:gd name="T6" fmla="*/ 134 w 225"/>
                <a:gd name="T7" fmla="*/ 0 h 307"/>
                <a:gd name="T8" fmla="*/ 0 w 225"/>
                <a:gd name="T9" fmla="*/ 260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" h="307">
                  <a:moveTo>
                    <a:pt x="0" y="260"/>
                  </a:moveTo>
                  <a:lnTo>
                    <a:pt x="92" y="307"/>
                  </a:lnTo>
                  <a:lnTo>
                    <a:pt x="225" y="47"/>
                  </a:lnTo>
                  <a:lnTo>
                    <a:pt x="134" y="0"/>
                  </a:lnTo>
                  <a:lnTo>
                    <a:pt x="0" y="260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06" name="Rectangle 35">
              <a:extLst>
                <a:ext uri="{FF2B5EF4-FFF2-40B4-BE49-F238E27FC236}">
                  <a16:creationId xmlns:a16="http://schemas.microsoft.com/office/drawing/2014/main" id="{1C8F3B26-381F-45A2-BE5A-0308AE2D3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3844"/>
              <a:ext cx="293" cy="110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307" name="Line 36">
              <a:extLst>
                <a:ext uri="{FF2B5EF4-FFF2-40B4-BE49-F238E27FC236}">
                  <a16:creationId xmlns:a16="http://schemas.microsoft.com/office/drawing/2014/main" id="{5C01D38E-3F15-46EE-AACE-E9422CC1EA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3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08" name="Line 37">
              <a:extLst>
                <a:ext uri="{FF2B5EF4-FFF2-40B4-BE49-F238E27FC236}">
                  <a16:creationId xmlns:a16="http://schemas.microsoft.com/office/drawing/2014/main" id="{9A2436CF-6B7B-410C-BA48-70CB696DEB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5" y="3641"/>
              <a:ext cx="128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09" name="Line 38">
              <a:extLst>
                <a:ext uri="{FF2B5EF4-FFF2-40B4-BE49-F238E27FC236}">
                  <a16:creationId xmlns:a16="http://schemas.microsoft.com/office/drawing/2014/main" id="{80655AB5-E176-4FD2-A465-A9306D91B0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1" y="3183"/>
              <a:ext cx="129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10" name="Line 39">
              <a:extLst>
                <a:ext uri="{FF2B5EF4-FFF2-40B4-BE49-F238E27FC236}">
                  <a16:creationId xmlns:a16="http://schemas.microsoft.com/office/drawing/2014/main" id="{5A3B7E40-DCB8-4C53-A55F-9E7084D6BC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2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11" name="Line 40">
              <a:extLst>
                <a:ext uri="{FF2B5EF4-FFF2-40B4-BE49-F238E27FC236}">
                  <a16:creationId xmlns:a16="http://schemas.microsoft.com/office/drawing/2014/main" id="{A7718355-F7F7-44DF-ADE0-624E4C4AEC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95" y="3160"/>
              <a:ext cx="128" cy="2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12" name="Line 41">
              <a:extLst>
                <a:ext uri="{FF2B5EF4-FFF2-40B4-BE49-F238E27FC236}">
                  <a16:creationId xmlns:a16="http://schemas.microsoft.com/office/drawing/2014/main" id="{544681D0-72AD-47A0-AF45-3F0BEF0423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8" y="3687"/>
              <a:ext cx="103" cy="18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4313" name="Group 44">
              <a:extLst>
                <a:ext uri="{FF2B5EF4-FFF2-40B4-BE49-F238E27FC236}">
                  <a16:creationId xmlns:a16="http://schemas.microsoft.com/office/drawing/2014/main" id="{F6730F41-04C0-4932-BE5C-612B282406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3552"/>
              <a:ext cx="212" cy="258"/>
              <a:chOff x="2530" y="3552"/>
              <a:chExt cx="212" cy="258"/>
            </a:xfrm>
          </p:grpSpPr>
          <p:sp>
            <p:nvSpPr>
              <p:cNvPr id="54355" name="Rectangle 42">
                <a:extLst>
                  <a:ext uri="{FF2B5EF4-FFF2-40B4-BE49-F238E27FC236}">
                    <a16:creationId xmlns:a16="http://schemas.microsoft.com/office/drawing/2014/main" id="{FF06CDA1-4C58-466C-A553-4DBD3FF4C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3665"/>
                <a:ext cx="7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1500" b="1">
                    <a:solidFill>
                      <a:srgbClr val="000099"/>
                    </a:solidFill>
                    <a:latin typeface="Symbol" panose="05050102010706020507" pitchFamily="18" charset="2"/>
                  </a:rPr>
                  <a:t>D</a:t>
                </a:r>
                <a:endParaRPr lang="zh-CN" altLang="zh-CN"/>
              </a:p>
            </p:txBody>
          </p:sp>
          <p:sp>
            <p:nvSpPr>
              <p:cNvPr id="54356" name="Rectangle 43">
                <a:extLst>
                  <a:ext uri="{FF2B5EF4-FFF2-40B4-BE49-F238E27FC236}">
                    <a16:creationId xmlns:a16="http://schemas.microsoft.com/office/drawing/2014/main" id="{24760C38-DB62-4DB6-9703-6E28C2E9EB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552"/>
                <a:ext cx="1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2600" b="1" i="1">
                    <a:solidFill>
                      <a:srgbClr val="000099"/>
                    </a:solidFill>
                  </a:rPr>
                  <a:t>Z</a:t>
                </a:r>
                <a:endParaRPr lang="zh-CN" altLang="zh-CN"/>
              </a:p>
            </p:txBody>
          </p:sp>
        </p:grpSp>
        <p:grpSp>
          <p:nvGrpSpPr>
            <p:cNvPr id="54314" name="Group 47">
              <a:extLst>
                <a:ext uri="{FF2B5EF4-FFF2-40B4-BE49-F238E27FC236}">
                  <a16:creationId xmlns:a16="http://schemas.microsoft.com/office/drawing/2014/main" id="{D7BF90D0-3D9D-47BE-AE0E-44F31F906F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1" y="3361"/>
              <a:ext cx="132" cy="357"/>
              <a:chOff x="4241" y="3361"/>
              <a:chExt cx="132" cy="357"/>
            </a:xfrm>
          </p:grpSpPr>
          <p:sp>
            <p:nvSpPr>
              <p:cNvPr id="54353" name="Rectangle 45">
                <a:extLst>
                  <a:ext uri="{FF2B5EF4-FFF2-40B4-BE49-F238E27FC236}">
                    <a16:creationId xmlns:a16="http://schemas.microsoft.com/office/drawing/2014/main" id="{91B3F95E-78D1-4020-8083-16F86100B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3" y="3485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/>
              </a:p>
            </p:txBody>
          </p:sp>
          <p:sp>
            <p:nvSpPr>
              <p:cNvPr id="54354" name="Rectangle 46">
                <a:extLst>
                  <a:ext uri="{FF2B5EF4-FFF2-40B4-BE49-F238E27FC236}">
                    <a16:creationId xmlns:a16="http://schemas.microsoft.com/office/drawing/2014/main" id="{A52C8902-3912-4583-9141-1EFA255EE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3361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/>
              </a:p>
            </p:txBody>
          </p:sp>
        </p:grpSp>
        <p:sp>
          <p:nvSpPr>
            <p:cNvPr id="54315" name="Line 48">
              <a:extLst>
                <a:ext uri="{FF2B5EF4-FFF2-40B4-BE49-F238E27FC236}">
                  <a16:creationId xmlns:a16="http://schemas.microsoft.com/office/drawing/2014/main" id="{0EB7BA46-7AEB-4814-ADB3-1B2B439C55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30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16" name="Line 49">
              <a:extLst>
                <a:ext uri="{FF2B5EF4-FFF2-40B4-BE49-F238E27FC236}">
                  <a16:creationId xmlns:a16="http://schemas.microsoft.com/office/drawing/2014/main" id="{5988389C-250A-4216-8CD2-2BBB2A1397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53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17" name="Line 50">
              <a:extLst>
                <a:ext uri="{FF2B5EF4-FFF2-40B4-BE49-F238E27FC236}">
                  <a16:creationId xmlns:a16="http://schemas.microsoft.com/office/drawing/2014/main" id="{929863AA-1BE9-49BA-981B-EDEF5B623B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762"/>
              <a:ext cx="27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18" name="Rectangle 51">
              <a:extLst>
                <a:ext uri="{FF2B5EF4-FFF2-40B4-BE49-F238E27FC236}">
                  <a16:creationId xmlns:a16="http://schemas.microsoft.com/office/drawing/2014/main" id="{B9AE2B8B-82BE-4654-8EB3-3AA8A5413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2" y="2160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4319" name="Rectangle 52">
              <a:extLst>
                <a:ext uri="{FF2B5EF4-FFF2-40B4-BE49-F238E27FC236}">
                  <a16:creationId xmlns:a16="http://schemas.microsoft.com/office/drawing/2014/main" id="{F97BA860-1EF6-42F3-A617-1EEED4965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267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1</a:t>
              </a:r>
              <a:endParaRPr lang="zh-CN" altLang="zh-CN"/>
            </a:p>
          </p:txBody>
        </p:sp>
        <p:sp>
          <p:nvSpPr>
            <p:cNvPr id="54320" name="Rectangle 53">
              <a:extLst>
                <a:ext uri="{FF2B5EF4-FFF2-40B4-BE49-F238E27FC236}">
                  <a16:creationId xmlns:a16="http://schemas.microsoft.com/office/drawing/2014/main" id="{29433170-18A0-4130-B832-CF866434A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2426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4321" name="Rectangle 54">
              <a:extLst>
                <a:ext uri="{FF2B5EF4-FFF2-40B4-BE49-F238E27FC236}">
                  <a16:creationId xmlns:a16="http://schemas.microsoft.com/office/drawing/2014/main" id="{34A6FBDB-F1A3-4946-AC3B-F88E7F8B1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8" y="2533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2</a:t>
              </a:r>
              <a:endParaRPr lang="zh-CN" altLang="zh-CN"/>
            </a:p>
          </p:txBody>
        </p:sp>
        <p:sp>
          <p:nvSpPr>
            <p:cNvPr id="54322" name="Rectangle 55">
              <a:extLst>
                <a:ext uri="{FF2B5EF4-FFF2-40B4-BE49-F238E27FC236}">
                  <a16:creationId xmlns:a16="http://schemas.microsoft.com/office/drawing/2014/main" id="{3155F965-D0E6-4BD0-A27D-0F8242821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" y="2681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4323" name="Rectangle 56">
              <a:extLst>
                <a:ext uri="{FF2B5EF4-FFF2-40B4-BE49-F238E27FC236}">
                  <a16:creationId xmlns:a16="http://schemas.microsoft.com/office/drawing/2014/main" id="{47B12A70-B34C-4405-AE32-72B33EF92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2788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3</a:t>
              </a:r>
              <a:endParaRPr lang="zh-CN" altLang="zh-CN"/>
            </a:p>
          </p:txBody>
        </p:sp>
        <p:sp>
          <p:nvSpPr>
            <p:cNvPr id="54324" name="Oval 57">
              <a:extLst>
                <a:ext uri="{FF2B5EF4-FFF2-40B4-BE49-F238E27FC236}">
                  <a16:creationId xmlns:a16="http://schemas.microsoft.com/office/drawing/2014/main" id="{1076261B-8DCB-4B07-A45C-248A76EEE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277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325" name="Oval 58">
              <a:extLst>
                <a:ext uri="{FF2B5EF4-FFF2-40B4-BE49-F238E27FC236}">
                  <a16:creationId xmlns:a16="http://schemas.microsoft.com/office/drawing/2014/main" id="{5C66E27F-559D-4DB2-820E-17732D825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506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326" name="Oval 59">
              <a:extLst>
                <a:ext uri="{FF2B5EF4-FFF2-40B4-BE49-F238E27FC236}">
                  <a16:creationId xmlns:a16="http://schemas.microsoft.com/office/drawing/2014/main" id="{50262668-F38C-4F1F-B18D-B74C710B6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735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327" name="Line 60">
              <a:extLst>
                <a:ext uri="{FF2B5EF4-FFF2-40B4-BE49-F238E27FC236}">
                  <a16:creationId xmlns:a16="http://schemas.microsoft.com/office/drawing/2014/main" id="{64E44FCA-5CCF-479D-8BCA-8F4414A6CB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6" y="2290"/>
              <a:ext cx="0" cy="1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28" name="Line 61">
              <a:extLst>
                <a:ext uri="{FF2B5EF4-FFF2-40B4-BE49-F238E27FC236}">
                  <a16:creationId xmlns:a16="http://schemas.microsoft.com/office/drawing/2014/main" id="{79794001-2351-46EC-B0FA-669F530926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2779"/>
              <a:ext cx="0" cy="55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29" name="Line 62">
              <a:extLst>
                <a:ext uri="{FF2B5EF4-FFF2-40B4-BE49-F238E27FC236}">
                  <a16:creationId xmlns:a16="http://schemas.microsoft.com/office/drawing/2014/main" id="{007FA0AA-E772-4D6A-9D1E-C3ED076C74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9" y="2524"/>
              <a:ext cx="0" cy="8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30" name="Rectangle 63">
              <a:extLst>
                <a:ext uri="{FF2B5EF4-FFF2-40B4-BE49-F238E27FC236}">
                  <a16:creationId xmlns:a16="http://schemas.microsoft.com/office/drawing/2014/main" id="{C859E226-E306-4A25-B7E7-8BEB1C6F4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331" name="Rectangle 64">
              <a:extLst>
                <a:ext uri="{FF2B5EF4-FFF2-40B4-BE49-F238E27FC236}">
                  <a16:creationId xmlns:a16="http://schemas.microsoft.com/office/drawing/2014/main" id="{CC2F8AE7-3655-4F38-82D2-B414D20DC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332" name="Rectangle 65">
              <a:extLst>
                <a:ext uri="{FF2B5EF4-FFF2-40B4-BE49-F238E27FC236}">
                  <a16:creationId xmlns:a16="http://schemas.microsoft.com/office/drawing/2014/main" id="{58AA42F5-F24C-4930-BD22-1E5C81D84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3319"/>
              <a:ext cx="109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333" name="Line 66">
              <a:extLst>
                <a:ext uri="{FF2B5EF4-FFF2-40B4-BE49-F238E27FC236}">
                  <a16:creationId xmlns:a16="http://schemas.microsoft.com/office/drawing/2014/main" id="{BF5AED1D-A380-4D65-9AD4-53758ADAB9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894"/>
              <a:ext cx="6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34" name="Line 67">
              <a:extLst>
                <a:ext uri="{FF2B5EF4-FFF2-40B4-BE49-F238E27FC236}">
                  <a16:creationId xmlns:a16="http://schemas.microsoft.com/office/drawing/2014/main" id="{308F95BC-8F14-4BA5-A72B-80DB375304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62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35" name="Line 68">
              <a:extLst>
                <a:ext uri="{FF2B5EF4-FFF2-40B4-BE49-F238E27FC236}">
                  <a16:creationId xmlns:a16="http://schemas.microsoft.com/office/drawing/2014/main" id="{FF6C3093-88CD-4BD7-854D-98C364E768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1" y="361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36" name="Line 69">
              <a:extLst>
                <a:ext uri="{FF2B5EF4-FFF2-40B4-BE49-F238E27FC236}">
                  <a16:creationId xmlns:a16="http://schemas.microsoft.com/office/drawing/2014/main" id="{4F1DB4DD-D49B-483F-ACDB-95A00ECA5A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7" y="3615"/>
              <a:ext cx="0" cy="30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37" name="Line 70">
              <a:extLst>
                <a:ext uri="{FF2B5EF4-FFF2-40B4-BE49-F238E27FC236}">
                  <a16:creationId xmlns:a16="http://schemas.microsoft.com/office/drawing/2014/main" id="{704FE073-94A4-4347-87EB-CC7E3A84D6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1" y="2771"/>
              <a:ext cx="0" cy="11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38" name="Line 71">
              <a:extLst>
                <a:ext uri="{FF2B5EF4-FFF2-40B4-BE49-F238E27FC236}">
                  <a16:creationId xmlns:a16="http://schemas.microsoft.com/office/drawing/2014/main" id="{91E38353-61DB-42A9-8985-C3707586D3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7" y="2294"/>
              <a:ext cx="0" cy="16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39" name="Line 72">
              <a:extLst>
                <a:ext uri="{FF2B5EF4-FFF2-40B4-BE49-F238E27FC236}">
                  <a16:creationId xmlns:a16="http://schemas.microsoft.com/office/drawing/2014/main" id="{80F7D71D-E1AC-493E-9E54-5484FD5D15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1" y="2524"/>
              <a:ext cx="0" cy="65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40" name="Freeform 73">
              <a:extLst>
                <a:ext uri="{FF2B5EF4-FFF2-40B4-BE49-F238E27FC236}">
                  <a16:creationId xmlns:a16="http://schemas.microsoft.com/office/drawing/2014/main" id="{85276314-BE13-4A7D-B8C0-1ADD5426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405"/>
              <a:ext cx="232" cy="308"/>
            </a:xfrm>
            <a:custGeom>
              <a:avLst/>
              <a:gdLst>
                <a:gd name="T0" fmla="*/ 142 w 232"/>
                <a:gd name="T1" fmla="*/ 308 h 308"/>
                <a:gd name="T2" fmla="*/ 232 w 232"/>
                <a:gd name="T3" fmla="*/ 258 h 308"/>
                <a:gd name="T4" fmla="*/ 90 w 232"/>
                <a:gd name="T5" fmla="*/ 0 h 308"/>
                <a:gd name="T6" fmla="*/ 0 w 232"/>
                <a:gd name="T7" fmla="*/ 50 h 308"/>
                <a:gd name="T8" fmla="*/ 142 w 232"/>
                <a:gd name="T9" fmla="*/ 308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308">
                  <a:moveTo>
                    <a:pt x="142" y="308"/>
                  </a:moveTo>
                  <a:lnTo>
                    <a:pt x="232" y="258"/>
                  </a:lnTo>
                  <a:lnTo>
                    <a:pt x="90" y="0"/>
                  </a:lnTo>
                  <a:lnTo>
                    <a:pt x="0" y="50"/>
                  </a:lnTo>
                  <a:lnTo>
                    <a:pt x="142" y="308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41" name="Freeform 74">
              <a:extLst>
                <a:ext uri="{FF2B5EF4-FFF2-40B4-BE49-F238E27FC236}">
                  <a16:creationId xmlns:a16="http://schemas.microsoft.com/office/drawing/2014/main" id="{458D0329-67BC-4D02-ADA8-988E19577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" y="3360"/>
              <a:ext cx="225" cy="307"/>
            </a:xfrm>
            <a:custGeom>
              <a:avLst/>
              <a:gdLst>
                <a:gd name="T0" fmla="*/ 0 w 225"/>
                <a:gd name="T1" fmla="*/ 260 h 307"/>
                <a:gd name="T2" fmla="*/ 92 w 225"/>
                <a:gd name="T3" fmla="*/ 307 h 307"/>
                <a:gd name="T4" fmla="*/ 225 w 225"/>
                <a:gd name="T5" fmla="*/ 47 h 307"/>
                <a:gd name="T6" fmla="*/ 134 w 225"/>
                <a:gd name="T7" fmla="*/ 0 h 307"/>
                <a:gd name="T8" fmla="*/ 0 w 225"/>
                <a:gd name="T9" fmla="*/ 260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" h="307">
                  <a:moveTo>
                    <a:pt x="0" y="260"/>
                  </a:moveTo>
                  <a:lnTo>
                    <a:pt x="92" y="307"/>
                  </a:lnTo>
                  <a:lnTo>
                    <a:pt x="225" y="47"/>
                  </a:lnTo>
                  <a:lnTo>
                    <a:pt x="134" y="0"/>
                  </a:lnTo>
                  <a:lnTo>
                    <a:pt x="0" y="260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42" name="Rectangle 75">
              <a:extLst>
                <a:ext uri="{FF2B5EF4-FFF2-40B4-BE49-F238E27FC236}">
                  <a16:creationId xmlns:a16="http://schemas.microsoft.com/office/drawing/2014/main" id="{1037FBBB-7647-4C26-8053-DDF2AF3CB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3844"/>
              <a:ext cx="293" cy="110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343" name="Line 76">
              <a:extLst>
                <a:ext uri="{FF2B5EF4-FFF2-40B4-BE49-F238E27FC236}">
                  <a16:creationId xmlns:a16="http://schemas.microsoft.com/office/drawing/2014/main" id="{9F8B816A-A23B-4E06-A50A-8F5BED86AC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3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44" name="Line 77">
              <a:extLst>
                <a:ext uri="{FF2B5EF4-FFF2-40B4-BE49-F238E27FC236}">
                  <a16:creationId xmlns:a16="http://schemas.microsoft.com/office/drawing/2014/main" id="{6DAEF42C-9942-48C3-8208-A3E10B4FFF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5" y="3641"/>
              <a:ext cx="128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45" name="Line 78">
              <a:extLst>
                <a:ext uri="{FF2B5EF4-FFF2-40B4-BE49-F238E27FC236}">
                  <a16:creationId xmlns:a16="http://schemas.microsoft.com/office/drawing/2014/main" id="{2F834731-E02D-4B1F-8106-A29EB60506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1" y="3183"/>
              <a:ext cx="129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46" name="Line 79">
              <a:extLst>
                <a:ext uri="{FF2B5EF4-FFF2-40B4-BE49-F238E27FC236}">
                  <a16:creationId xmlns:a16="http://schemas.microsoft.com/office/drawing/2014/main" id="{B838A5AF-E33F-4870-BFB0-877A860FAC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2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47" name="Line 80">
              <a:extLst>
                <a:ext uri="{FF2B5EF4-FFF2-40B4-BE49-F238E27FC236}">
                  <a16:creationId xmlns:a16="http://schemas.microsoft.com/office/drawing/2014/main" id="{B01862B0-F093-4DE7-9D47-04F0D07DE5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95" y="3160"/>
              <a:ext cx="128" cy="2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48" name="Line 81">
              <a:extLst>
                <a:ext uri="{FF2B5EF4-FFF2-40B4-BE49-F238E27FC236}">
                  <a16:creationId xmlns:a16="http://schemas.microsoft.com/office/drawing/2014/main" id="{ECC554B3-86A2-46EF-BAA1-EFCAE4ED8A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8" y="3687"/>
              <a:ext cx="103" cy="18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4349" name="Group 84">
              <a:extLst>
                <a:ext uri="{FF2B5EF4-FFF2-40B4-BE49-F238E27FC236}">
                  <a16:creationId xmlns:a16="http://schemas.microsoft.com/office/drawing/2014/main" id="{208489CB-DFC9-4C8B-9356-FCE1CF2C25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3552"/>
              <a:ext cx="212" cy="258"/>
              <a:chOff x="2530" y="3552"/>
              <a:chExt cx="212" cy="258"/>
            </a:xfrm>
          </p:grpSpPr>
          <p:sp>
            <p:nvSpPr>
              <p:cNvPr id="54351" name="Rectangle 82">
                <a:extLst>
                  <a:ext uri="{FF2B5EF4-FFF2-40B4-BE49-F238E27FC236}">
                    <a16:creationId xmlns:a16="http://schemas.microsoft.com/office/drawing/2014/main" id="{6E9C052A-FAD4-4770-94BE-925F248C8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3665"/>
                <a:ext cx="7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1500" b="1">
                    <a:solidFill>
                      <a:srgbClr val="000099"/>
                    </a:solidFill>
                    <a:latin typeface="Symbol" panose="05050102010706020507" pitchFamily="18" charset="2"/>
                  </a:rPr>
                  <a:t>D</a:t>
                </a:r>
                <a:endParaRPr lang="zh-CN" altLang="zh-CN"/>
              </a:p>
            </p:txBody>
          </p:sp>
          <p:sp>
            <p:nvSpPr>
              <p:cNvPr id="54352" name="Rectangle 83">
                <a:extLst>
                  <a:ext uri="{FF2B5EF4-FFF2-40B4-BE49-F238E27FC236}">
                    <a16:creationId xmlns:a16="http://schemas.microsoft.com/office/drawing/2014/main" id="{539380EB-BFD7-4921-9AB8-462AA3FFC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552"/>
                <a:ext cx="1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2600" b="1" i="1">
                    <a:solidFill>
                      <a:srgbClr val="000099"/>
                    </a:solidFill>
                  </a:rPr>
                  <a:t>Z</a:t>
                </a:r>
                <a:endParaRPr lang="zh-CN" altLang="zh-CN"/>
              </a:p>
            </p:txBody>
          </p:sp>
        </p:grpSp>
        <p:sp>
          <p:nvSpPr>
            <p:cNvPr id="54350" name="Rectangle 85">
              <a:extLst>
                <a:ext uri="{FF2B5EF4-FFF2-40B4-BE49-F238E27FC236}">
                  <a16:creationId xmlns:a16="http://schemas.microsoft.com/office/drawing/2014/main" id="{85BDAC42-3A7D-4C8D-867F-7CB69D2A7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3" y="3485"/>
              <a:ext cx="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</p:grpSp>
      <p:sp>
        <p:nvSpPr>
          <p:cNvPr id="54277" name="Rectangle 83">
            <a:extLst>
              <a:ext uri="{FF2B5EF4-FFF2-40B4-BE49-F238E27FC236}">
                <a16:creationId xmlns:a16="http://schemas.microsoft.com/office/drawing/2014/main" id="{EFE4CFE1-855E-4D91-A754-04F9E0E55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5326" y="5281614"/>
            <a:ext cx="44291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600" b="1" i="1">
                <a:solidFill>
                  <a:srgbClr val="000099"/>
                </a:solidFill>
              </a:rPr>
              <a:t>Z</a:t>
            </a:r>
            <a:r>
              <a:rPr lang="zh-CN" altLang="zh-CN" b="1" baseline="-25000">
                <a:solidFill>
                  <a:srgbClr val="000099"/>
                </a:solidFill>
              </a:rPr>
              <a:t>Y</a:t>
            </a:r>
            <a:endParaRPr lang="zh-CN" altLang="zh-CN" sz="3600" baseline="-25000"/>
          </a:p>
          <a:p>
            <a:endParaRPr lang="zh-CN" altLang="zh-CN"/>
          </a:p>
        </p:txBody>
      </p:sp>
    </p:spTree>
  </p:cSld>
  <p:clrMapOvr>
    <a:masterClrMapping/>
  </p:clrMapOvr>
  <p:transition/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91CAC917-AB8E-4AFC-B81D-DCD55F6A2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900488"/>
            <a:ext cx="660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</a:p>
        </p:txBody>
      </p:sp>
      <p:grpSp>
        <p:nvGrpSpPr>
          <p:cNvPr id="2" name="Group 14">
            <a:extLst>
              <a:ext uri="{FF2B5EF4-FFF2-40B4-BE49-F238E27FC236}">
                <a16:creationId xmlns:a16="http://schemas.microsoft.com/office/drawing/2014/main" id="{8B010A4B-A844-4A18-9E8A-077472DE31CE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3670301"/>
            <a:ext cx="5638800" cy="1050925"/>
            <a:chOff x="672" y="2074"/>
            <a:chExt cx="3552" cy="662"/>
          </a:xfrm>
        </p:grpSpPr>
        <p:sp>
          <p:nvSpPr>
            <p:cNvPr id="55384" name="Text Box 6">
              <a:extLst>
                <a:ext uri="{FF2B5EF4-FFF2-40B4-BE49-F238E27FC236}">
                  <a16:creationId xmlns:a16="http://schemas.microsoft.com/office/drawing/2014/main" id="{7B085D59-09FC-4664-B801-4F8AE1E8FB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2198"/>
              <a:ext cx="37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(1)</a:t>
              </a:r>
            </a:p>
          </p:txBody>
        </p:sp>
        <p:graphicFrame>
          <p:nvGraphicFramePr>
            <p:cNvPr id="55385" name="Object 2">
              <a:extLst>
                <a:ext uri="{FF2B5EF4-FFF2-40B4-BE49-F238E27FC236}">
                  <a16:creationId xmlns:a16="http://schemas.microsoft.com/office/drawing/2014/main" id="{1A8AB611-8EFC-4426-AE14-B58B90EDCC7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48" y="2074"/>
            <a:ext cx="3176" cy="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753" name="Equation" r:id="rId4" imgW="2171675" imgH="444588" progId="Equation.3">
                    <p:embed/>
                  </p:oleObj>
                </mc:Choice>
                <mc:Fallback>
                  <p:oleObj name="Equation" r:id="rId4" imgW="2171675" imgH="444588" progId="Equation.3">
                    <p:embed/>
                    <p:pic>
                      <p:nvPicPr>
                        <p:cNvPr id="55385" name="Object 2">
                          <a:extLst>
                            <a:ext uri="{FF2B5EF4-FFF2-40B4-BE49-F238E27FC236}">
                              <a16:creationId xmlns:a16="http://schemas.microsoft.com/office/drawing/2014/main" id="{1A8AB611-8EFC-4426-AE14-B58B90EDCC7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8" y="2074"/>
                          <a:ext cx="3176" cy="6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" name="Object 0" descr="40%">
            <a:extLst>
              <a:ext uri="{FF2B5EF4-FFF2-40B4-BE49-F238E27FC236}">
                <a16:creationId xmlns:a16="http://schemas.microsoft.com/office/drawing/2014/main" id="{E6AAF1CB-2FB5-4B8D-8372-6D80D38A84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5014" y="4543425"/>
          <a:ext cx="7018337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4" name="Equation" r:id="rId6" imgW="3238574" imgH="431975" progId="Equation.3">
                  <p:embed/>
                </p:oleObj>
              </mc:Choice>
              <mc:Fallback>
                <p:oleObj name="Equation" r:id="rId6" imgW="3238574" imgH="431975" progId="Equation.3">
                  <p:embed/>
                  <p:pic>
                    <p:nvPicPr>
                      <p:cNvPr id="7" name="Object 0" descr="40%">
                        <a:extLst>
                          <a:ext uri="{FF2B5EF4-FFF2-40B4-BE49-F238E27FC236}">
                            <a16:creationId xmlns:a16="http://schemas.microsoft.com/office/drawing/2014/main" id="{E6AAF1CB-2FB5-4B8D-8372-6D80D38A84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014" y="4543425"/>
                        <a:ext cx="7018337" cy="106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8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" descr="40%">
            <a:extLst>
              <a:ext uri="{FF2B5EF4-FFF2-40B4-BE49-F238E27FC236}">
                <a16:creationId xmlns:a16="http://schemas.microsoft.com/office/drawing/2014/main" id="{1C6D2F33-53B1-4E83-B130-09E576A4726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29000" y="5499101"/>
          <a:ext cx="44196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5" name="Equation" r:id="rId9" imgW="1968475" imgH="228600" progId="Equation.3">
                  <p:embed/>
                </p:oleObj>
              </mc:Choice>
              <mc:Fallback>
                <p:oleObj name="Equation" r:id="rId9" imgW="1968475" imgH="228600" progId="Equation.3">
                  <p:embed/>
                  <p:pic>
                    <p:nvPicPr>
                      <p:cNvPr id="8" name="Object 1" descr="40%">
                        <a:extLst>
                          <a:ext uri="{FF2B5EF4-FFF2-40B4-BE49-F238E27FC236}">
                            <a16:creationId xmlns:a16="http://schemas.microsoft.com/office/drawing/2014/main" id="{1C6D2F33-53B1-4E83-B130-09E576A472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5499101"/>
                        <a:ext cx="44196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8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302" name="Group 7">
            <a:extLst>
              <a:ext uri="{FF2B5EF4-FFF2-40B4-BE49-F238E27FC236}">
                <a16:creationId xmlns:a16="http://schemas.microsoft.com/office/drawing/2014/main" id="{714C68F7-6ACF-4FEB-A3A4-DF3D0073B4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089151" y="141289"/>
            <a:ext cx="4938713" cy="3000375"/>
            <a:chOff x="1398" y="2064"/>
            <a:chExt cx="3111" cy="1890"/>
          </a:xfrm>
        </p:grpSpPr>
        <p:sp>
          <p:nvSpPr>
            <p:cNvPr id="55305" name="AutoShape 6">
              <a:extLst>
                <a:ext uri="{FF2B5EF4-FFF2-40B4-BE49-F238E27FC236}">
                  <a16:creationId xmlns:a16="http://schemas.microsoft.com/office/drawing/2014/main" id="{A3541A50-B5DC-480B-A72D-C07D4DBE523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98" y="2064"/>
              <a:ext cx="3111" cy="1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6" name="Line 8">
              <a:extLst>
                <a:ext uri="{FF2B5EF4-FFF2-40B4-BE49-F238E27FC236}">
                  <a16:creationId xmlns:a16="http://schemas.microsoft.com/office/drawing/2014/main" id="{283B58A7-F921-4951-A0D4-790F29A080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30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7" name="Line 9">
              <a:extLst>
                <a:ext uri="{FF2B5EF4-FFF2-40B4-BE49-F238E27FC236}">
                  <a16:creationId xmlns:a16="http://schemas.microsoft.com/office/drawing/2014/main" id="{DE30A131-9F66-46D9-BD3C-50A4C57885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53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8" name="Line 10">
              <a:extLst>
                <a:ext uri="{FF2B5EF4-FFF2-40B4-BE49-F238E27FC236}">
                  <a16:creationId xmlns:a16="http://schemas.microsoft.com/office/drawing/2014/main" id="{09392306-2BE2-4B5F-8CB2-A6FBB083DF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762"/>
              <a:ext cx="27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9" name="Rectangle 11">
              <a:extLst>
                <a:ext uri="{FF2B5EF4-FFF2-40B4-BE49-F238E27FC236}">
                  <a16:creationId xmlns:a16="http://schemas.microsoft.com/office/drawing/2014/main" id="{9D7BA108-64B3-4342-8D54-414FDF543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2" y="2160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5310" name="Rectangle 12">
              <a:extLst>
                <a:ext uri="{FF2B5EF4-FFF2-40B4-BE49-F238E27FC236}">
                  <a16:creationId xmlns:a16="http://schemas.microsoft.com/office/drawing/2014/main" id="{C80A192D-E64B-4091-A0F0-D2CAEAA4A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267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1</a:t>
              </a:r>
              <a:endParaRPr lang="zh-CN" altLang="zh-CN"/>
            </a:p>
          </p:txBody>
        </p:sp>
        <p:sp>
          <p:nvSpPr>
            <p:cNvPr id="55311" name="Rectangle 13">
              <a:extLst>
                <a:ext uri="{FF2B5EF4-FFF2-40B4-BE49-F238E27FC236}">
                  <a16:creationId xmlns:a16="http://schemas.microsoft.com/office/drawing/2014/main" id="{9D948A62-D90F-4801-BD06-4C0073F7A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2426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5312" name="Rectangle 14">
              <a:extLst>
                <a:ext uri="{FF2B5EF4-FFF2-40B4-BE49-F238E27FC236}">
                  <a16:creationId xmlns:a16="http://schemas.microsoft.com/office/drawing/2014/main" id="{5E0B516F-5E55-48AD-A7FD-BFFFC96AA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8" y="2533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2</a:t>
              </a:r>
              <a:endParaRPr lang="zh-CN" altLang="zh-CN"/>
            </a:p>
          </p:txBody>
        </p:sp>
        <p:sp>
          <p:nvSpPr>
            <p:cNvPr id="55313" name="Rectangle 15">
              <a:extLst>
                <a:ext uri="{FF2B5EF4-FFF2-40B4-BE49-F238E27FC236}">
                  <a16:creationId xmlns:a16="http://schemas.microsoft.com/office/drawing/2014/main" id="{A1C8C935-A953-4FD1-81CA-689658985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" y="2681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5314" name="Rectangle 16">
              <a:extLst>
                <a:ext uri="{FF2B5EF4-FFF2-40B4-BE49-F238E27FC236}">
                  <a16:creationId xmlns:a16="http://schemas.microsoft.com/office/drawing/2014/main" id="{73FE2177-481C-42DE-8E0C-1C31C0B12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2788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3</a:t>
              </a:r>
              <a:endParaRPr lang="zh-CN" altLang="zh-CN"/>
            </a:p>
          </p:txBody>
        </p:sp>
        <p:sp>
          <p:nvSpPr>
            <p:cNvPr id="55315" name="Oval 17">
              <a:extLst>
                <a:ext uri="{FF2B5EF4-FFF2-40B4-BE49-F238E27FC236}">
                  <a16:creationId xmlns:a16="http://schemas.microsoft.com/office/drawing/2014/main" id="{89C69D44-D87D-4DB2-BB87-AA588B3F0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277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16" name="Oval 18">
              <a:extLst>
                <a:ext uri="{FF2B5EF4-FFF2-40B4-BE49-F238E27FC236}">
                  <a16:creationId xmlns:a16="http://schemas.microsoft.com/office/drawing/2014/main" id="{A474F7DF-D633-453B-93DF-657E88909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506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17" name="Oval 19">
              <a:extLst>
                <a:ext uri="{FF2B5EF4-FFF2-40B4-BE49-F238E27FC236}">
                  <a16:creationId xmlns:a16="http://schemas.microsoft.com/office/drawing/2014/main" id="{71B5B67E-7963-46A3-B707-6F6521F29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735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18" name="Line 20">
              <a:extLst>
                <a:ext uri="{FF2B5EF4-FFF2-40B4-BE49-F238E27FC236}">
                  <a16:creationId xmlns:a16="http://schemas.microsoft.com/office/drawing/2014/main" id="{FA720BC6-41BD-496B-A4E0-2BF263998A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6" y="2290"/>
              <a:ext cx="0" cy="1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9" name="Line 21">
              <a:extLst>
                <a:ext uri="{FF2B5EF4-FFF2-40B4-BE49-F238E27FC236}">
                  <a16:creationId xmlns:a16="http://schemas.microsoft.com/office/drawing/2014/main" id="{37BE8077-91A4-4572-AFEE-2502CBD9FE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2779"/>
              <a:ext cx="0" cy="55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20" name="Line 22">
              <a:extLst>
                <a:ext uri="{FF2B5EF4-FFF2-40B4-BE49-F238E27FC236}">
                  <a16:creationId xmlns:a16="http://schemas.microsoft.com/office/drawing/2014/main" id="{A532BF86-111B-43CF-8EB9-43EEEA9A87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9" y="2524"/>
              <a:ext cx="0" cy="8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21" name="Rectangle 23">
              <a:extLst>
                <a:ext uri="{FF2B5EF4-FFF2-40B4-BE49-F238E27FC236}">
                  <a16:creationId xmlns:a16="http://schemas.microsoft.com/office/drawing/2014/main" id="{6C1D137D-A192-4309-AB8C-7D40C34F6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22" name="Rectangle 24">
              <a:extLst>
                <a:ext uri="{FF2B5EF4-FFF2-40B4-BE49-F238E27FC236}">
                  <a16:creationId xmlns:a16="http://schemas.microsoft.com/office/drawing/2014/main" id="{832AF322-2EAC-412E-84A8-26ABC8522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23" name="Rectangle 25">
              <a:extLst>
                <a:ext uri="{FF2B5EF4-FFF2-40B4-BE49-F238E27FC236}">
                  <a16:creationId xmlns:a16="http://schemas.microsoft.com/office/drawing/2014/main" id="{D7154AFA-66BD-419A-9185-E34DDC9F3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3319"/>
              <a:ext cx="109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24" name="Line 26">
              <a:extLst>
                <a:ext uri="{FF2B5EF4-FFF2-40B4-BE49-F238E27FC236}">
                  <a16:creationId xmlns:a16="http://schemas.microsoft.com/office/drawing/2014/main" id="{3E24FE09-2C53-4F08-A175-70D3285EBE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894"/>
              <a:ext cx="6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25" name="Line 27">
              <a:extLst>
                <a:ext uri="{FF2B5EF4-FFF2-40B4-BE49-F238E27FC236}">
                  <a16:creationId xmlns:a16="http://schemas.microsoft.com/office/drawing/2014/main" id="{DA70C1FE-57A2-4AC3-9B55-7AC8FEFACB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62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26" name="Line 28">
              <a:extLst>
                <a:ext uri="{FF2B5EF4-FFF2-40B4-BE49-F238E27FC236}">
                  <a16:creationId xmlns:a16="http://schemas.microsoft.com/office/drawing/2014/main" id="{3EDDC59F-AF76-42BE-A4B0-284B91EDCD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1" y="361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27" name="Line 29">
              <a:extLst>
                <a:ext uri="{FF2B5EF4-FFF2-40B4-BE49-F238E27FC236}">
                  <a16:creationId xmlns:a16="http://schemas.microsoft.com/office/drawing/2014/main" id="{F3FA308B-0F47-4359-80D1-6CE565DB73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7" y="3615"/>
              <a:ext cx="0" cy="30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28" name="Line 30">
              <a:extLst>
                <a:ext uri="{FF2B5EF4-FFF2-40B4-BE49-F238E27FC236}">
                  <a16:creationId xmlns:a16="http://schemas.microsoft.com/office/drawing/2014/main" id="{2129CB17-D772-4BB6-A715-278A287B35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1" y="2771"/>
              <a:ext cx="0" cy="11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29" name="Line 31">
              <a:extLst>
                <a:ext uri="{FF2B5EF4-FFF2-40B4-BE49-F238E27FC236}">
                  <a16:creationId xmlns:a16="http://schemas.microsoft.com/office/drawing/2014/main" id="{39BC0341-1C32-4F22-BD4E-0934D7AA79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7" y="2294"/>
              <a:ext cx="0" cy="16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0" name="Line 32">
              <a:extLst>
                <a:ext uri="{FF2B5EF4-FFF2-40B4-BE49-F238E27FC236}">
                  <a16:creationId xmlns:a16="http://schemas.microsoft.com/office/drawing/2014/main" id="{B0927177-4F67-439D-947F-67EB8480E0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1" y="2524"/>
              <a:ext cx="0" cy="65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1" name="Freeform 33">
              <a:extLst>
                <a:ext uri="{FF2B5EF4-FFF2-40B4-BE49-F238E27FC236}">
                  <a16:creationId xmlns:a16="http://schemas.microsoft.com/office/drawing/2014/main" id="{E81306C3-BF42-4751-B51D-5995C92B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405"/>
              <a:ext cx="232" cy="308"/>
            </a:xfrm>
            <a:custGeom>
              <a:avLst/>
              <a:gdLst>
                <a:gd name="T0" fmla="*/ 142 w 232"/>
                <a:gd name="T1" fmla="*/ 308 h 308"/>
                <a:gd name="T2" fmla="*/ 232 w 232"/>
                <a:gd name="T3" fmla="*/ 258 h 308"/>
                <a:gd name="T4" fmla="*/ 90 w 232"/>
                <a:gd name="T5" fmla="*/ 0 h 308"/>
                <a:gd name="T6" fmla="*/ 0 w 232"/>
                <a:gd name="T7" fmla="*/ 50 h 308"/>
                <a:gd name="T8" fmla="*/ 142 w 232"/>
                <a:gd name="T9" fmla="*/ 308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308">
                  <a:moveTo>
                    <a:pt x="142" y="308"/>
                  </a:moveTo>
                  <a:lnTo>
                    <a:pt x="232" y="258"/>
                  </a:lnTo>
                  <a:lnTo>
                    <a:pt x="90" y="0"/>
                  </a:lnTo>
                  <a:lnTo>
                    <a:pt x="0" y="50"/>
                  </a:lnTo>
                  <a:lnTo>
                    <a:pt x="142" y="308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2" name="Freeform 34">
              <a:extLst>
                <a:ext uri="{FF2B5EF4-FFF2-40B4-BE49-F238E27FC236}">
                  <a16:creationId xmlns:a16="http://schemas.microsoft.com/office/drawing/2014/main" id="{2413EB84-25A2-4C25-9C86-FD298FE6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" y="3360"/>
              <a:ext cx="225" cy="307"/>
            </a:xfrm>
            <a:custGeom>
              <a:avLst/>
              <a:gdLst>
                <a:gd name="T0" fmla="*/ 0 w 225"/>
                <a:gd name="T1" fmla="*/ 260 h 307"/>
                <a:gd name="T2" fmla="*/ 92 w 225"/>
                <a:gd name="T3" fmla="*/ 307 h 307"/>
                <a:gd name="T4" fmla="*/ 225 w 225"/>
                <a:gd name="T5" fmla="*/ 47 h 307"/>
                <a:gd name="T6" fmla="*/ 134 w 225"/>
                <a:gd name="T7" fmla="*/ 0 h 307"/>
                <a:gd name="T8" fmla="*/ 0 w 225"/>
                <a:gd name="T9" fmla="*/ 260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" h="307">
                  <a:moveTo>
                    <a:pt x="0" y="260"/>
                  </a:moveTo>
                  <a:lnTo>
                    <a:pt x="92" y="307"/>
                  </a:lnTo>
                  <a:lnTo>
                    <a:pt x="225" y="47"/>
                  </a:lnTo>
                  <a:lnTo>
                    <a:pt x="134" y="0"/>
                  </a:lnTo>
                  <a:lnTo>
                    <a:pt x="0" y="260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3" name="Rectangle 35">
              <a:extLst>
                <a:ext uri="{FF2B5EF4-FFF2-40B4-BE49-F238E27FC236}">
                  <a16:creationId xmlns:a16="http://schemas.microsoft.com/office/drawing/2014/main" id="{318444F6-98AE-4F55-A7BE-D57CCC0B4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3844"/>
              <a:ext cx="293" cy="110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34" name="Line 36">
              <a:extLst>
                <a:ext uri="{FF2B5EF4-FFF2-40B4-BE49-F238E27FC236}">
                  <a16:creationId xmlns:a16="http://schemas.microsoft.com/office/drawing/2014/main" id="{D7893119-AA54-4803-B8F7-661CA9A2AC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3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5" name="Line 37">
              <a:extLst>
                <a:ext uri="{FF2B5EF4-FFF2-40B4-BE49-F238E27FC236}">
                  <a16:creationId xmlns:a16="http://schemas.microsoft.com/office/drawing/2014/main" id="{49DC3B79-51C7-4F35-BC45-841F96A9FD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5" y="3641"/>
              <a:ext cx="128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6" name="Line 38">
              <a:extLst>
                <a:ext uri="{FF2B5EF4-FFF2-40B4-BE49-F238E27FC236}">
                  <a16:creationId xmlns:a16="http://schemas.microsoft.com/office/drawing/2014/main" id="{32C4E693-8200-4711-90DA-84328C7921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1" y="3183"/>
              <a:ext cx="129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7" name="Line 39">
              <a:extLst>
                <a:ext uri="{FF2B5EF4-FFF2-40B4-BE49-F238E27FC236}">
                  <a16:creationId xmlns:a16="http://schemas.microsoft.com/office/drawing/2014/main" id="{9D57B048-F159-4385-8398-AFB3764F24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2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8" name="Line 40">
              <a:extLst>
                <a:ext uri="{FF2B5EF4-FFF2-40B4-BE49-F238E27FC236}">
                  <a16:creationId xmlns:a16="http://schemas.microsoft.com/office/drawing/2014/main" id="{9F2FB06B-1CEA-4C0C-9B8C-A1AD5D0948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95" y="3160"/>
              <a:ext cx="128" cy="2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9" name="Line 41">
              <a:extLst>
                <a:ext uri="{FF2B5EF4-FFF2-40B4-BE49-F238E27FC236}">
                  <a16:creationId xmlns:a16="http://schemas.microsoft.com/office/drawing/2014/main" id="{C4475D2F-32E0-4732-97BA-B644213DE2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8" y="3687"/>
              <a:ext cx="103" cy="18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5340" name="Group 44">
              <a:extLst>
                <a:ext uri="{FF2B5EF4-FFF2-40B4-BE49-F238E27FC236}">
                  <a16:creationId xmlns:a16="http://schemas.microsoft.com/office/drawing/2014/main" id="{5E200A8F-DD6B-4560-860D-7FBB64D6F0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3552"/>
              <a:ext cx="212" cy="258"/>
              <a:chOff x="2530" y="3552"/>
              <a:chExt cx="212" cy="258"/>
            </a:xfrm>
          </p:grpSpPr>
          <p:sp>
            <p:nvSpPr>
              <p:cNvPr id="55382" name="Rectangle 42">
                <a:extLst>
                  <a:ext uri="{FF2B5EF4-FFF2-40B4-BE49-F238E27FC236}">
                    <a16:creationId xmlns:a16="http://schemas.microsoft.com/office/drawing/2014/main" id="{6F0E83C7-AADC-4A08-9587-D976EF93D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3665"/>
                <a:ext cx="7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1500" b="1">
                    <a:solidFill>
                      <a:srgbClr val="000099"/>
                    </a:solidFill>
                    <a:latin typeface="Symbol" panose="05050102010706020507" pitchFamily="18" charset="2"/>
                  </a:rPr>
                  <a:t>D</a:t>
                </a:r>
                <a:endParaRPr lang="zh-CN" altLang="zh-CN"/>
              </a:p>
            </p:txBody>
          </p:sp>
          <p:sp>
            <p:nvSpPr>
              <p:cNvPr id="55383" name="Rectangle 43">
                <a:extLst>
                  <a:ext uri="{FF2B5EF4-FFF2-40B4-BE49-F238E27FC236}">
                    <a16:creationId xmlns:a16="http://schemas.microsoft.com/office/drawing/2014/main" id="{45A177AA-5E7A-40A1-BB65-502EBFB4D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552"/>
                <a:ext cx="1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2600" b="1" i="1">
                    <a:solidFill>
                      <a:srgbClr val="000099"/>
                    </a:solidFill>
                  </a:rPr>
                  <a:t>Z</a:t>
                </a:r>
                <a:endParaRPr lang="zh-CN" altLang="zh-CN"/>
              </a:p>
            </p:txBody>
          </p:sp>
        </p:grpSp>
        <p:grpSp>
          <p:nvGrpSpPr>
            <p:cNvPr id="55341" name="Group 47">
              <a:extLst>
                <a:ext uri="{FF2B5EF4-FFF2-40B4-BE49-F238E27FC236}">
                  <a16:creationId xmlns:a16="http://schemas.microsoft.com/office/drawing/2014/main" id="{3BB00690-7387-4C7D-B91F-9F93998ACA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1" y="3361"/>
              <a:ext cx="132" cy="357"/>
              <a:chOff x="4241" y="3361"/>
              <a:chExt cx="132" cy="357"/>
            </a:xfrm>
          </p:grpSpPr>
          <p:sp>
            <p:nvSpPr>
              <p:cNvPr id="55380" name="Rectangle 45">
                <a:extLst>
                  <a:ext uri="{FF2B5EF4-FFF2-40B4-BE49-F238E27FC236}">
                    <a16:creationId xmlns:a16="http://schemas.microsoft.com/office/drawing/2014/main" id="{9F1607D5-9A2A-4431-84A5-09EBB0BA9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3" y="3485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/>
              </a:p>
            </p:txBody>
          </p:sp>
          <p:sp>
            <p:nvSpPr>
              <p:cNvPr id="55381" name="Rectangle 46">
                <a:extLst>
                  <a:ext uri="{FF2B5EF4-FFF2-40B4-BE49-F238E27FC236}">
                    <a16:creationId xmlns:a16="http://schemas.microsoft.com/office/drawing/2014/main" id="{FEE6B7D9-E3E7-451C-BBFF-8609C7D354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3361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/>
              </a:p>
            </p:txBody>
          </p:sp>
        </p:grpSp>
        <p:sp>
          <p:nvSpPr>
            <p:cNvPr id="55342" name="Line 48">
              <a:extLst>
                <a:ext uri="{FF2B5EF4-FFF2-40B4-BE49-F238E27FC236}">
                  <a16:creationId xmlns:a16="http://schemas.microsoft.com/office/drawing/2014/main" id="{EC0B5159-2C2E-4A76-8AE4-0B719F428F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30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43" name="Line 49">
              <a:extLst>
                <a:ext uri="{FF2B5EF4-FFF2-40B4-BE49-F238E27FC236}">
                  <a16:creationId xmlns:a16="http://schemas.microsoft.com/office/drawing/2014/main" id="{6BCA9158-15E1-4CF8-8FD1-FFB8DE00C5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53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44" name="Line 50">
              <a:extLst>
                <a:ext uri="{FF2B5EF4-FFF2-40B4-BE49-F238E27FC236}">
                  <a16:creationId xmlns:a16="http://schemas.microsoft.com/office/drawing/2014/main" id="{AB52592F-D95B-4F05-AE64-A7E83EECA3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762"/>
              <a:ext cx="27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45" name="Rectangle 51">
              <a:extLst>
                <a:ext uri="{FF2B5EF4-FFF2-40B4-BE49-F238E27FC236}">
                  <a16:creationId xmlns:a16="http://schemas.microsoft.com/office/drawing/2014/main" id="{A64422CF-3BAD-44CA-88AB-DBF36BC4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2" y="2160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5346" name="Rectangle 52">
              <a:extLst>
                <a:ext uri="{FF2B5EF4-FFF2-40B4-BE49-F238E27FC236}">
                  <a16:creationId xmlns:a16="http://schemas.microsoft.com/office/drawing/2014/main" id="{0AC69516-9737-4D36-AE5E-E06EA0CAD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267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1</a:t>
              </a:r>
              <a:endParaRPr lang="zh-CN" altLang="zh-CN"/>
            </a:p>
          </p:txBody>
        </p:sp>
        <p:sp>
          <p:nvSpPr>
            <p:cNvPr id="55347" name="Rectangle 53">
              <a:extLst>
                <a:ext uri="{FF2B5EF4-FFF2-40B4-BE49-F238E27FC236}">
                  <a16:creationId xmlns:a16="http://schemas.microsoft.com/office/drawing/2014/main" id="{8D6F7E6B-AF77-43EC-8A93-A1CEDF8C8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2426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5348" name="Rectangle 54">
              <a:extLst>
                <a:ext uri="{FF2B5EF4-FFF2-40B4-BE49-F238E27FC236}">
                  <a16:creationId xmlns:a16="http://schemas.microsoft.com/office/drawing/2014/main" id="{39871E1B-50F9-452B-B40B-98D79E351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8" y="2533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2</a:t>
              </a:r>
              <a:endParaRPr lang="zh-CN" altLang="zh-CN"/>
            </a:p>
          </p:txBody>
        </p:sp>
        <p:sp>
          <p:nvSpPr>
            <p:cNvPr id="55349" name="Rectangle 55">
              <a:extLst>
                <a:ext uri="{FF2B5EF4-FFF2-40B4-BE49-F238E27FC236}">
                  <a16:creationId xmlns:a16="http://schemas.microsoft.com/office/drawing/2014/main" id="{FFBEB34F-E6F2-4D70-8E41-CCAF85433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" y="2681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5350" name="Rectangle 56">
              <a:extLst>
                <a:ext uri="{FF2B5EF4-FFF2-40B4-BE49-F238E27FC236}">
                  <a16:creationId xmlns:a16="http://schemas.microsoft.com/office/drawing/2014/main" id="{348DBC2E-F0E3-47D7-B3AF-EF244AFA9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2788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3</a:t>
              </a:r>
              <a:endParaRPr lang="zh-CN" altLang="zh-CN"/>
            </a:p>
          </p:txBody>
        </p:sp>
        <p:sp>
          <p:nvSpPr>
            <p:cNvPr id="55351" name="Oval 57">
              <a:extLst>
                <a:ext uri="{FF2B5EF4-FFF2-40B4-BE49-F238E27FC236}">
                  <a16:creationId xmlns:a16="http://schemas.microsoft.com/office/drawing/2014/main" id="{3D758615-CD71-481E-9413-6D9A031A7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277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52" name="Oval 58">
              <a:extLst>
                <a:ext uri="{FF2B5EF4-FFF2-40B4-BE49-F238E27FC236}">
                  <a16:creationId xmlns:a16="http://schemas.microsoft.com/office/drawing/2014/main" id="{EE4A0265-4228-4098-A6CF-66000B628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506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53" name="Oval 59">
              <a:extLst>
                <a:ext uri="{FF2B5EF4-FFF2-40B4-BE49-F238E27FC236}">
                  <a16:creationId xmlns:a16="http://schemas.microsoft.com/office/drawing/2014/main" id="{B4C15E0F-CD94-48F4-AE9C-A5AF03B9C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735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54" name="Line 60">
              <a:extLst>
                <a:ext uri="{FF2B5EF4-FFF2-40B4-BE49-F238E27FC236}">
                  <a16:creationId xmlns:a16="http://schemas.microsoft.com/office/drawing/2014/main" id="{BD34E427-8397-4087-8D1C-1FFCA0A61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6" y="2290"/>
              <a:ext cx="0" cy="1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55" name="Line 61">
              <a:extLst>
                <a:ext uri="{FF2B5EF4-FFF2-40B4-BE49-F238E27FC236}">
                  <a16:creationId xmlns:a16="http://schemas.microsoft.com/office/drawing/2014/main" id="{48A8F727-7432-4873-A6C8-9160EE99E6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2779"/>
              <a:ext cx="0" cy="55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56" name="Line 62">
              <a:extLst>
                <a:ext uri="{FF2B5EF4-FFF2-40B4-BE49-F238E27FC236}">
                  <a16:creationId xmlns:a16="http://schemas.microsoft.com/office/drawing/2014/main" id="{B4FB521C-03C0-4429-95A6-CC576065CA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9" y="2524"/>
              <a:ext cx="0" cy="8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57" name="Rectangle 63">
              <a:extLst>
                <a:ext uri="{FF2B5EF4-FFF2-40B4-BE49-F238E27FC236}">
                  <a16:creationId xmlns:a16="http://schemas.microsoft.com/office/drawing/2014/main" id="{D2E2BA06-FA23-4015-B0FE-95C820FBD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58" name="Rectangle 64">
              <a:extLst>
                <a:ext uri="{FF2B5EF4-FFF2-40B4-BE49-F238E27FC236}">
                  <a16:creationId xmlns:a16="http://schemas.microsoft.com/office/drawing/2014/main" id="{6A2F3514-F8D3-4309-B882-4B175A8E2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59" name="Rectangle 65">
              <a:extLst>
                <a:ext uri="{FF2B5EF4-FFF2-40B4-BE49-F238E27FC236}">
                  <a16:creationId xmlns:a16="http://schemas.microsoft.com/office/drawing/2014/main" id="{CB14B4AA-02FD-4C91-9A88-C7B42591F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3319"/>
              <a:ext cx="109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60" name="Line 66">
              <a:extLst>
                <a:ext uri="{FF2B5EF4-FFF2-40B4-BE49-F238E27FC236}">
                  <a16:creationId xmlns:a16="http://schemas.microsoft.com/office/drawing/2014/main" id="{00F9B707-D1CB-494D-8327-56AC49B240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894"/>
              <a:ext cx="6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1" name="Line 67">
              <a:extLst>
                <a:ext uri="{FF2B5EF4-FFF2-40B4-BE49-F238E27FC236}">
                  <a16:creationId xmlns:a16="http://schemas.microsoft.com/office/drawing/2014/main" id="{119E68CB-0839-4E0B-BD24-63098169DD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62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2" name="Line 68">
              <a:extLst>
                <a:ext uri="{FF2B5EF4-FFF2-40B4-BE49-F238E27FC236}">
                  <a16:creationId xmlns:a16="http://schemas.microsoft.com/office/drawing/2014/main" id="{E886EF2E-800A-4EFF-80B8-A5BEA34F03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1" y="361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3" name="Line 69">
              <a:extLst>
                <a:ext uri="{FF2B5EF4-FFF2-40B4-BE49-F238E27FC236}">
                  <a16:creationId xmlns:a16="http://schemas.microsoft.com/office/drawing/2014/main" id="{CCE8ADD1-BB95-45ED-9AE1-53EA4F0F1F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7" y="3615"/>
              <a:ext cx="0" cy="30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4" name="Line 70">
              <a:extLst>
                <a:ext uri="{FF2B5EF4-FFF2-40B4-BE49-F238E27FC236}">
                  <a16:creationId xmlns:a16="http://schemas.microsoft.com/office/drawing/2014/main" id="{6A6143B9-B5B7-4F9E-83EC-027941A639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1" y="2771"/>
              <a:ext cx="0" cy="11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5" name="Line 71">
              <a:extLst>
                <a:ext uri="{FF2B5EF4-FFF2-40B4-BE49-F238E27FC236}">
                  <a16:creationId xmlns:a16="http://schemas.microsoft.com/office/drawing/2014/main" id="{35D11FC4-C545-4C9E-B36A-814A4599BC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7" y="2294"/>
              <a:ext cx="0" cy="16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6" name="Line 72">
              <a:extLst>
                <a:ext uri="{FF2B5EF4-FFF2-40B4-BE49-F238E27FC236}">
                  <a16:creationId xmlns:a16="http://schemas.microsoft.com/office/drawing/2014/main" id="{538F0021-3B74-4CC9-AC4B-A9E6799B17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1" y="2524"/>
              <a:ext cx="0" cy="65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7" name="Freeform 73">
              <a:extLst>
                <a:ext uri="{FF2B5EF4-FFF2-40B4-BE49-F238E27FC236}">
                  <a16:creationId xmlns:a16="http://schemas.microsoft.com/office/drawing/2014/main" id="{56EF8E51-3934-4F8E-A97F-9F998213A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405"/>
              <a:ext cx="232" cy="308"/>
            </a:xfrm>
            <a:custGeom>
              <a:avLst/>
              <a:gdLst>
                <a:gd name="T0" fmla="*/ 142 w 232"/>
                <a:gd name="T1" fmla="*/ 308 h 308"/>
                <a:gd name="T2" fmla="*/ 232 w 232"/>
                <a:gd name="T3" fmla="*/ 258 h 308"/>
                <a:gd name="T4" fmla="*/ 90 w 232"/>
                <a:gd name="T5" fmla="*/ 0 h 308"/>
                <a:gd name="T6" fmla="*/ 0 w 232"/>
                <a:gd name="T7" fmla="*/ 50 h 308"/>
                <a:gd name="T8" fmla="*/ 142 w 232"/>
                <a:gd name="T9" fmla="*/ 308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308">
                  <a:moveTo>
                    <a:pt x="142" y="308"/>
                  </a:moveTo>
                  <a:lnTo>
                    <a:pt x="232" y="258"/>
                  </a:lnTo>
                  <a:lnTo>
                    <a:pt x="90" y="0"/>
                  </a:lnTo>
                  <a:lnTo>
                    <a:pt x="0" y="50"/>
                  </a:lnTo>
                  <a:lnTo>
                    <a:pt x="142" y="308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8" name="Freeform 74">
              <a:extLst>
                <a:ext uri="{FF2B5EF4-FFF2-40B4-BE49-F238E27FC236}">
                  <a16:creationId xmlns:a16="http://schemas.microsoft.com/office/drawing/2014/main" id="{DDF76A17-E10A-4345-A346-C47FBF82D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" y="3360"/>
              <a:ext cx="225" cy="307"/>
            </a:xfrm>
            <a:custGeom>
              <a:avLst/>
              <a:gdLst>
                <a:gd name="T0" fmla="*/ 0 w 225"/>
                <a:gd name="T1" fmla="*/ 260 h 307"/>
                <a:gd name="T2" fmla="*/ 92 w 225"/>
                <a:gd name="T3" fmla="*/ 307 h 307"/>
                <a:gd name="T4" fmla="*/ 225 w 225"/>
                <a:gd name="T5" fmla="*/ 47 h 307"/>
                <a:gd name="T6" fmla="*/ 134 w 225"/>
                <a:gd name="T7" fmla="*/ 0 h 307"/>
                <a:gd name="T8" fmla="*/ 0 w 225"/>
                <a:gd name="T9" fmla="*/ 260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" h="307">
                  <a:moveTo>
                    <a:pt x="0" y="260"/>
                  </a:moveTo>
                  <a:lnTo>
                    <a:pt x="92" y="307"/>
                  </a:lnTo>
                  <a:lnTo>
                    <a:pt x="225" y="47"/>
                  </a:lnTo>
                  <a:lnTo>
                    <a:pt x="134" y="0"/>
                  </a:lnTo>
                  <a:lnTo>
                    <a:pt x="0" y="260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9" name="Rectangle 75">
              <a:extLst>
                <a:ext uri="{FF2B5EF4-FFF2-40B4-BE49-F238E27FC236}">
                  <a16:creationId xmlns:a16="http://schemas.microsoft.com/office/drawing/2014/main" id="{C0C34916-F8E1-4BB2-B23A-F4391E8C8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3844"/>
              <a:ext cx="293" cy="110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370" name="Line 76">
              <a:extLst>
                <a:ext uri="{FF2B5EF4-FFF2-40B4-BE49-F238E27FC236}">
                  <a16:creationId xmlns:a16="http://schemas.microsoft.com/office/drawing/2014/main" id="{53FBB720-69BD-4B6A-A01C-04B871AB77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3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71" name="Line 77">
              <a:extLst>
                <a:ext uri="{FF2B5EF4-FFF2-40B4-BE49-F238E27FC236}">
                  <a16:creationId xmlns:a16="http://schemas.microsoft.com/office/drawing/2014/main" id="{23F22224-A95B-4439-88B2-85268DB67F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5" y="3641"/>
              <a:ext cx="128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72" name="Line 78">
              <a:extLst>
                <a:ext uri="{FF2B5EF4-FFF2-40B4-BE49-F238E27FC236}">
                  <a16:creationId xmlns:a16="http://schemas.microsoft.com/office/drawing/2014/main" id="{12E99B4E-2851-421A-A383-8F08420295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1" y="3183"/>
              <a:ext cx="129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73" name="Line 79">
              <a:extLst>
                <a:ext uri="{FF2B5EF4-FFF2-40B4-BE49-F238E27FC236}">
                  <a16:creationId xmlns:a16="http://schemas.microsoft.com/office/drawing/2014/main" id="{F8C88C60-77B4-4149-A1EE-37E8C63574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2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74" name="Line 80">
              <a:extLst>
                <a:ext uri="{FF2B5EF4-FFF2-40B4-BE49-F238E27FC236}">
                  <a16:creationId xmlns:a16="http://schemas.microsoft.com/office/drawing/2014/main" id="{C55B377C-DEC7-4E3D-A321-BE62E48889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95" y="3160"/>
              <a:ext cx="128" cy="2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75" name="Line 81">
              <a:extLst>
                <a:ext uri="{FF2B5EF4-FFF2-40B4-BE49-F238E27FC236}">
                  <a16:creationId xmlns:a16="http://schemas.microsoft.com/office/drawing/2014/main" id="{88690288-3801-44E4-918B-693DDB4365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8" y="3687"/>
              <a:ext cx="103" cy="18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5376" name="Group 84">
              <a:extLst>
                <a:ext uri="{FF2B5EF4-FFF2-40B4-BE49-F238E27FC236}">
                  <a16:creationId xmlns:a16="http://schemas.microsoft.com/office/drawing/2014/main" id="{BFDA0451-B40B-4F5A-A1EE-6E259451DE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3552"/>
              <a:ext cx="212" cy="258"/>
              <a:chOff x="2530" y="3552"/>
              <a:chExt cx="212" cy="258"/>
            </a:xfrm>
          </p:grpSpPr>
          <p:sp>
            <p:nvSpPr>
              <p:cNvPr id="55378" name="Rectangle 82">
                <a:extLst>
                  <a:ext uri="{FF2B5EF4-FFF2-40B4-BE49-F238E27FC236}">
                    <a16:creationId xmlns:a16="http://schemas.microsoft.com/office/drawing/2014/main" id="{B2514AC7-41B8-4EB2-8CCD-953945A7D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3665"/>
                <a:ext cx="7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1500" b="1">
                    <a:solidFill>
                      <a:srgbClr val="000099"/>
                    </a:solidFill>
                    <a:latin typeface="Symbol" panose="05050102010706020507" pitchFamily="18" charset="2"/>
                  </a:rPr>
                  <a:t>D</a:t>
                </a:r>
                <a:endParaRPr lang="zh-CN" altLang="zh-CN"/>
              </a:p>
            </p:txBody>
          </p:sp>
          <p:sp>
            <p:nvSpPr>
              <p:cNvPr id="55379" name="Rectangle 83">
                <a:extLst>
                  <a:ext uri="{FF2B5EF4-FFF2-40B4-BE49-F238E27FC236}">
                    <a16:creationId xmlns:a16="http://schemas.microsoft.com/office/drawing/2014/main" id="{67F6ACD1-56FD-49F0-BE4A-EDA34020C1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552"/>
                <a:ext cx="1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2600" b="1" i="1">
                    <a:solidFill>
                      <a:srgbClr val="000099"/>
                    </a:solidFill>
                  </a:rPr>
                  <a:t>Z</a:t>
                </a:r>
                <a:endParaRPr lang="zh-CN" altLang="zh-CN"/>
              </a:p>
            </p:txBody>
          </p:sp>
        </p:grpSp>
        <p:sp>
          <p:nvSpPr>
            <p:cNvPr id="55377" name="Rectangle 85">
              <a:extLst>
                <a:ext uri="{FF2B5EF4-FFF2-40B4-BE49-F238E27FC236}">
                  <a16:creationId xmlns:a16="http://schemas.microsoft.com/office/drawing/2014/main" id="{5398E937-6A4F-4A3B-B9D7-5F404325A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3" y="3485"/>
              <a:ext cx="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</p:grpSp>
      <p:sp>
        <p:nvSpPr>
          <p:cNvPr id="55303" name="Rectangle 83">
            <a:extLst>
              <a:ext uri="{FF2B5EF4-FFF2-40B4-BE49-F238E27FC236}">
                <a16:creationId xmlns:a16="http://schemas.microsoft.com/office/drawing/2014/main" id="{CEA0F4A8-30FB-4330-98FE-B48A63F1C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2146300"/>
            <a:ext cx="4445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600" b="1" i="1">
                <a:solidFill>
                  <a:srgbClr val="000099"/>
                </a:solidFill>
              </a:rPr>
              <a:t>Z</a:t>
            </a:r>
            <a:r>
              <a:rPr lang="zh-CN" altLang="zh-CN" b="1" baseline="-25000">
                <a:solidFill>
                  <a:srgbClr val="000099"/>
                </a:solidFill>
              </a:rPr>
              <a:t>Y</a:t>
            </a:r>
            <a:endParaRPr lang="zh-CN" altLang="zh-CN" sz="3600" baseline="-25000"/>
          </a:p>
          <a:p>
            <a:endParaRPr lang="zh-CN" altLang="zh-CN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74EC294-5F1D-4E12-BF49-87D0FD4691EA}"/>
              </a:ext>
            </a:extLst>
          </p:cNvPr>
          <p:cNvSpPr/>
          <p:nvPr/>
        </p:nvSpPr>
        <p:spPr>
          <a:xfrm>
            <a:off x="3000376" y="293688"/>
            <a:ext cx="2066925" cy="3135312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nimBg="1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 descr="40%">
            <a:extLst>
              <a:ext uri="{FF2B5EF4-FFF2-40B4-BE49-F238E27FC236}">
                <a16:creationId xmlns:a16="http://schemas.microsoft.com/office/drawing/2014/main" id="{C0FBDD9D-FC1A-4783-BC25-D5F77850801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51100" y="5164139"/>
          <a:ext cx="774700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7" name="Equation" r:id="rId4" imgW="3302099" imgH="241212" progId="Equation.3">
                  <p:embed/>
                </p:oleObj>
              </mc:Choice>
              <mc:Fallback>
                <p:oleObj name="Equation" r:id="rId4" imgW="3302099" imgH="241212" progId="Equation.3">
                  <p:embed/>
                  <p:pic>
                    <p:nvPicPr>
                      <p:cNvPr id="39938" name="Object 2" descr="40%">
                        <a:extLst>
                          <a:ext uri="{FF2B5EF4-FFF2-40B4-BE49-F238E27FC236}">
                            <a16:creationId xmlns:a16="http://schemas.microsoft.com/office/drawing/2014/main" id="{C0FBDD9D-FC1A-4783-BC25-D5F7785080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5164139"/>
                        <a:ext cx="7747000" cy="655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6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3" name="Object 4">
            <a:extLst>
              <a:ext uri="{FF2B5EF4-FFF2-40B4-BE49-F238E27FC236}">
                <a16:creationId xmlns:a16="http://schemas.microsoft.com/office/drawing/2014/main" id="{0CB371FD-81B2-4FAF-820A-3452EE7035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8000" y="3500438"/>
          <a:ext cx="5327650" cy="1084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8" name="Equation" r:id="rId7" imgW="2159049" imgH="431975" progId="Equation.3">
                  <p:embed/>
                </p:oleObj>
              </mc:Choice>
              <mc:Fallback>
                <p:oleObj name="Equation" r:id="rId7" imgW="2159049" imgH="431975" progId="Equation.3">
                  <p:embed/>
                  <p:pic>
                    <p:nvPicPr>
                      <p:cNvPr id="56323" name="Object 4">
                        <a:extLst>
                          <a:ext uri="{FF2B5EF4-FFF2-40B4-BE49-F238E27FC236}">
                            <a16:creationId xmlns:a16="http://schemas.microsoft.com/office/drawing/2014/main" id="{0CB371FD-81B2-4FAF-820A-3452EE7035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500438"/>
                        <a:ext cx="5327650" cy="1084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4" name="Rectangle 5">
            <a:extLst>
              <a:ext uri="{FF2B5EF4-FFF2-40B4-BE49-F238E27FC236}">
                <a16:creationId xmlns:a16="http://schemas.microsoft.com/office/drawing/2014/main" id="{C40D31A7-9289-4EC8-AF2F-61FFC187D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1" y="3746501"/>
            <a:ext cx="600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(2)</a:t>
            </a:r>
          </a:p>
        </p:txBody>
      </p:sp>
      <p:graphicFrame>
        <p:nvGraphicFramePr>
          <p:cNvPr id="39942" name="Object 6">
            <a:extLst>
              <a:ext uri="{FF2B5EF4-FFF2-40B4-BE49-F238E27FC236}">
                <a16:creationId xmlns:a16="http://schemas.microsoft.com/office/drawing/2014/main" id="{E48030C5-4473-423E-A23E-16F93B80DC3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01976" y="4510088"/>
          <a:ext cx="3217863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9" name="Equation" r:id="rId9" imgW="1219200" imgH="241212" progId="Equation.3">
                  <p:embed/>
                </p:oleObj>
              </mc:Choice>
              <mc:Fallback>
                <p:oleObj name="Equation" r:id="rId9" imgW="1219200" imgH="241212" progId="Equation.3">
                  <p:embed/>
                  <p:pic>
                    <p:nvPicPr>
                      <p:cNvPr id="39942" name="Object 6">
                        <a:extLst>
                          <a:ext uri="{FF2B5EF4-FFF2-40B4-BE49-F238E27FC236}">
                            <a16:creationId xmlns:a16="http://schemas.microsoft.com/office/drawing/2014/main" id="{E48030C5-4473-423E-A23E-16F93B80DC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1976" y="4510088"/>
                        <a:ext cx="3217863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326" name="Group 7">
            <a:extLst>
              <a:ext uri="{FF2B5EF4-FFF2-40B4-BE49-F238E27FC236}">
                <a16:creationId xmlns:a16="http://schemas.microsoft.com/office/drawing/2014/main" id="{4FB9E9BC-6020-4813-8164-30585134554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089151" y="141289"/>
            <a:ext cx="4938713" cy="3000375"/>
            <a:chOff x="1398" y="2064"/>
            <a:chExt cx="3111" cy="1890"/>
          </a:xfrm>
        </p:grpSpPr>
        <p:sp>
          <p:nvSpPr>
            <p:cNvPr id="56329" name="AutoShape 6">
              <a:extLst>
                <a:ext uri="{FF2B5EF4-FFF2-40B4-BE49-F238E27FC236}">
                  <a16:creationId xmlns:a16="http://schemas.microsoft.com/office/drawing/2014/main" id="{4460B142-34C9-441D-889C-191DE6DC692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98" y="2064"/>
              <a:ext cx="3111" cy="1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0" name="Line 8">
              <a:extLst>
                <a:ext uri="{FF2B5EF4-FFF2-40B4-BE49-F238E27FC236}">
                  <a16:creationId xmlns:a16="http://schemas.microsoft.com/office/drawing/2014/main" id="{5AF4F492-41B6-4404-86AC-EB312F001D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30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1" name="Line 9">
              <a:extLst>
                <a:ext uri="{FF2B5EF4-FFF2-40B4-BE49-F238E27FC236}">
                  <a16:creationId xmlns:a16="http://schemas.microsoft.com/office/drawing/2014/main" id="{F8CF3F5A-DA2F-47E9-8800-E963C702EB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53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2" name="Line 10">
              <a:extLst>
                <a:ext uri="{FF2B5EF4-FFF2-40B4-BE49-F238E27FC236}">
                  <a16:creationId xmlns:a16="http://schemas.microsoft.com/office/drawing/2014/main" id="{548FFD0E-07E1-4B58-8245-162A6AB421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762"/>
              <a:ext cx="27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3" name="Rectangle 11">
              <a:extLst>
                <a:ext uri="{FF2B5EF4-FFF2-40B4-BE49-F238E27FC236}">
                  <a16:creationId xmlns:a16="http://schemas.microsoft.com/office/drawing/2014/main" id="{CA8D268D-C07D-4557-AE9B-54B26648F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2" y="2160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6334" name="Rectangle 12">
              <a:extLst>
                <a:ext uri="{FF2B5EF4-FFF2-40B4-BE49-F238E27FC236}">
                  <a16:creationId xmlns:a16="http://schemas.microsoft.com/office/drawing/2014/main" id="{7A1C5F4C-403C-48E8-A89D-0F4C5B6F4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267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1</a:t>
              </a:r>
              <a:endParaRPr lang="zh-CN" altLang="zh-CN"/>
            </a:p>
          </p:txBody>
        </p:sp>
        <p:sp>
          <p:nvSpPr>
            <p:cNvPr id="56335" name="Rectangle 13">
              <a:extLst>
                <a:ext uri="{FF2B5EF4-FFF2-40B4-BE49-F238E27FC236}">
                  <a16:creationId xmlns:a16="http://schemas.microsoft.com/office/drawing/2014/main" id="{CE520899-8671-4782-8340-89CFE72F0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2426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6336" name="Rectangle 14">
              <a:extLst>
                <a:ext uri="{FF2B5EF4-FFF2-40B4-BE49-F238E27FC236}">
                  <a16:creationId xmlns:a16="http://schemas.microsoft.com/office/drawing/2014/main" id="{CA6F39FC-57CB-4FC8-8DA2-8BABECD15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8" y="2533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2</a:t>
              </a:r>
              <a:endParaRPr lang="zh-CN" altLang="zh-CN"/>
            </a:p>
          </p:txBody>
        </p:sp>
        <p:sp>
          <p:nvSpPr>
            <p:cNvPr id="56337" name="Rectangle 15">
              <a:extLst>
                <a:ext uri="{FF2B5EF4-FFF2-40B4-BE49-F238E27FC236}">
                  <a16:creationId xmlns:a16="http://schemas.microsoft.com/office/drawing/2014/main" id="{BC92C356-C44E-4BC2-9985-5781B18E3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" y="2681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6338" name="Rectangle 16">
              <a:extLst>
                <a:ext uri="{FF2B5EF4-FFF2-40B4-BE49-F238E27FC236}">
                  <a16:creationId xmlns:a16="http://schemas.microsoft.com/office/drawing/2014/main" id="{292E5066-52E3-4FDC-A563-7650671FD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2788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3</a:t>
              </a:r>
              <a:endParaRPr lang="zh-CN" altLang="zh-CN"/>
            </a:p>
          </p:txBody>
        </p:sp>
        <p:sp>
          <p:nvSpPr>
            <p:cNvPr id="56339" name="Oval 17">
              <a:extLst>
                <a:ext uri="{FF2B5EF4-FFF2-40B4-BE49-F238E27FC236}">
                  <a16:creationId xmlns:a16="http://schemas.microsoft.com/office/drawing/2014/main" id="{6AB94B12-5519-49D9-8852-D69B91BCF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277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40" name="Oval 18">
              <a:extLst>
                <a:ext uri="{FF2B5EF4-FFF2-40B4-BE49-F238E27FC236}">
                  <a16:creationId xmlns:a16="http://schemas.microsoft.com/office/drawing/2014/main" id="{DF9397DF-7E8C-4BAB-B1F6-9F59B0745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506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41" name="Oval 19">
              <a:extLst>
                <a:ext uri="{FF2B5EF4-FFF2-40B4-BE49-F238E27FC236}">
                  <a16:creationId xmlns:a16="http://schemas.microsoft.com/office/drawing/2014/main" id="{15151F1E-F692-49F9-BFB5-6E78B6FB8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735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42" name="Line 20">
              <a:extLst>
                <a:ext uri="{FF2B5EF4-FFF2-40B4-BE49-F238E27FC236}">
                  <a16:creationId xmlns:a16="http://schemas.microsoft.com/office/drawing/2014/main" id="{B634B651-94D8-4734-B048-B25625E8FD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6" y="2290"/>
              <a:ext cx="0" cy="1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3" name="Line 21">
              <a:extLst>
                <a:ext uri="{FF2B5EF4-FFF2-40B4-BE49-F238E27FC236}">
                  <a16:creationId xmlns:a16="http://schemas.microsoft.com/office/drawing/2014/main" id="{F27D6EC2-E41A-4874-A5BB-7B7C7B84BF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2779"/>
              <a:ext cx="0" cy="55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4" name="Line 22">
              <a:extLst>
                <a:ext uri="{FF2B5EF4-FFF2-40B4-BE49-F238E27FC236}">
                  <a16:creationId xmlns:a16="http://schemas.microsoft.com/office/drawing/2014/main" id="{952689AA-B2EB-486D-B6DE-D66881B0A5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9" y="2524"/>
              <a:ext cx="0" cy="8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5" name="Rectangle 23">
              <a:extLst>
                <a:ext uri="{FF2B5EF4-FFF2-40B4-BE49-F238E27FC236}">
                  <a16:creationId xmlns:a16="http://schemas.microsoft.com/office/drawing/2014/main" id="{FB7F6951-633E-4C02-95BE-CB8074C30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46" name="Rectangle 24">
              <a:extLst>
                <a:ext uri="{FF2B5EF4-FFF2-40B4-BE49-F238E27FC236}">
                  <a16:creationId xmlns:a16="http://schemas.microsoft.com/office/drawing/2014/main" id="{E4A23D78-135F-4E8F-91F8-2DF71331A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47" name="Rectangle 25">
              <a:extLst>
                <a:ext uri="{FF2B5EF4-FFF2-40B4-BE49-F238E27FC236}">
                  <a16:creationId xmlns:a16="http://schemas.microsoft.com/office/drawing/2014/main" id="{B5889E98-4D2B-44C6-B33E-3CA4B25E4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3319"/>
              <a:ext cx="109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48" name="Line 26">
              <a:extLst>
                <a:ext uri="{FF2B5EF4-FFF2-40B4-BE49-F238E27FC236}">
                  <a16:creationId xmlns:a16="http://schemas.microsoft.com/office/drawing/2014/main" id="{C42EE716-2720-44FE-94DE-226E248642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894"/>
              <a:ext cx="6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9" name="Line 27">
              <a:extLst>
                <a:ext uri="{FF2B5EF4-FFF2-40B4-BE49-F238E27FC236}">
                  <a16:creationId xmlns:a16="http://schemas.microsoft.com/office/drawing/2014/main" id="{5B678EF8-E945-4694-A874-5231608F84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62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50" name="Line 28">
              <a:extLst>
                <a:ext uri="{FF2B5EF4-FFF2-40B4-BE49-F238E27FC236}">
                  <a16:creationId xmlns:a16="http://schemas.microsoft.com/office/drawing/2014/main" id="{B164B887-9EF6-46F5-981E-E94FF13950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1" y="361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51" name="Line 29">
              <a:extLst>
                <a:ext uri="{FF2B5EF4-FFF2-40B4-BE49-F238E27FC236}">
                  <a16:creationId xmlns:a16="http://schemas.microsoft.com/office/drawing/2014/main" id="{0CA092CB-7FC1-4971-9191-ADBB26FC1B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7" y="3615"/>
              <a:ext cx="0" cy="30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52" name="Line 30">
              <a:extLst>
                <a:ext uri="{FF2B5EF4-FFF2-40B4-BE49-F238E27FC236}">
                  <a16:creationId xmlns:a16="http://schemas.microsoft.com/office/drawing/2014/main" id="{CD5E533F-D660-40B9-AFC2-4D1EC077C1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1" y="2771"/>
              <a:ext cx="0" cy="11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53" name="Line 31">
              <a:extLst>
                <a:ext uri="{FF2B5EF4-FFF2-40B4-BE49-F238E27FC236}">
                  <a16:creationId xmlns:a16="http://schemas.microsoft.com/office/drawing/2014/main" id="{482E93A5-D6CE-45AF-A316-66825B0E7D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7" y="2294"/>
              <a:ext cx="0" cy="16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54" name="Line 32">
              <a:extLst>
                <a:ext uri="{FF2B5EF4-FFF2-40B4-BE49-F238E27FC236}">
                  <a16:creationId xmlns:a16="http://schemas.microsoft.com/office/drawing/2014/main" id="{358AFCA7-FD89-4B46-B7B5-3E188D3209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1" y="2524"/>
              <a:ext cx="0" cy="65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55" name="Freeform 33">
              <a:extLst>
                <a:ext uri="{FF2B5EF4-FFF2-40B4-BE49-F238E27FC236}">
                  <a16:creationId xmlns:a16="http://schemas.microsoft.com/office/drawing/2014/main" id="{C0380E0F-5CAF-4F03-A249-B4A56D7AB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405"/>
              <a:ext cx="232" cy="308"/>
            </a:xfrm>
            <a:custGeom>
              <a:avLst/>
              <a:gdLst>
                <a:gd name="T0" fmla="*/ 142 w 232"/>
                <a:gd name="T1" fmla="*/ 308 h 308"/>
                <a:gd name="T2" fmla="*/ 232 w 232"/>
                <a:gd name="T3" fmla="*/ 258 h 308"/>
                <a:gd name="T4" fmla="*/ 90 w 232"/>
                <a:gd name="T5" fmla="*/ 0 h 308"/>
                <a:gd name="T6" fmla="*/ 0 w 232"/>
                <a:gd name="T7" fmla="*/ 50 h 308"/>
                <a:gd name="T8" fmla="*/ 142 w 232"/>
                <a:gd name="T9" fmla="*/ 308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308">
                  <a:moveTo>
                    <a:pt x="142" y="308"/>
                  </a:moveTo>
                  <a:lnTo>
                    <a:pt x="232" y="258"/>
                  </a:lnTo>
                  <a:lnTo>
                    <a:pt x="90" y="0"/>
                  </a:lnTo>
                  <a:lnTo>
                    <a:pt x="0" y="50"/>
                  </a:lnTo>
                  <a:lnTo>
                    <a:pt x="142" y="308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56" name="Freeform 34">
              <a:extLst>
                <a:ext uri="{FF2B5EF4-FFF2-40B4-BE49-F238E27FC236}">
                  <a16:creationId xmlns:a16="http://schemas.microsoft.com/office/drawing/2014/main" id="{083C9344-78DC-4CC2-97F6-236A11991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" y="3360"/>
              <a:ext cx="225" cy="307"/>
            </a:xfrm>
            <a:custGeom>
              <a:avLst/>
              <a:gdLst>
                <a:gd name="T0" fmla="*/ 0 w 225"/>
                <a:gd name="T1" fmla="*/ 260 h 307"/>
                <a:gd name="T2" fmla="*/ 92 w 225"/>
                <a:gd name="T3" fmla="*/ 307 h 307"/>
                <a:gd name="T4" fmla="*/ 225 w 225"/>
                <a:gd name="T5" fmla="*/ 47 h 307"/>
                <a:gd name="T6" fmla="*/ 134 w 225"/>
                <a:gd name="T7" fmla="*/ 0 h 307"/>
                <a:gd name="T8" fmla="*/ 0 w 225"/>
                <a:gd name="T9" fmla="*/ 260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" h="307">
                  <a:moveTo>
                    <a:pt x="0" y="260"/>
                  </a:moveTo>
                  <a:lnTo>
                    <a:pt x="92" y="307"/>
                  </a:lnTo>
                  <a:lnTo>
                    <a:pt x="225" y="47"/>
                  </a:lnTo>
                  <a:lnTo>
                    <a:pt x="134" y="0"/>
                  </a:lnTo>
                  <a:lnTo>
                    <a:pt x="0" y="260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57" name="Rectangle 35">
              <a:extLst>
                <a:ext uri="{FF2B5EF4-FFF2-40B4-BE49-F238E27FC236}">
                  <a16:creationId xmlns:a16="http://schemas.microsoft.com/office/drawing/2014/main" id="{D045DE94-2A9E-4BE8-87C7-16E54649F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3844"/>
              <a:ext cx="293" cy="110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58" name="Line 36">
              <a:extLst>
                <a:ext uri="{FF2B5EF4-FFF2-40B4-BE49-F238E27FC236}">
                  <a16:creationId xmlns:a16="http://schemas.microsoft.com/office/drawing/2014/main" id="{B1F7EBE4-F5C1-4799-AAFA-5C778EAD9A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3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59" name="Line 37">
              <a:extLst>
                <a:ext uri="{FF2B5EF4-FFF2-40B4-BE49-F238E27FC236}">
                  <a16:creationId xmlns:a16="http://schemas.microsoft.com/office/drawing/2014/main" id="{D5D137E4-4141-4864-B859-76A1EF7DF0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5" y="3641"/>
              <a:ext cx="128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60" name="Line 38">
              <a:extLst>
                <a:ext uri="{FF2B5EF4-FFF2-40B4-BE49-F238E27FC236}">
                  <a16:creationId xmlns:a16="http://schemas.microsoft.com/office/drawing/2014/main" id="{CF157381-DDD9-4B04-8D8D-3299E97326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1" y="3183"/>
              <a:ext cx="129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61" name="Line 39">
              <a:extLst>
                <a:ext uri="{FF2B5EF4-FFF2-40B4-BE49-F238E27FC236}">
                  <a16:creationId xmlns:a16="http://schemas.microsoft.com/office/drawing/2014/main" id="{ADE23AD7-A9A1-471D-BB2A-7A354D9A1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2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62" name="Line 40">
              <a:extLst>
                <a:ext uri="{FF2B5EF4-FFF2-40B4-BE49-F238E27FC236}">
                  <a16:creationId xmlns:a16="http://schemas.microsoft.com/office/drawing/2014/main" id="{FEFA5EFD-A103-4C35-965F-59673AED3A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95" y="3160"/>
              <a:ext cx="128" cy="2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63" name="Line 41">
              <a:extLst>
                <a:ext uri="{FF2B5EF4-FFF2-40B4-BE49-F238E27FC236}">
                  <a16:creationId xmlns:a16="http://schemas.microsoft.com/office/drawing/2014/main" id="{B6F22694-036D-4D03-9B2D-D53AB57D9D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8" y="3687"/>
              <a:ext cx="103" cy="18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6364" name="Group 44">
              <a:extLst>
                <a:ext uri="{FF2B5EF4-FFF2-40B4-BE49-F238E27FC236}">
                  <a16:creationId xmlns:a16="http://schemas.microsoft.com/office/drawing/2014/main" id="{11969B81-B4F0-4B4A-87BB-5F7F9CEAEF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3552"/>
              <a:ext cx="212" cy="258"/>
              <a:chOff x="2530" y="3552"/>
              <a:chExt cx="212" cy="258"/>
            </a:xfrm>
          </p:grpSpPr>
          <p:sp>
            <p:nvSpPr>
              <p:cNvPr id="56406" name="Rectangle 42">
                <a:extLst>
                  <a:ext uri="{FF2B5EF4-FFF2-40B4-BE49-F238E27FC236}">
                    <a16:creationId xmlns:a16="http://schemas.microsoft.com/office/drawing/2014/main" id="{EA99C0EA-9ECD-48EE-83D6-710FC25F1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3665"/>
                <a:ext cx="7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1500" b="1">
                    <a:solidFill>
                      <a:srgbClr val="000099"/>
                    </a:solidFill>
                    <a:latin typeface="Symbol" panose="05050102010706020507" pitchFamily="18" charset="2"/>
                  </a:rPr>
                  <a:t>D</a:t>
                </a:r>
                <a:endParaRPr lang="zh-CN" altLang="zh-CN"/>
              </a:p>
            </p:txBody>
          </p:sp>
          <p:sp>
            <p:nvSpPr>
              <p:cNvPr id="56407" name="Rectangle 43">
                <a:extLst>
                  <a:ext uri="{FF2B5EF4-FFF2-40B4-BE49-F238E27FC236}">
                    <a16:creationId xmlns:a16="http://schemas.microsoft.com/office/drawing/2014/main" id="{8903C4B1-3A24-481B-9685-8C64CD880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552"/>
                <a:ext cx="1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2600" b="1" i="1">
                    <a:solidFill>
                      <a:srgbClr val="000099"/>
                    </a:solidFill>
                  </a:rPr>
                  <a:t>Z</a:t>
                </a:r>
                <a:endParaRPr lang="zh-CN" altLang="zh-CN"/>
              </a:p>
            </p:txBody>
          </p:sp>
        </p:grpSp>
        <p:grpSp>
          <p:nvGrpSpPr>
            <p:cNvPr id="56365" name="Group 47">
              <a:extLst>
                <a:ext uri="{FF2B5EF4-FFF2-40B4-BE49-F238E27FC236}">
                  <a16:creationId xmlns:a16="http://schemas.microsoft.com/office/drawing/2014/main" id="{5F563D54-DB73-4E31-B487-2BD15B3B02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1" y="3361"/>
              <a:ext cx="132" cy="357"/>
              <a:chOff x="4241" y="3361"/>
              <a:chExt cx="132" cy="357"/>
            </a:xfrm>
          </p:grpSpPr>
          <p:sp>
            <p:nvSpPr>
              <p:cNvPr id="56404" name="Rectangle 45">
                <a:extLst>
                  <a:ext uri="{FF2B5EF4-FFF2-40B4-BE49-F238E27FC236}">
                    <a16:creationId xmlns:a16="http://schemas.microsoft.com/office/drawing/2014/main" id="{4557D245-D87A-426A-85E9-00304FB47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3" y="3485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/>
              </a:p>
            </p:txBody>
          </p:sp>
          <p:sp>
            <p:nvSpPr>
              <p:cNvPr id="56405" name="Rectangle 46">
                <a:extLst>
                  <a:ext uri="{FF2B5EF4-FFF2-40B4-BE49-F238E27FC236}">
                    <a16:creationId xmlns:a16="http://schemas.microsoft.com/office/drawing/2014/main" id="{08264A2C-1D3D-4873-81A2-FB4288106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3361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/>
              </a:p>
            </p:txBody>
          </p:sp>
        </p:grpSp>
        <p:sp>
          <p:nvSpPr>
            <p:cNvPr id="56366" name="Line 48">
              <a:extLst>
                <a:ext uri="{FF2B5EF4-FFF2-40B4-BE49-F238E27FC236}">
                  <a16:creationId xmlns:a16="http://schemas.microsoft.com/office/drawing/2014/main" id="{41A2493D-CA2B-4660-8513-EE47FF6DDA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30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67" name="Line 49">
              <a:extLst>
                <a:ext uri="{FF2B5EF4-FFF2-40B4-BE49-F238E27FC236}">
                  <a16:creationId xmlns:a16="http://schemas.microsoft.com/office/drawing/2014/main" id="{5CF4B156-B040-4EC4-AF63-B67E11990F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53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68" name="Line 50">
              <a:extLst>
                <a:ext uri="{FF2B5EF4-FFF2-40B4-BE49-F238E27FC236}">
                  <a16:creationId xmlns:a16="http://schemas.microsoft.com/office/drawing/2014/main" id="{76DDA3C7-5340-4FC0-AF52-8A593C7EF6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762"/>
              <a:ext cx="27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69" name="Rectangle 51">
              <a:extLst>
                <a:ext uri="{FF2B5EF4-FFF2-40B4-BE49-F238E27FC236}">
                  <a16:creationId xmlns:a16="http://schemas.microsoft.com/office/drawing/2014/main" id="{8C7E6E11-16DD-473C-A666-FD7AF3197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2" y="2160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6370" name="Rectangle 52">
              <a:extLst>
                <a:ext uri="{FF2B5EF4-FFF2-40B4-BE49-F238E27FC236}">
                  <a16:creationId xmlns:a16="http://schemas.microsoft.com/office/drawing/2014/main" id="{73DAB828-09E5-4655-81B9-A87E0892E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267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1</a:t>
              </a:r>
              <a:endParaRPr lang="zh-CN" altLang="zh-CN"/>
            </a:p>
          </p:txBody>
        </p:sp>
        <p:sp>
          <p:nvSpPr>
            <p:cNvPr id="56371" name="Rectangle 53">
              <a:extLst>
                <a:ext uri="{FF2B5EF4-FFF2-40B4-BE49-F238E27FC236}">
                  <a16:creationId xmlns:a16="http://schemas.microsoft.com/office/drawing/2014/main" id="{7475DB16-088D-4114-BCE1-A8943EB8E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2426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6372" name="Rectangle 54">
              <a:extLst>
                <a:ext uri="{FF2B5EF4-FFF2-40B4-BE49-F238E27FC236}">
                  <a16:creationId xmlns:a16="http://schemas.microsoft.com/office/drawing/2014/main" id="{CBFB46B6-F8FD-4255-B527-4A1199B69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8" y="2533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2</a:t>
              </a:r>
              <a:endParaRPr lang="zh-CN" altLang="zh-CN"/>
            </a:p>
          </p:txBody>
        </p:sp>
        <p:sp>
          <p:nvSpPr>
            <p:cNvPr id="56373" name="Rectangle 55">
              <a:extLst>
                <a:ext uri="{FF2B5EF4-FFF2-40B4-BE49-F238E27FC236}">
                  <a16:creationId xmlns:a16="http://schemas.microsoft.com/office/drawing/2014/main" id="{97D06ED8-ECE8-4E0D-842A-B23E33C31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" y="2681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6374" name="Rectangle 56">
              <a:extLst>
                <a:ext uri="{FF2B5EF4-FFF2-40B4-BE49-F238E27FC236}">
                  <a16:creationId xmlns:a16="http://schemas.microsoft.com/office/drawing/2014/main" id="{FAD23E84-A613-4178-BF86-1C51AE024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2788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3</a:t>
              </a:r>
              <a:endParaRPr lang="zh-CN" altLang="zh-CN"/>
            </a:p>
          </p:txBody>
        </p:sp>
        <p:sp>
          <p:nvSpPr>
            <p:cNvPr id="56375" name="Oval 57">
              <a:extLst>
                <a:ext uri="{FF2B5EF4-FFF2-40B4-BE49-F238E27FC236}">
                  <a16:creationId xmlns:a16="http://schemas.microsoft.com/office/drawing/2014/main" id="{7E02D863-94A8-478F-BE16-34B72CF88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277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76" name="Oval 58">
              <a:extLst>
                <a:ext uri="{FF2B5EF4-FFF2-40B4-BE49-F238E27FC236}">
                  <a16:creationId xmlns:a16="http://schemas.microsoft.com/office/drawing/2014/main" id="{AF61D374-4B58-4792-AD6F-DF98A5036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506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77" name="Oval 59">
              <a:extLst>
                <a:ext uri="{FF2B5EF4-FFF2-40B4-BE49-F238E27FC236}">
                  <a16:creationId xmlns:a16="http://schemas.microsoft.com/office/drawing/2014/main" id="{BCF9D988-CCA7-4190-8027-9EEA00EDD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735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78" name="Line 60">
              <a:extLst>
                <a:ext uri="{FF2B5EF4-FFF2-40B4-BE49-F238E27FC236}">
                  <a16:creationId xmlns:a16="http://schemas.microsoft.com/office/drawing/2014/main" id="{62C1D982-041E-4D24-A5EE-1204D9DD25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6" y="2290"/>
              <a:ext cx="0" cy="1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79" name="Line 61">
              <a:extLst>
                <a:ext uri="{FF2B5EF4-FFF2-40B4-BE49-F238E27FC236}">
                  <a16:creationId xmlns:a16="http://schemas.microsoft.com/office/drawing/2014/main" id="{D4C22FD6-4561-4595-B0C6-94D71E5603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2779"/>
              <a:ext cx="0" cy="55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80" name="Line 62">
              <a:extLst>
                <a:ext uri="{FF2B5EF4-FFF2-40B4-BE49-F238E27FC236}">
                  <a16:creationId xmlns:a16="http://schemas.microsoft.com/office/drawing/2014/main" id="{4F616847-BE66-4F8B-A247-BC4710960C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9" y="2524"/>
              <a:ext cx="0" cy="8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81" name="Rectangle 63">
              <a:extLst>
                <a:ext uri="{FF2B5EF4-FFF2-40B4-BE49-F238E27FC236}">
                  <a16:creationId xmlns:a16="http://schemas.microsoft.com/office/drawing/2014/main" id="{699F0206-15F8-409F-8D0E-CD4FCBD2B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82" name="Rectangle 64">
              <a:extLst>
                <a:ext uri="{FF2B5EF4-FFF2-40B4-BE49-F238E27FC236}">
                  <a16:creationId xmlns:a16="http://schemas.microsoft.com/office/drawing/2014/main" id="{F33DE745-9761-42A7-9FC9-53759F4D7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83" name="Rectangle 65">
              <a:extLst>
                <a:ext uri="{FF2B5EF4-FFF2-40B4-BE49-F238E27FC236}">
                  <a16:creationId xmlns:a16="http://schemas.microsoft.com/office/drawing/2014/main" id="{09429412-1473-4876-878C-A66F6880D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3319"/>
              <a:ext cx="109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84" name="Line 66">
              <a:extLst>
                <a:ext uri="{FF2B5EF4-FFF2-40B4-BE49-F238E27FC236}">
                  <a16:creationId xmlns:a16="http://schemas.microsoft.com/office/drawing/2014/main" id="{0D594677-2294-4BE9-B806-514F32719E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894"/>
              <a:ext cx="6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85" name="Line 67">
              <a:extLst>
                <a:ext uri="{FF2B5EF4-FFF2-40B4-BE49-F238E27FC236}">
                  <a16:creationId xmlns:a16="http://schemas.microsoft.com/office/drawing/2014/main" id="{282AF343-2322-4753-A54F-B77DACD852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62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86" name="Line 68">
              <a:extLst>
                <a:ext uri="{FF2B5EF4-FFF2-40B4-BE49-F238E27FC236}">
                  <a16:creationId xmlns:a16="http://schemas.microsoft.com/office/drawing/2014/main" id="{F619A10E-8A03-477F-AA37-4ABEFA98F5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1" y="361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87" name="Line 69">
              <a:extLst>
                <a:ext uri="{FF2B5EF4-FFF2-40B4-BE49-F238E27FC236}">
                  <a16:creationId xmlns:a16="http://schemas.microsoft.com/office/drawing/2014/main" id="{05E617DD-E450-4FCA-A291-8771CA77E7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7" y="3615"/>
              <a:ext cx="0" cy="30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88" name="Line 70">
              <a:extLst>
                <a:ext uri="{FF2B5EF4-FFF2-40B4-BE49-F238E27FC236}">
                  <a16:creationId xmlns:a16="http://schemas.microsoft.com/office/drawing/2014/main" id="{CAB985F6-5F74-49D6-B64D-25FC9EE864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1" y="2771"/>
              <a:ext cx="0" cy="11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89" name="Line 71">
              <a:extLst>
                <a:ext uri="{FF2B5EF4-FFF2-40B4-BE49-F238E27FC236}">
                  <a16:creationId xmlns:a16="http://schemas.microsoft.com/office/drawing/2014/main" id="{ED5D7D45-7D26-4E06-BE16-0A8AF686D4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7" y="2294"/>
              <a:ext cx="0" cy="16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90" name="Line 72">
              <a:extLst>
                <a:ext uri="{FF2B5EF4-FFF2-40B4-BE49-F238E27FC236}">
                  <a16:creationId xmlns:a16="http://schemas.microsoft.com/office/drawing/2014/main" id="{62766992-8584-480B-B2AE-562077E502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1" y="2524"/>
              <a:ext cx="0" cy="65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91" name="Freeform 73">
              <a:extLst>
                <a:ext uri="{FF2B5EF4-FFF2-40B4-BE49-F238E27FC236}">
                  <a16:creationId xmlns:a16="http://schemas.microsoft.com/office/drawing/2014/main" id="{69F9E1CA-6B2C-480F-B5F5-7DDE9EA9F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405"/>
              <a:ext cx="232" cy="308"/>
            </a:xfrm>
            <a:custGeom>
              <a:avLst/>
              <a:gdLst>
                <a:gd name="T0" fmla="*/ 142 w 232"/>
                <a:gd name="T1" fmla="*/ 308 h 308"/>
                <a:gd name="T2" fmla="*/ 232 w 232"/>
                <a:gd name="T3" fmla="*/ 258 h 308"/>
                <a:gd name="T4" fmla="*/ 90 w 232"/>
                <a:gd name="T5" fmla="*/ 0 h 308"/>
                <a:gd name="T6" fmla="*/ 0 w 232"/>
                <a:gd name="T7" fmla="*/ 50 h 308"/>
                <a:gd name="T8" fmla="*/ 142 w 232"/>
                <a:gd name="T9" fmla="*/ 308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308">
                  <a:moveTo>
                    <a:pt x="142" y="308"/>
                  </a:moveTo>
                  <a:lnTo>
                    <a:pt x="232" y="258"/>
                  </a:lnTo>
                  <a:lnTo>
                    <a:pt x="90" y="0"/>
                  </a:lnTo>
                  <a:lnTo>
                    <a:pt x="0" y="50"/>
                  </a:lnTo>
                  <a:lnTo>
                    <a:pt x="142" y="308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92" name="Freeform 74">
              <a:extLst>
                <a:ext uri="{FF2B5EF4-FFF2-40B4-BE49-F238E27FC236}">
                  <a16:creationId xmlns:a16="http://schemas.microsoft.com/office/drawing/2014/main" id="{AB3D2D0D-EAE1-4F0C-BAA2-1C9F030C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" y="3360"/>
              <a:ext cx="225" cy="307"/>
            </a:xfrm>
            <a:custGeom>
              <a:avLst/>
              <a:gdLst>
                <a:gd name="T0" fmla="*/ 0 w 225"/>
                <a:gd name="T1" fmla="*/ 260 h 307"/>
                <a:gd name="T2" fmla="*/ 92 w 225"/>
                <a:gd name="T3" fmla="*/ 307 h 307"/>
                <a:gd name="T4" fmla="*/ 225 w 225"/>
                <a:gd name="T5" fmla="*/ 47 h 307"/>
                <a:gd name="T6" fmla="*/ 134 w 225"/>
                <a:gd name="T7" fmla="*/ 0 h 307"/>
                <a:gd name="T8" fmla="*/ 0 w 225"/>
                <a:gd name="T9" fmla="*/ 260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" h="307">
                  <a:moveTo>
                    <a:pt x="0" y="260"/>
                  </a:moveTo>
                  <a:lnTo>
                    <a:pt x="92" y="307"/>
                  </a:lnTo>
                  <a:lnTo>
                    <a:pt x="225" y="47"/>
                  </a:lnTo>
                  <a:lnTo>
                    <a:pt x="134" y="0"/>
                  </a:lnTo>
                  <a:lnTo>
                    <a:pt x="0" y="260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93" name="Rectangle 75">
              <a:extLst>
                <a:ext uri="{FF2B5EF4-FFF2-40B4-BE49-F238E27FC236}">
                  <a16:creationId xmlns:a16="http://schemas.microsoft.com/office/drawing/2014/main" id="{C1C61505-1EF7-427D-AAA9-A324E0B5D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3844"/>
              <a:ext cx="293" cy="110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394" name="Line 76">
              <a:extLst>
                <a:ext uri="{FF2B5EF4-FFF2-40B4-BE49-F238E27FC236}">
                  <a16:creationId xmlns:a16="http://schemas.microsoft.com/office/drawing/2014/main" id="{C461475A-1A3C-49F1-9C80-93A092EACE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3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95" name="Line 77">
              <a:extLst>
                <a:ext uri="{FF2B5EF4-FFF2-40B4-BE49-F238E27FC236}">
                  <a16:creationId xmlns:a16="http://schemas.microsoft.com/office/drawing/2014/main" id="{2F4CED04-0FAD-4404-A47D-F9A40528E3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5" y="3641"/>
              <a:ext cx="128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96" name="Line 78">
              <a:extLst>
                <a:ext uri="{FF2B5EF4-FFF2-40B4-BE49-F238E27FC236}">
                  <a16:creationId xmlns:a16="http://schemas.microsoft.com/office/drawing/2014/main" id="{232CE803-CEC7-4839-85E0-769D3DA2E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1" y="3183"/>
              <a:ext cx="129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97" name="Line 79">
              <a:extLst>
                <a:ext uri="{FF2B5EF4-FFF2-40B4-BE49-F238E27FC236}">
                  <a16:creationId xmlns:a16="http://schemas.microsoft.com/office/drawing/2014/main" id="{B85332F3-BA41-4056-B65B-1BEEA0B808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2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98" name="Line 80">
              <a:extLst>
                <a:ext uri="{FF2B5EF4-FFF2-40B4-BE49-F238E27FC236}">
                  <a16:creationId xmlns:a16="http://schemas.microsoft.com/office/drawing/2014/main" id="{2388032B-9761-4576-86C2-AD743139D8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95" y="3160"/>
              <a:ext cx="128" cy="2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99" name="Line 81">
              <a:extLst>
                <a:ext uri="{FF2B5EF4-FFF2-40B4-BE49-F238E27FC236}">
                  <a16:creationId xmlns:a16="http://schemas.microsoft.com/office/drawing/2014/main" id="{457FBBC6-7D20-46E7-8527-5D2F5CB951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8" y="3687"/>
              <a:ext cx="103" cy="18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6400" name="Group 84">
              <a:extLst>
                <a:ext uri="{FF2B5EF4-FFF2-40B4-BE49-F238E27FC236}">
                  <a16:creationId xmlns:a16="http://schemas.microsoft.com/office/drawing/2014/main" id="{D85D1FFB-68AA-49F6-870F-2CA761DA48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3552"/>
              <a:ext cx="212" cy="258"/>
              <a:chOff x="2530" y="3552"/>
              <a:chExt cx="212" cy="258"/>
            </a:xfrm>
          </p:grpSpPr>
          <p:sp>
            <p:nvSpPr>
              <p:cNvPr id="56402" name="Rectangle 82">
                <a:extLst>
                  <a:ext uri="{FF2B5EF4-FFF2-40B4-BE49-F238E27FC236}">
                    <a16:creationId xmlns:a16="http://schemas.microsoft.com/office/drawing/2014/main" id="{82F16E1C-E457-4258-ABB8-994D9A94C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3665"/>
                <a:ext cx="7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1500" b="1">
                    <a:solidFill>
                      <a:srgbClr val="000099"/>
                    </a:solidFill>
                    <a:latin typeface="Symbol" panose="05050102010706020507" pitchFamily="18" charset="2"/>
                  </a:rPr>
                  <a:t>D</a:t>
                </a:r>
                <a:endParaRPr lang="zh-CN" altLang="zh-CN"/>
              </a:p>
            </p:txBody>
          </p:sp>
          <p:sp>
            <p:nvSpPr>
              <p:cNvPr id="56403" name="Rectangle 83">
                <a:extLst>
                  <a:ext uri="{FF2B5EF4-FFF2-40B4-BE49-F238E27FC236}">
                    <a16:creationId xmlns:a16="http://schemas.microsoft.com/office/drawing/2014/main" id="{E885C2AC-6468-4776-B7D0-0CC440E30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552"/>
                <a:ext cx="1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2600" b="1" i="1">
                    <a:solidFill>
                      <a:srgbClr val="000099"/>
                    </a:solidFill>
                  </a:rPr>
                  <a:t>Z</a:t>
                </a:r>
                <a:endParaRPr lang="zh-CN" altLang="zh-CN"/>
              </a:p>
            </p:txBody>
          </p:sp>
        </p:grpSp>
        <p:sp>
          <p:nvSpPr>
            <p:cNvPr id="56401" name="Rectangle 85">
              <a:extLst>
                <a:ext uri="{FF2B5EF4-FFF2-40B4-BE49-F238E27FC236}">
                  <a16:creationId xmlns:a16="http://schemas.microsoft.com/office/drawing/2014/main" id="{C9863F3C-83D6-4E84-92F9-1825D17C2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3" y="3485"/>
              <a:ext cx="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</p:grpSp>
      <p:sp>
        <p:nvSpPr>
          <p:cNvPr id="56327" name="Rectangle 83">
            <a:extLst>
              <a:ext uri="{FF2B5EF4-FFF2-40B4-BE49-F238E27FC236}">
                <a16:creationId xmlns:a16="http://schemas.microsoft.com/office/drawing/2014/main" id="{5CE7CAA1-B517-40AC-BBA2-36EB1FA27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2146300"/>
            <a:ext cx="4445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600" b="1" i="1">
                <a:solidFill>
                  <a:srgbClr val="000099"/>
                </a:solidFill>
              </a:rPr>
              <a:t>Z</a:t>
            </a:r>
            <a:r>
              <a:rPr lang="zh-CN" altLang="zh-CN" b="1" baseline="-25000">
                <a:solidFill>
                  <a:srgbClr val="000099"/>
                </a:solidFill>
              </a:rPr>
              <a:t>Y</a:t>
            </a:r>
            <a:endParaRPr lang="zh-CN" altLang="zh-CN" sz="3600" baseline="-25000"/>
          </a:p>
          <a:p>
            <a:endParaRPr lang="zh-CN" altLang="zh-CN"/>
          </a:p>
        </p:txBody>
      </p:sp>
      <p:sp>
        <p:nvSpPr>
          <p:cNvPr id="92" name="矩形 91">
            <a:extLst>
              <a:ext uri="{FF2B5EF4-FFF2-40B4-BE49-F238E27FC236}">
                <a16:creationId xmlns:a16="http://schemas.microsoft.com/office/drawing/2014/main" id="{D2247B54-F740-43C9-8B29-5CB4E12E1EF0}"/>
              </a:ext>
            </a:extLst>
          </p:cNvPr>
          <p:cNvSpPr/>
          <p:nvPr/>
        </p:nvSpPr>
        <p:spPr>
          <a:xfrm>
            <a:off x="5005389" y="149225"/>
            <a:ext cx="2066925" cy="3136900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>
            <a:extLst>
              <a:ext uri="{FF2B5EF4-FFF2-40B4-BE49-F238E27FC236}">
                <a16:creationId xmlns:a16="http://schemas.microsoft.com/office/drawing/2014/main" id="{898407D1-059C-4922-9AA0-AD725CF61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288" y="3079751"/>
            <a:ext cx="3543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比较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(1),  (2)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的结果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</a:p>
        </p:txBody>
      </p:sp>
      <p:sp>
        <p:nvSpPr>
          <p:cNvPr id="3" name="Text Box 8">
            <a:extLst>
              <a:ext uri="{FF2B5EF4-FFF2-40B4-BE49-F238E27FC236}">
                <a16:creationId xmlns:a16="http://schemas.microsoft.com/office/drawing/2014/main" id="{C10AAEEC-D95B-4145-B265-9FDF852C3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7688" y="3522664"/>
            <a:ext cx="8742362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有的电动机有两种额定电压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如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220/380 V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当电源电压为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380 V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时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电动机的绕组应联结成星形；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当电源电压为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220 V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时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电动机的绕组应联结成三角形。</a:t>
            </a:r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id="{DB16CC0A-2F7F-49A0-83B6-FC0FFEF389DA}"/>
              </a:ext>
            </a:extLst>
          </p:cNvPr>
          <p:cNvGrpSpPr>
            <a:grpSpLocks/>
          </p:cNvGrpSpPr>
          <p:nvPr/>
        </p:nvGrpSpPr>
        <p:grpSpPr bwMode="auto">
          <a:xfrm>
            <a:off x="1817689" y="4918076"/>
            <a:ext cx="8042275" cy="1535113"/>
            <a:chOff x="295" y="2751"/>
            <a:chExt cx="5066" cy="967"/>
          </a:xfrm>
        </p:grpSpPr>
        <p:sp>
          <p:nvSpPr>
            <p:cNvPr id="57430" name="Text Box 10">
              <a:extLst>
                <a:ext uri="{FF2B5EF4-FFF2-40B4-BE49-F238E27FC236}">
                  <a16:creationId xmlns:a16="http://schemas.microsoft.com/office/drawing/2014/main" id="{2F839764-8104-4058-A845-3972EE9F1B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2751"/>
              <a:ext cx="5066" cy="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　在三角形和星形两种联结法中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,   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相电压、相电流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以及功率都未改变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，仅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三角形联结情况下的线电流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比星形联结情况下的线电流增大　  倍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</a:p>
          </p:txBody>
        </p:sp>
        <p:graphicFrame>
          <p:nvGraphicFramePr>
            <p:cNvPr id="57431" name="Object 11">
              <a:extLst>
                <a:ext uri="{FF2B5EF4-FFF2-40B4-BE49-F238E27FC236}">
                  <a16:creationId xmlns:a16="http://schemas.microsoft.com/office/drawing/2014/main" id="{CF6A9A7D-0988-4EA3-B01A-725EB225DA1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56" y="3360"/>
            <a:ext cx="380" cy="3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791" name="Equation" r:id="rId5" imgW="228452" imgH="215988" progId="Equation.3">
                    <p:embed/>
                  </p:oleObj>
                </mc:Choice>
                <mc:Fallback>
                  <p:oleObj name="Equation" r:id="rId5" imgW="228452" imgH="215988" progId="Equation.3">
                    <p:embed/>
                    <p:pic>
                      <p:nvPicPr>
                        <p:cNvPr id="57431" name="Object 11">
                          <a:extLst>
                            <a:ext uri="{FF2B5EF4-FFF2-40B4-BE49-F238E27FC236}">
                              <a16:creationId xmlns:a16="http://schemas.microsoft.com/office/drawing/2014/main" id="{CF6A9A7D-0988-4EA3-B01A-725EB225DA1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6" y="3360"/>
                          <a:ext cx="380" cy="3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7349" name="Group 7">
            <a:extLst>
              <a:ext uri="{FF2B5EF4-FFF2-40B4-BE49-F238E27FC236}">
                <a16:creationId xmlns:a16="http://schemas.microsoft.com/office/drawing/2014/main" id="{88D458D7-9969-491E-B26E-9840540B8AC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089151" y="-100013"/>
            <a:ext cx="4938713" cy="3000376"/>
            <a:chOff x="1398" y="2064"/>
            <a:chExt cx="3111" cy="1890"/>
          </a:xfrm>
        </p:grpSpPr>
        <p:sp>
          <p:nvSpPr>
            <p:cNvPr id="57351" name="AutoShape 6">
              <a:extLst>
                <a:ext uri="{FF2B5EF4-FFF2-40B4-BE49-F238E27FC236}">
                  <a16:creationId xmlns:a16="http://schemas.microsoft.com/office/drawing/2014/main" id="{E77073DA-B626-4469-B99F-64BD9CC06CA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398" y="2064"/>
              <a:ext cx="3111" cy="1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2" name="Line 8">
              <a:extLst>
                <a:ext uri="{FF2B5EF4-FFF2-40B4-BE49-F238E27FC236}">
                  <a16:creationId xmlns:a16="http://schemas.microsoft.com/office/drawing/2014/main" id="{F84189AA-FB3F-4318-BB7D-B33B33B152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30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3" name="Line 9">
              <a:extLst>
                <a:ext uri="{FF2B5EF4-FFF2-40B4-BE49-F238E27FC236}">
                  <a16:creationId xmlns:a16="http://schemas.microsoft.com/office/drawing/2014/main" id="{10151491-10E8-493D-98AA-2348A39FE9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53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4" name="Line 10">
              <a:extLst>
                <a:ext uri="{FF2B5EF4-FFF2-40B4-BE49-F238E27FC236}">
                  <a16:creationId xmlns:a16="http://schemas.microsoft.com/office/drawing/2014/main" id="{F5D8546C-8AB9-4E16-A762-BD182F1BDA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762"/>
              <a:ext cx="27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5" name="Rectangle 11">
              <a:extLst>
                <a:ext uri="{FF2B5EF4-FFF2-40B4-BE49-F238E27FC236}">
                  <a16:creationId xmlns:a16="http://schemas.microsoft.com/office/drawing/2014/main" id="{D2CCAFE2-98C5-4390-851A-4CE1C57A0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2" y="2160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7356" name="Rectangle 12">
              <a:extLst>
                <a:ext uri="{FF2B5EF4-FFF2-40B4-BE49-F238E27FC236}">
                  <a16:creationId xmlns:a16="http://schemas.microsoft.com/office/drawing/2014/main" id="{FE64151E-5F8B-4288-9E31-B60582494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267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1</a:t>
              </a:r>
              <a:endParaRPr lang="zh-CN" altLang="zh-CN"/>
            </a:p>
          </p:txBody>
        </p:sp>
        <p:sp>
          <p:nvSpPr>
            <p:cNvPr id="57357" name="Rectangle 13">
              <a:extLst>
                <a:ext uri="{FF2B5EF4-FFF2-40B4-BE49-F238E27FC236}">
                  <a16:creationId xmlns:a16="http://schemas.microsoft.com/office/drawing/2014/main" id="{3283E082-A08E-4C40-9CD3-3320C8224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2426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7358" name="Rectangle 14">
              <a:extLst>
                <a:ext uri="{FF2B5EF4-FFF2-40B4-BE49-F238E27FC236}">
                  <a16:creationId xmlns:a16="http://schemas.microsoft.com/office/drawing/2014/main" id="{BE337FDD-A656-4104-B3B4-C030BE49C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8" y="2533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2</a:t>
              </a:r>
              <a:endParaRPr lang="zh-CN" altLang="zh-CN"/>
            </a:p>
          </p:txBody>
        </p:sp>
        <p:sp>
          <p:nvSpPr>
            <p:cNvPr id="57359" name="Rectangle 15">
              <a:extLst>
                <a:ext uri="{FF2B5EF4-FFF2-40B4-BE49-F238E27FC236}">
                  <a16:creationId xmlns:a16="http://schemas.microsoft.com/office/drawing/2014/main" id="{9D752DA1-49C4-4631-9DAD-B631336E2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" y="2681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7360" name="Rectangle 16">
              <a:extLst>
                <a:ext uri="{FF2B5EF4-FFF2-40B4-BE49-F238E27FC236}">
                  <a16:creationId xmlns:a16="http://schemas.microsoft.com/office/drawing/2014/main" id="{85032722-4AD5-4121-8CD1-22431CD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2788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3</a:t>
              </a:r>
              <a:endParaRPr lang="zh-CN" altLang="zh-CN"/>
            </a:p>
          </p:txBody>
        </p:sp>
        <p:sp>
          <p:nvSpPr>
            <p:cNvPr id="57361" name="Oval 17">
              <a:extLst>
                <a:ext uri="{FF2B5EF4-FFF2-40B4-BE49-F238E27FC236}">
                  <a16:creationId xmlns:a16="http://schemas.microsoft.com/office/drawing/2014/main" id="{0BAAA144-B1E2-46B5-9A92-088202D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277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362" name="Oval 18">
              <a:extLst>
                <a:ext uri="{FF2B5EF4-FFF2-40B4-BE49-F238E27FC236}">
                  <a16:creationId xmlns:a16="http://schemas.microsoft.com/office/drawing/2014/main" id="{47C45F6B-E900-48E9-8C23-9205D0976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506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363" name="Oval 19">
              <a:extLst>
                <a:ext uri="{FF2B5EF4-FFF2-40B4-BE49-F238E27FC236}">
                  <a16:creationId xmlns:a16="http://schemas.microsoft.com/office/drawing/2014/main" id="{F0E8ABD8-1A13-435A-904E-4926375F3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735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364" name="Line 20">
              <a:extLst>
                <a:ext uri="{FF2B5EF4-FFF2-40B4-BE49-F238E27FC236}">
                  <a16:creationId xmlns:a16="http://schemas.microsoft.com/office/drawing/2014/main" id="{891CCA9A-E237-425E-9351-AB9C1AA11D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6" y="2290"/>
              <a:ext cx="0" cy="1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5" name="Line 21">
              <a:extLst>
                <a:ext uri="{FF2B5EF4-FFF2-40B4-BE49-F238E27FC236}">
                  <a16:creationId xmlns:a16="http://schemas.microsoft.com/office/drawing/2014/main" id="{40150663-C519-4961-8528-DC47C5F427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2779"/>
              <a:ext cx="0" cy="55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6" name="Line 22">
              <a:extLst>
                <a:ext uri="{FF2B5EF4-FFF2-40B4-BE49-F238E27FC236}">
                  <a16:creationId xmlns:a16="http://schemas.microsoft.com/office/drawing/2014/main" id="{BC57150C-D3F5-47BD-B26E-28B0DA4ED6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9" y="2524"/>
              <a:ext cx="0" cy="8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67" name="Rectangle 23">
              <a:extLst>
                <a:ext uri="{FF2B5EF4-FFF2-40B4-BE49-F238E27FC236}">
                  <a16:creationId xmlns:a16="http://schemas.microsoft.com/office/drawing/2014/main" id="{5D83947A-01E6-471F-B83D-26F300701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368" name="Rectangle 24">
              <a:extLst>
                <a:ext uri="{FF2B5EF4-FFF2-40B4-BE49-F238E27FC236}">
                  <a16:creationId xmlns:a16="http://schemas.microsoft.com/office/drawing/2014/main" id="{D3BDBFD5-BE75-4120-9521-42190D80F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369" name="Rectangle 25">
              <a:extLst>
                <a:ext uri="{FF2B5EF4-FFF2-40B4-BE49-F238E27FC236}">
                  <a16:creationId xmlns:a16="http://schemas.microsoft.com/office/drawing/2014/main" id="{B9CE6877-0069-4A8A-953E-2245A3CA9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3319"/>
              <a:ext cx="109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370" name="Line 26">
              <a:extLst>
                <a:ext uri="{FF2B5EF4-FFF2-40B4-BE49-F238E27FC236}">
                  <a16:creationId xmlns:a16="http://schemas.microsoft.com/office/drawing/2014/main" id="{6F302549-8C76-46F1-90F1-C756CD0A37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894"/>
              <a:ext cx="6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71" name="Line 27">
              <a:extLst>
                <a:ext uri="{FF2B5EF4-FFF2-40B4-BE49-F238E27FC236}">
                  <a16:creationId xmlns:a16="http://schemas.microsoft.com/office/drawing/2014/main" id="{3A46C8C1-7829-4F19-8B11-B5AA5BA21E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62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72" name="Line 28">
              <a:extLst>
                <a:ext uri="{FF2B5EF4-FFF2-40B4-BE49-F238E27FC236}">
                  <a16:creationId xmlns:a16="http://schemas.microsoft.com/office/drawing/2014/main" id="{7094F4C8-5B2A-43D8-A34C-6CA6F80BCE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1" y="361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73" name="Line 29">
              <a:extLst>
                <a:ext uri="{FF2B5EF4-FFF2-40B4-BE49-F238E27FC236}">
                  <a16:creationId xmlns:a16="http://schemas.microsoft.com/office/drawing/2014/main" id="{F2868D19-106A-4238-B807-B628175744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7" y="3615"/>
              <a:ext cx="0" cy="30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74" name="Line 30">
              <a:extLst>
                <a:ext uri="{FF2B5EF4-FFF2-40B4-BE49-F238E27FC236}">
                  <a16:creationId xmlns:a16="http://schemas.microsoft.com/office/drawing/2014/main" id="{27D28F26-2685-4107-9044-B684302C31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1" y="2771"/>
              <a:ext cx="0" cy="11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75" name="Line 31">
              <a:extLst>
                <a:ext uri="{FF2B5EF4-FFF2-40B4-BE49-F238E27FC236}">
                  <a16:creationId xmlns:a16="http://schemas.microsoft.com/office/drawing/2014/main" id="{DA6F130E-3235-4A4D-B43D-74A25FFA52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7" y="2294"/>
              <a:ext cx="0" cy="16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76" name="Line 32">
              <a:extLst>
                <a:ext uri="{FF2B5EF4-FFF2-40B4-BE49-F238E27FC236}">
                  <a16:creationId xmlns:a16="http://schemas.microsoft.com/office/drawing/2014/main" id="{5F590C6C-986E-4223-8B9C-DD7B73D726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1" y="2524"/>
              <a:ext cx="0" cy="65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77" name="Freeform 33">
              <a:extLst>
                <a:ext uri="{FF2B5EF4-FFF2-40B4-BE49-F238E27FC236}">
                  <a16:creationId xmlns:a16="http://schemas.microsoft.com/office/drawing/2014/main" id="{728A5400-7295-407B-8F7A-F42C3DC40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405"/>
              <a:ext cx="232" cy="308"/>
            </a:xfrm>
            <a:custGeom>
              <a:avLst/>
              <a:gdLst>
                <a:gd name="T0" fmla="*/ 142 w 232"/>
                <a:gd name="T1" fmla="*/ 308 h 308"/>
                <a:gd name="T2" fmla="*/ 232 w 232"/>
                <a:gd name="T3" fmla="*/ 258 h 308"/>
                <a:gd name="T4" fmla="*/ 90 w 232"/>
                <a:gd name="T5" fmla="*/ 0 h 308"/>
                <a:gd name="T6" fmla="*/ 0 w 232"/>
                <a:gd name="T7" fmla="*/ 50 h 308"/>
                <a:gd name="T8" fmla="*/ 142 w 232"/>
                <a:gd name="T9" fmla="*/ 308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308">
                  <a:moveTo>
                    <a:pt x="142" y="308"/>
                  </a:moveTo>
                  <a:lnTo>
                    <a:pt x="232" y="258"/>
                  </a:lnTo>
                  <a:lnTo>
                    <a:pt x="90" y="0"/>
                  </a:lnTo>
                  <a:lnTo>
                    <a:pt x="0" y="50"/>
                  </a:lnTo>
                  <a:lnTo>
                    <a:pt x="142" y="308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78" name="Freeform 34">
              <a:extLst>
                <a:ext uri="{FF2B5EF4-FFF2-40B4-BE49-F238E27FC236}">
                  <a16:creationId xmlns:a16="http://schemas.microsoft.com/office/drawing/2014/main" id="{F6BEC65A-D4DA-43CE-929A-BBE99EB7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" y="3360"/>
              <a:ext cx="225" cy="307"/>
            </a:xfrm>
            <a:custGeom>
              <a:avLst/>
              <a:gdLst>
                <a:gd name="T0" fmla="*/ 0 w 225"/>
                <a:gd name="T1" fmla="*/ 260 h 307"/>
                <a:gd name="T2" fmla="*/ 92 w 225"/>
                <a:gd name="T3" fmla="*/ 307 h 307"/>
                <a:gd name="T4" fmla="*/ 225 w 225"/>
                <a:gd name="T5" fmla="*/ 47 h 307"/>
                <a:gd name="T6" fmla="*/ 134 w 225"/>
                <a:gd name="T7" fmla="*/ 0 h 307"/>
                <a:gd name="T8" fmla="*/ 0 w 225"/>
                <a:gd name="T9" fmla="*/ 260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" h="307">
                  <a:moveTo>
                    <a:pt x="0" y="260"/>
                  </a:moveTo>
                  <a:lnTo>
                    <a:pt x="92" y="307"/>
                  </a:lnTo>
                  <a:lnTo>
                    <a:pt x="225" y="47"/>
                  </a:lnTo>
                  <a:lnTo>
                    <a:pt x="134" y="0"/>
                  </a:lnTo>
                  <a:lnTo>
                    <a:pt x="0" y="260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79" name="Rectangle 35">
              <a:extLst>
                <a:ext uri="{FF2B5EF4-FFF2-40B4-BE49-F238E27FC236}">
                  <a16:creationId xmlns:a16="http://schemas.microsoft.com/office/drawing/2014/main" id="{9E145699-5984-4581-9A2B-319CE7825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3844"/>
              <a:ext cx="293" cy="110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380" name="Line 36">
              <a:extLst>
                <a:ext uri="{FF2B5EF4-FFF2-40B4-BE49-F238E27FC236}">
                  <a16:creationId xmlns:a16="http://schemas.microsoft.com/office/drawing/2014/main" id="{05E085AD-7245-479E-99A2-B6F46CC13B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3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81" name="Line 37">
              <a:extLst>
                <a:ext uri="{FF2B5EF4-FFF2-40B4-BE49-F238E27FC236}">
                  <a16:creationId xmlns:a16="http://schemas.microsoft.com/office/drawing/2014/main" id="{13D0E612-8158-4248-B2A4-0EFF63E5C5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5" y="3641"/>
              <a:ext cx="128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82" name="Line 38">
              <a:extLst>
                <a:ext uri="{FF2B5EF4-FFF2-40B4-BE49-F238E27FC236}">
                  <a16:creationId xmlns:a16="http://schemas.microsoft.com/office/drawing/2014/main" id="{8C6D58F6-F2F7-4565-B7D7-1E5E576C97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1" y="3183"/>
              <a:ext cx="129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83" name="Line 39">
              <a:extLst>
                <a:ext uri="{FF2B5EF4-FFF2-40B4-BE49-F238E27FC236}">
                  <a16:creationId xmlns:a16="http://schemas.microsoft.com/office/drawing/2014/main" id="{7EAF8D3A-16C8-4174-879A-3067671621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2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84" name="Line 40">
              <a:extLst>
                <a:ext uri="{FF2B5EF4-FFF2-40B4-BE49-F238E27FC236}">
                  <a16:creationId xmlns:a16="http://schemas.microsoft.com/office/drawing/2014/main" id="{54EC5A02-6318-4103-B5DF-6D9ADACA5D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95" y="3160"/>
              <a:ext cx="128" cy="2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85" name="Line 41">
              <a:extLst>
                <a:ext uri="{FF2B5EF4-FFF2-40B4-BE49-F238E27FC236}">
                  <a16:creationId xmlns:a16="http://schemas.microsoft.com/office/drawing/2014/main" id="{F789210F-34C2-42BC-8457-69F04F4C41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8" y="3687"/>
              <a:ext cx="103" cy="18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7386" name="Group 44">
              <a:extLst>
                <a:ext uri="{FF2B5EF4-FFF2-40B4-BE49-F238E27FC236}">
                  <a16:creationId xmlns:a16="http://schemas.microsoft.com/office/drawing/2014/main" id="{B4019B14-BA4B-43B9-A376-19822FD902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3552"/>
              <a:ext cx="212" cy="258"/>
              <a:chOff x="2530" y="3552"/>
              <a:chExt cx="212" cy="258"/>
            </a:xfrm>
          </p:grpSpPr>
          <p:sp>
            <p:nvSpPr>
              <p:cNvPr id="57428" name="Rectangle 42">
                <a:extLst>
                  <a:ext uri="{FF2B5EF4-FFF2-40B4-BE49-F238E27FC236}">
                    <a16:creationId xmlns:a16="http://schemas.microsoft.com/office/drawing/2014/main" id="{50A287C1-8115-46BE-A2D2-ACD537CFD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3665"/>
                <a:ext cx="7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1500" b="1">
                    <a:solidFill>
                      <a:srgbClr val="000099"/>
                    </a:solidFill>
                    <a:latin typeface="Symbol" panose="05050102010706020507" pitchFamily="18" charset="2"/>
                  </a:rPr>
                  <a:t>D</a:t>
                </a:r>
                <a:endParaRPr lang="zh-CN" altLang="zh-CN"/>
              </a:p>
            </p:txBody>
          </p:sp>
          <p:sp>
            <p:nvSpPr>
              <p:cNvPr id="57429" name="Rectangle 43">
                <a:extLst>
                  <a:ext uri="{FF2B5EF4-FFF2-40B4-BE49-F238E27FC236}">
                    <a16:creationId xmlns:a16="http://schemas.microsoft.com/office/drawing/2014/main" id="{BB3A831E-3A5C-4478-A2F6-1109D6CD7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552"/>
                <a:ext cx="1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2600" b="1" i="1">
                    <a:solidFill>
                      <a:srgbClr val="000099"/>
                    </a:solidFill>
                  </a:rPr>
                  <a:t>Z</a:t>
                </a:r>
                <a:endParaRPr lang="zh-CN" altLang="zh-CN"/>
              </a:p>
            </p:txBody>
          </p:sp>
        </p:grpSp>
        <p:grpSp>
          <p:nvGrpSpPr>
            <p:cNvPr id="57387" name="Group 47">
              <a:extLst>
                <a:ext uri="{FF2B5EF4-FFF2-40B4-BE49-F238E27FC236}">
                  <a16:creationId xmlns:a16="http://schemas.microsoft.com/office/drawing/2014/main" id="{C061E104-2C08-4A0C-9591-97C7BE350B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1" y="3361"/>
              <a:ext cx="132" cy="357"/>
              <a:chOff x="4241" y="3361"/>
              <a:chExt cx="132" cy="357"/>
            </a:xfrm>
          </p:grpSpPr>
          <p:sp>
            <p:nvSpPr>
              <p:cNvPr id="57426" name="Rectangle 45">
                <a:extLst>
                  <a:ext uri="{FF2B5EF4-FFF2-40B4-BE49-F238E27FC236}">
                    <a16:creationId xmlns:a16="http://schemas.microsoft.com/office/drawing/2014/main" id="{C31AC59A-992E-425B-9B42-9D93E481B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3" y="3485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/>
              </a:p>
            </p:txBody>
          </p:sp>
          <p:sp>
            <p:nvSpPr>
              <p:cNvPr id="57427" name="Rectangle 46">
                <a:extLst>
                  <a:ext uri="{FF2B5EF4-FFF2-40B4-BE49-F238E27FC236}">
                    <a16:creationId xmlns:a16="http://schemas.microsoft.com/office/drawing/2014/main" id="{35FA03E0-3618-49DD-B6CC-F55FF87A4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3361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/>
              </a:p>
            </p:txBody>
          </p:sp>
        </p:grpSp>
        <p:sp>
          <p:nvSpPr>
            <p:cNvPr id="57388" name="Line 48">
              <a:extLst>
                <a:ext uri="{FF2B5EF4-FFF2-40B4-BE49-F238E27FC236}">
                  <a16:creationId xmlns:a16="http://schemas.microsoft.com/office/drawing/2014/main" id="{BB3FD8B0-5B15-4FB4-A4E3-7FE150E893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30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89" name="Line 49">
              <a:extLst>
                <a:ext uri="{FF2B5EF4-FFF2-40B4-BE49-F238E27FC236}">
                  <a16:creationId xmlns:a16="http://schemas.microsoft.com/office/drawing/2014/main" id="{1F0CBC6B-9705-4374-ABE8-177ED4F77E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534"/>
              <a:ext cx="269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90" name="Line 50">
              <a:extLst>
                <a:ext uri="{FF2B5EF4-FFF2-40B4-BE49-F238E27FC236}">
                  <a16:creationId xmlns:a16="http://schemas.microsoft.com/office/drawing/2014/main" id="{8378C3A4-0477-4EE3-9267-B738AC8EC2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51" y="2762"/>
              <a:ext cx="27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91" name="Rectangle 51">
              <a:extLst>
                <a:ext uri="{FF2B5EF4-FFF2-40B4-BE49-F238E27FC236}">
                  <a16:creationId xmlns:a16="http://schemas.microsoft.com/office/drawing/2014/main" id="{A83C2256-9962-4FB8-ADE7-5214248C4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2" y="2160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7392" name="Rectangle 52">
              <a:extLst>
                <a:ext uri="{FF2B5EF4-FFF2-40B4-BE49-F238E27FC236}">
                  <a16:creationId xmlns:a16="http://schemas.microsoft.com/office/drawing/2014/main" id="{B60E0364-1DDA-4D0C-AC21-ADF841E96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267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1</a:t>
              </a:r>
              <a:endParaRPr lang="zh-CN" altLang="zh-CN"/>
            </a:p>
          </p:txBody>
        </p:sp>
        <p:sp>
          <p:nvSpPr>
            <p:cNvPr id="57393" name="Rectangle 53">
              <a:extLst>
                <a:ext uri="{FF2B5EF4-FFF2-40B4-BE49-F238E27FC236}">
                  <a16:creationId xmlns:a16="http://schemas.microsoft.com/office/drawing/2014/main" id="{B58B0A8C-4FD8-4308-9896-00941B0FC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2426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7394" name="Rectangle 54">
              <a:extLst>
                <a:ext uri="{FF2B5EF4-FFF2-40B4-BE49-F238E27FC236}">
                  <a16:creationId xmlns:a16="http://schemas.microsoft.com/office/drawing/2014/main" id="{A8B13526-EAE2-41A7-A176-C63C093AF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8" y="2533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2</a:t>
              </a:r>
              <a:endParaRPr lang="zh-CN" altLang="zh-CN"/>
            </a:p>
          </p:txBody>
        </p:sp>
        <p:sp>
          <p:nvSpPr>
            <p:cNvPr id="57395" name="Rectangle 55">
              <a:extLst>
                <a:ext uri="{FF2B5EF4-FFF2-40B4-BE49-F238E27FC236}">
                  <a16:creationId xmlns:a16="http://schemas.microsoft.com/office/drawing/2014/main" id="{C39E7119-9B57-49B3-B416-36A4C5D9B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" y="2681"/>
              <a:ext cx="12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b="1">
                  <a:solidFill>
                    <a:srgbClr val="FF0000"/>
                  </a:solidFill>
                </a:rPr>
                <a:t>L</a:t>
              </a:r>
              <a:endParaRPr lang="zh-CN" altLang="zh-CN"/>
            </a:p>
          </p:txBody>
        </p:sp>
        <p:sp>
          <p:nvSpPr>
            <p:cNvPr id="57396" name="Rectangle 56">
              <a:extLst>
                <a:ext uri="{FF2B5EF4-FFF2-40B4-BE49-F238E27FC236}">
                  <a16:creationId xmlns:a16="http://schemas.microsoft.com/office/drawing/2014/main" id="{E0EEB883-DA7B-4A10-B849-D4FB82734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2788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600" b="1">
                  <a:solidFill>
                    <a:srgbClr val="FF0000"/>
                  </a:solidFill>
                </a:rPr>
                <a:t>3</a:t>
              </a:r>
              <a:endParaRPr lang="zh-CN" altLang="zh-CN"/>
            </a:p>
          </p:txBody>
        </p:sp>
        <p:sp>
          <p:nvSpPr>
            <p:cNvPr id="57397" name="Oval 57">
              <a:extLst>
                <a:ext uri="{FF2B5EF4-FFF2-40B4-BE49-F238E27FC236}">
                  <a16:creationId xmlns:a16="http://schemas.microsoft.com/office/drawing/2014/main" id="{BF2886B3-0B8F-4878-8A7D-E3D380AC3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277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398" name="Oval 58">
              <a:extLst>
                <a:ext uri="{FF2B5EF4-FFF2-40B4-BE49-F238E27FC236}">
                  <a16:creationId xmlns:a16="http://schemas.microsoft.com/office/drawing/2014/main" id="{165849D7-EE32-4643-9735-1D565DB75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506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399" name="Oval 59">
              <a:extLst>
                <a:ext uri="{FF2B5EF4-FFF2-40B4-BE49-F238E27FC236}">
                  <a16:creationId xmlns:a16="http://schemas.microsoft.com/office/drawing/2014/main" id="{991458C7-833A-4545-9F03-9B9376999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2735"/>
              <a:ext cx="46" cy="46"/>
            </a:xfrm>
            <a:prstGeom prst="ellipse">
              <a:avLst/>
            </a:prstGeom>
            <a:noFill/>
            <a:ln w="3810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400" name="Line 60">
              <a:extLst>
                <a:ext uri="{FF2B5EF4-FFF2-40B4-BE49-F238E27FC236}">
                  <a16:creationId xmlns:a16="http://schemas.microsoft.com/office/drawing/2014/main" id="{2A8C30F6-8433-445E-A4BF-CCB24BCF29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6" y="2290"/>
              <a:ext cx="0" cy="1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01" name="Line 61">
              <a:extLst>
                <a:ext uri="{FF2B5EF4-FFF2-40B4-BE49-F238E27FC236}">
                  <a16:creationId xmlns:a16="http://schemas.microsoft.com/office/drawing/2014/main" id="{D53805FF-32FD-4A54-A845-0E149D420E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2779"/>
              <a:ext cx="0" cy="55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02" name="Line 62">
              <a:extLst>
                <a:ext uri="{FF2B5EF4-FFF2-40B4-BE49-F238E27FC236}">
                  <a16:creationId xmlns:a16="http://schemas.microsoft.com/office/drawing/2014/main" id="{D783ABD7-FC30-414D-8CEF-ECBE88CC41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9" y="2524"/>
              <a:ext cx="0" cy="8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03" name="Rectangle 63">
              <a:extLst>
                <a:ext uri="{FF2B5EF4-FFF2-40B4-BE49-F238E27FC236}">
                  <a16:creationId xmlns:a16="http://schemas.microsoft.com/office/drawing/2014/main" id="{33B48CB4-5D34-4105-AC7B-9EA88A8B1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404" name="Rectangle 64">
              <a:extLst>
                <a:ext uri="{FF2B5EF4-FFF2-40B4-BE49-F238E27FC236}">
                  <a16:creationId xmlns:a16="http://schemas.microsoft.com/office/drawing/2014/main" id="{A950C1EA-C759-4BD6-A430-4AEDAFED9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321"/>
              <a:ext cx="103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405" name="Rectangle 65">
              <a:extLst>
                <a:ext uri="{FF2B5EF4-FFF2-40B4-BE49-F238E27FC236}">
                  <a16:creationId xmlns:a16="http://schemas.microsoft.com/office/drawing/2014/main" id="{6C54CCFC-492B-4805-A6B3-3F7D0DA84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3319"/>
              <a:ext cx="109" cy="294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406" name="Line 66">
              <a:extLst>
                <a:ext uri="{FF2B5EF4-FFF2-40B4-BE49-F238E27FC236}">
                  <a16:creationId xmlns:a16="http://schemas.microsoft.com/office/drawing/2014/main" id="{F24F29ED-8050-4A9A-9920-543AB1279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894"/>
              <a:ext cx="6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07" name="Line 67">
              <a:extLst>
                <a:ext uri="{FF2B5EF4-FFF2-40B4-BE49-F238E27FC236}">
                  <a16:creationId xmlns:a16="http://schemas.microsoft.com/office/drawing/2014/main" id="{8D638A88-CC8A-4DEB-A03D-C1D1CE6F25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6" y="362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08" name="Line 68">
              <a:extLst>
                <a:ext uri="{FF2B5EF4-FFF2-40B4-BE49-F238E27FC236}">
                  <a16:creationId xmlns:a16="http://schemas.microsoft.com/office/drawing/2014/main" id="{DBD3C2EA-DD1A-4944-AC9A-6A36C2BFF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1" y="3615"/>
              <a:ext cx="0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09" name="Line 69">
              <a:extLst>
                <a:ext uri="{FF2B5EF4-FFF2-40B4-BE49-F238E27FC236}">
                  <a16:creationId xmlns:a16="http://schemas.microsoft.com/office/drawing/2014/main" id="{C16797C2-0AF1-407D-948A-C8A4B02D5B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7" y="3615"/>
              <a:ext cx="0" cy="30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10" name="Line 70">
              <a:extLst>
                <a:ext uri="{FF2B5EF4-FFF2-40B4-BE49-F238E27FC236}">
                  <a16:creationId xmlns:a16="http://schemas.microsoft.com/office/drawing/2014/main" id="{6D3A5D66-5C8E-47EB-9721-65220F674E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1" y="2771"/>
              <a:ext cx="0" cy="11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11" name="Line 71">
              <a:extLst>
                <a:ext uri="{FF2B5EF4-FFF2-40B4-BE49-F238E27FC236}">
                  <a16:creationId xmlns:a16="http://schemas.microsoft.com/office/drawing/2014/main" id="{0347D15A-B861-4BFE-9591-EBC77A43A2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7" y="2294"/>
              <a:ext cx="0" cy="16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12" name="Line 72">
              <a:extLst>
                <a:ext uri="{FF2B5EF4-FFF2-40B4-BE49-F238E27FC236}">
                  <a16:creationId xmlns:a16="http://schemas.microsoft.com/office/drawing/2014/main" id="{8FCEDE43-19DD-4295-85EB-D218AD85B3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1" y="2524"/>
              <a:ext cx="0" cy="65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13" name="Freeform 73">
              <a:extLst>
                <a:ext uri="{FF2B5EF4-FFF2-40B4-BE49-F238E27FC236}">
                  <a16:creationId xmlns:a16="http://schemas.microsoft.com/office/drawing/2014/main" id="{B1F80B67-60B9-4DB0-B9EB-B0FFE0054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3405"/>
              <a:ext cx="232" cy="308"/>
            </a:xfrm>
            <a:custGeom>
              <a:avLst/>
              <a:gdLst>
                <a:gd name="T0" fmla="*/ 142 w 232"/>
                <a:gd name="T1" fmla="*/ 308 h 308"/>
                <a:gd name="T2" fmla="*/ 232 w 232"/>
                <a:gd name="T3" fmla="*/ 258 h 308"/>
                <a:gd name="T4" fmla="*/ 90 w 232"/>
                <a:gd name="T5" fmla="*/ 0 h 308"/>
                <a:gd name="T6" fmla="*/ 0 w 232"/>
                <a:gd name="T7" fmla="*/ 50 h 308"/>
                <a:gd name="T8" fmla="*/ 142 w 232"/>
                <a:gd name="T9" fmla="*/ 308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308">
                  <a:moveTo>
                    <a:pt x="142" y="308"/>
                  </a:moveTo>
                  <a:lnTo>
                    <a:pt x="232" y="258"/>
                  </a:lnTo>
                  <a:lnTo>
                    <a:pt x="90" y="0"/>
                  </a:lnTo>
                  <a:lnTo>
                    <a:pt x="0" y="50"/>
                  </a:lnTo>
                  <a:lnTo>
                    <a:pt x="142" y="308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14" name="Freeform 74">
              <a:extLst>
                <a:ext uri="{FF2B5EF4-FFF2-40B4-BE49-F238E27FC236}">
                  <a16:creationId xmlns:a16="http://schemas.microsoft.com/office/drawing/2014/main" id="{51D08AD1-7AC2-4496-8DE2-4CA8D4FEB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" y="3360"/>
              <a:ext cx="225" cy="307"/>
            </a:xfrm>
            <a:custGeom>
              <a:avLst/>
              <a:gdLst>
                <a:gd name="T0" fmla="*/ 0 w 225"/>
                <a:gd name="T1" fmla="*/ 260 h 307"/>
                <a:gd name="T2" fmla="*/ 92 w 225"/>
                <a:gd name="T3" fmla="*/ 307 h 307"/>
                <a:gd name="T4" fmla="*/ 225 w 225"/>
                <a:gd name="T5" fmla="*/ 47 h 307"/>
                <a:gd name="T6" fmla="*/ 134 w 225"/>
                <a:gd name="T7" fmla="*/ 0 h 307"/>
                <a:gd name="T8" fmla="*/ 0 w 225"/>
                <a:gd name="T9" fmla="*/ 260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" h="307">
                  <a:moveTo>
                    <a:pt x="0" y="260"/>
                  </a:moveTo>
                  <a:lnTo>
                    <a:pt x="92" y="307"/>
                  </a:lnTo>
                  <a:lnTo>
                    <a:pt x="225" y="47"/>
                  </a:lnTo>
                  <a:lnTo>
                    <a:pt x="134" y="0"/>
                  </a:lnTo>
                  <a:lnTo>
                    <a:pt x="0" y="260"/>
                  </a:lnTo>
                  <a:close/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15" name="Rectangle 75">
              <a:extLst>
                <a:ext uri="{FF2B5EF4-FFF2-40B4-BE49-F238E27FC236}">
                  <a16:creationId xmlns:a16="http://schemas.microsoft.com/office/drawing/2014/main" id="{B735F6BC-2889-4FB0-9A33-858CF6A19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3844"/>
              <a:ext cx="293" cy="110"/>
            </a:xfrm>
            <a:prstGeom prst="rect">
              <a:avLst/>
            </a:prstGeom>
            <a:noFill/>
            <a:ln w="38100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416" name="Line 76">
              <a:extLst>
                <a:ext uri="{FF2B5EF4-FFF2-40B4-BE49-F238E27FC236}">
                  <a16:creationId xmlns:a16="http://schemas.microsoft.com/office/drawing/2014/main" id="{7C8374F1-2638-46D0-A318-40F063C266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3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17" name="Line 77">
              <a:extLst>
                <a:ext uri="{FF2B5EF4-FFF2-40B4-BE49-F238E27FC236}">
                  <a16:creationId xmlns:a16="http://schemas.microsoft.com/office/drawing/2014/main" id="{400CBB4D-6768-4EFE-8B3C-CAC0D3C47E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5" y="3641"/>
              <a:ext cx="128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18" name="Line 78">
              <a:extLst>
                <a:ext uri="{FF2B5EF4-FFF2-40B4-BE49-F238E27FC236}">
                  <a16:creationId xmlns:a16="http://schemas.microsoft.com/office/drawing/2014/main" id="{AB98CB3B-8870-4962-8813-43637C34E3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1" y="3183"/>
              <a:ext cx="129" cy="2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19" name="Line 79">
              <a:extLst>
                <a:ext uri="{FF2B5EF4-FFF2-40B4-BE49-F238E27FC236}">
                  <a16:creationId xmlns:a16="http://schemas.microsoft.com/office/drawing/2014/main" id="{20D23F6D-FF57-498B-91D2-CB142664AA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2" y="389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20" name="Line 80">
              <a:extLst>
                <a:ext uri="{FF2B5EF4-FFF2-40B4-BE49-F238E27FC236}">
                  <a16:creationId xmlns:a16="http://schemas.microsoft.com/office/drawing/2014/main" id="{4FDA87F8-BD49-41DA-8F27-75B0100014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95" y="3160"/>
              <a:ext cx="128" cy="2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421" name="Line 81">
              <a:extLst>
                <a:ext uri="{FF2B5EF4-FFF2-40B4-BE49-F238E27FC236}">
                  <a16:creationId xmlns:a16="http://schemas.microsoft.com/office/drawing/2014/main" id="{EFF548A4-4F2A-4693-9E7A-0C7E535659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8" y="3687"/>
              <a:ext cx="103" cy="18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7422" name="Group 84">
              <a:extLst>
                <a:ext uri="{FF2B5EF4-FFF2-40B4-BE49-F238E27FC236}">
                  <a16:creationId xmlns:a16="http://schemas.microsoft.com/office/drawing/2014/main" id="{5DDF60F8-102E-4124-9281-3E276553A6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3552"/>
              <a:ext cx="212" cy="258"/>
              <a:chOff x="2530" y="3552"/>
              <a:chExt cx="212" cy="258"/>
            </a:xfrm>
          </p:grpSpPr>
          <p:sp>
            <p:nvSpPr>
              <p:cNvPr id="57424" name="Rectangle 82">
                <a:extLst>
                  <a:ext uri="{FF2B5EF4-FFF2-40B4-BE49-F238E27FC236}">
                    <a16:creationId xmlns:a16="http://schemas.microsoft.com/office/drawing/2014/main" id="{83F79B52-711D-4EAA-89A7-DB83291F6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3665"/>
                <a:ext cx="7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1500" b="1">
                    <a:solidFill>
                      <a:srgbClr val="000099"/>
                    </a:solidFill>
                    <a:latin typeface="Symbol" panose="05050102010706020507" pitchFamily="18" charset="2"/>
                  </a:rPr>
                  <a:t>D</a:t>
                </a:r>
                <a:endParaRPr lang="zh-CN" altLang="zh-CN"/>
              </a:p>
            </p:txBody>
          </p:sp>
          <p:sp>
            <p:nvSpPr>
              <p:cNvPr id="57425" name="Rectangle 83">
                <a:extLst>
                  <a:ext uri="{FF2B5EF4-FFF2-40B4-BE49-F238E27FC236}">
                    <a16:creationId xmlns:a16="http://schemas.microsoft.com/office/drawing/2014/main" id="{ED8511B0-0FBD-4B10-8E39-83F1ED66E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552"/>
                <a:ext cx="1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zh-CN" sz="2600" b="1" i="1">
                    <a:solidFill>
                      <a:srgbClr val="000099"/>
                    </a:solidFill>
                  </a:rPr>
                  <a:t>Z</a:t>
                </a:r>
                <a:endParaRPr lang="zh-CN" altLang="zh-CN"/>
              </a:p>
            </p:txBody>
          </p:sp>
        </p:grpSp>
        <p:sp>
          <p:nvSpPr>
            <p:cNvPr id="57423" name="Rectangle 85">
              <a:extLst>
                <a:ext uri="{FF2B5EF4-FFF2-40B4-BE49-F238E27FC236}">
                  <a16:creationId xmlns:a16="http://schemas.microsoft.com/office/drawing/2014/main" id="{59C020C4-FC39-4A2D-9684-B1217ACCC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3" y="3485"/>
              <a:ext cx="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</p:grpSp>
      <p:sp>
        <p:nvSpPr>
          <p:cNvPr id="57350" name="Rectangle 83">
            <a:extLst>
              <a:ext uri="{FF2B5EF4-FFF2-40B4-BE49-F238E27FC236}">
                <a16:creationId xmlns:a16="http://schemas.microsoft.com/office/drawing/2014/main" id="{36762106-DB05-4374-97B0-25A3B14E9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1905000"/>
            <a:ext cx="444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600" b="1" i="1">
                <a:solidFill>
                  <a:srgbClr val="000099"/>
                </a:solidFill>
              </a:rPr>
              <a:t>Z</a:t>
            </a:r>
            <a:r>
              <a:rPr lang="zh-CN" altLang="zh-CN" b="1" baseline="-25000">
                <a:solidFill>
                  <a:srgbClr val="000099"/>
                </a:solidFill>
              </a:rPr>
              <a:t>Y</a:t>
            </a:r>
            <a:endParaRPr lang="zh-CN" altLang="zh-CN" sz="3600" baseline="-25000"/>
          </a:p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45F4310B-CD75-4A42-AAD6-0B079749E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800" y="425450"/>
            <a:ext cx="990600" cy="533400"/>
          </a:xfrm>
          <a:noFill/>
        </p:spPr>
        <p:txBody>
          <a:bodyPr anchor="t"/>
          <a:lstStyle/>
          <a:p>
            <a:pPr algn="l" eaLnBrk="1" hangingPunct="1"/>
            <a:r>
              <a:rPr lang="zh-CN" altLang="en-US" sz="2800" b="1">
                <a:solidFill>
                  <a:srgbClr val="CC0000"/>
                </a:solidFill>
              </a:rPr>
              <a:t>例</a:t>
            </a:r>
            <a:r>
              <a:rPr lang="en-US" altLang="zh-CN" sz="2800" b="1">
                <a:solidFill>
                  <a:srgbClr val="CC0000"/>
                </a:solidFill>
              </a:rPr>
              <a:t>2:</a:t>
            </a:r>
          </a:p>
        </p:txBody>
      </p:sp>
      <p:sp>
        <p:nvSpPr>
          <p:cNvPr id="40972" name="Rectangle 12">
            <a:extLst>
              <a:ext uri="{FF2B5EF4-FFF2-40B4-BE49-F238E27FC236}">
                <a16:creationId xmlns:a16="http://schemas.microsoft.com/office/drawing/2014/main" id="{3CA44E40-2DE3-4D46-ABD8-6AB9A9B1A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4933950"/>
            <a:ext cx="3892412" cy="53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lnSpc>
                <a:spcPct val="110000"/>
              </a:lnSpc>
              <a:buFontTx/>
              <a:buAutoNum type="arabicParenBoth"/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各电阻负载的相电流</a:t>
            </a:r>
          </a:p>
        </p:txBody>
      </p:sp>
      <p:sp>
        <p:nvSpPr>
          <p:cNvPr id="40973" name="Text Box 13">
            <a:extLst>
              <a:ext uri="{FF2B5EF4-FFF2-40B4-BE49-F238E27FC236}">
                <a16:creationId xmlns:a16="http://schemas.microsoft.com/office/drawing/2014/main" id="{AEC26188-6559-47AA-9E55-2A2D1312B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5650" y="5481638"/>
            <a:ext cx="86423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由于三相负载对称，所以只需计算一相，其它两相可依据对称性写出。</a:t>
            </a:r>
          </a:p>
        </p:txBody>
      </p:sp>
      <p:grpSp>
        <p:nvGrpSpPr>
          <p:cNvPr id="60421" name="Group 53">
            <a:extLst>
              <a:ext uri="{FF2B5EF4-FFF2-40B4-BE49-F238E27FC236}">
                <a16:creationId xmlns:a16="http://schemas.microsoft.com/office/drawing/2014/main" id="{0A2ECF21-173A-4CCD-AC74-6CC49F4C78A0}"/>
              </a:ext>
            </a:extLst>
          </p:cNvPr>
          <p:cNvGrpSpPr>
            <a:grpSpLocks/>
          </p:cNvGrpSpPr>
          <p:nvPr/>
        </p:nvGrpSpPr>
        <p:grpSpPr bwMode="auto">
          <a:xfrm>
            <a:off x="1919288" y="407989"/>
            <a:ext cx="8399462" cy="3381375"/>
            <a:chOff x="325" y="162"/>
            <a:chExt cx="5291" cy="2130"/>
          </a:xfrm>
        </p:grpSpPr>
        <p:sp>
          <p:nvSpPr>
            <p:cNvPr id="60436" name="Text Box 5">
              <a:extLst>
                <a:ext uri="{FF2B5EF4-FFF2-40B4-BE49-F238E27FC236}">
                  <a16:creationId xmlns:a16="http://schemas.microsoft.com/office/drawing/2014/main" id="{7BF3D075-92AF-4BFA-8E0C-B656EB7C3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" y="162"/>
              <a:ext cx="5291" cy="2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     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线电压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l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为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380 V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的三相电源上，接有两组对称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三相负载：一组是三角形联结的电感性负载，每相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阻抗                              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;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另一组是星形联结的电阻性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负载，每相电阻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=10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,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如图所示。试求：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AutoNum type="arabicParenBoth"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各组负载的相电流；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(2)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电路线电流；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(3)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三相有功功率。</a:t>
              </a:r>
            </a:p>
          </p:txBody>
        </p:sp>
        <p:grpSp>
          <p:nvGrpSpPr>
            <p:cNvPr id="60437" name="Group 52">
              <a:extLst>
                <a:ext uri="{FF2B5EF4-FFF2-40B4-BE49-F238E27FC236}">
                  <a16:creationId xmlns:a16="http://schemas.microsoft.com/office/drawing/2014/main" id="{76FD9C04-D937-4CD8-8AB6-4121ADF0F0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" y="776"/>
              <a:ext cx="1632" cy="328"/>
              <a:chOff x="864" y="776"/>
              <a:chExt cx="1632" cy="328"/>
            </a:xfrm>
          </p:grpSpPr>
          <p:graphicFrame>
            <p:nvGraphicFramePr>
              <p:cNvPr id="60438" name="Object 6">
                <a:extLst>
                  <a:ext uri="{FF2B5EF4-FFF2-40B4-BE49-F238E27FC236}">
                    <a16:creationId xmlns:a16="http://schemas.microsoft.com/office/drawing/2014/main" id="{FDEE62A8-F55B-47C2-AF35-91482AA9D49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64" y="776"/>
              <a:ext cx="1632" cy="3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2350" name="Equation" r:id="rId4" imgW="1193948" imgH="203375" progId="Equation.3">
                      <p:embed/>
                    </p:oleObj>
                  </mc:Choice>
                  <mc:Fallback>
                    <p:oleObj name="Equation" r:id="rId4" imgW="1193948" imgH="203375" progId="Equation.3">
                      <p:embed/>
                      <p:pic>
                        <p:nvPicPr>
                          <p:cNvPr id="60438" name="Object 6">
                            <a:extLst>
                              <a:ext uri="{FF2B5EF4-FFF2-40B4-BE49-F238E27FC236}">
                                <a16:creationId xmlns:a16="http://schemas.microsoft.com/office/drawing/2014/main" id="{FDEE62A8-F55B-47C2-AF35-91482AA9D49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64" y="776"/>
                            <a:ext cx="1632" cy="3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0439" name="Group 49">
                <a:extLst>
                  <a:ext uri="{FF2B5EF4-FFF2-40B4-BE49-F238E27FC236}">
                    <a16:creationId xmlns:a16="http://schemas.microsoft.com/office/drawing/2014/main" id="{69B27338-8368-4003-8483-C018E16C50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6" y="838"/>
                <a:ext cx="432" cy="192"/>
                <a:chOff x="1488" y="2928"/>
                <a:chExt cx="432" cy="192"/>
              </a:xfrm>
            </p:grpSpPr>
            <p:sp>
              <p:nvSpPr>
                <p:cNvPr id="60440" name="Line 50">
                  <a:extLst>
                    <a:ext uri="{FF2B5EF4-FFF2-40B4-BE49-F238E27FC236}">
                      <a16:creationId xmlns:a16="http://schemas.microsoft.com/office/drawing/2014/main" id="{DD2FEFB3-C0D3-4854-B311-F240FCD1D7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88" y="2928"/>
                  <a:ext cx="96" cy="19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0441" name="Line 51">
                  <a:extLst>
                    <a:ext uri="{FF2B5EF4-FFF2-40B4-BE49-F238E27FC236}">
                      <a16:creationId xmlns:a16="http://schemas.microsoft.com/office/drawing/2014/main" id="{A5B2128B-99E1-49B5-9D90-7C0A73FAAC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88" y="3120"/>
                  <a:ext cx="43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5" name="Group 70">
            <a:extLst>
              <a:ext uri="{FF2B5EF4-FFF2-40B4-BE49-F238E27FC236}">
                <a16:creationId xmlns:a16="http://schemas.microsoft.com/office/drawing/2014/main" id="{1459D579-F40A-44B2-AEC8-37BA4FC05BC1}"/>
              </a:ext>
            </a:extLst>
          </p:cNvPr>
          <p:cNvGrpSpPr>
            <a:grpSpLocks/>
          </p:cNvGrpSpPr>
          <p:nvPr/>
        </p:nvGrpSpPr>
        <p:grpSpPr bwMode="auto">
          <a:xfrm>
            <a:off x="1993372" y="3865566"/>
            <a:ext cx="3804178" cy="611188"/>
            <a:chOff x="349" y="2411"/>
            <a:chExt cx="2157" cy="385"/>
          </a:xfrm>
        </p:grpSpPr>
        <p:grpSp>
          <p:nvGrpSpPr>
            <p:cNvPr id="60429" name="Group 69">
              <a:extLst>
                <a:ext uri="{FF2B5EF4-FFF2-40B4-BE49-F238E27FC236}">
                  <a16:creationId xmlns:a16="http://schemas.microsoft.com/office/drawing/2014/main" id="{DB7C1F98-63D7-4102-A608-EE0D775E31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" y="2411"/>
              <a:ext cx="2157" cy="385"/>
              <a:chOff x="349" y="2411"/>
              <a:chExt cx="2157" cy="385"/>
            </a:xfrm>
          </p:grpSpPr>
          <p:grpSp>
            <p:nvGrpSpPr>
              <p:cNvPr id="60431" name="Group 67">
                <a:extLst>
                  <a:ext uri="{FF2B5EF4-FFF2-40B4-BE49-F238E27FC236}">
                    <a16:creationId xmlns:a16="http://schemas.microsoft.com/office/drawing/2014/main" id="{CF9F8BDA-9C1A-4B6D-9E81-E35B467330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" y="2411"/>
                <a:ext cx="2157" cy="385"/>
                <a:chOff x="349" y="2411"/>
                <a:chExt cx="2157" cy="385"/>
              </a:xfrm>
            </p:grpSpPr>
            <p:sp>
              <p:nvSpPr>
                <p:cNvPr id="60433" name="Text Box 8">
                  <a:extLst>
                    <a:ext uri="{FF2B5EF4-FFF2-40B4-BE49-F238E27FC236}">
                      <a16:creationId xmlns:a16="http://schemas.microsoft.com/office/drawing/2014/main" id="{6A551B33-BD22-438B-87C2-5E803962E9D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23" y="2417"/>
                  <a:ext cx="309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zh-CN" altLang="en-US" sz="2800" b="1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设</a:t>
                  </a:r>
                </a:p>
              </p:txBody>
            </p:sp>
            <p:sp>
              <p:nvSpPr>
                <p:cNvPr id="60434" name="Text Box 9">
                  <a:extLst>
                    <a:ext uri="{FF2B5EF4-FFF2-40B4-BE49-F238E27FC236}">
                      <a16:creationId xmlns:a16="http://schemas.microsoft.com/office/drawing/2014/main" id="{C02937DD-CD14-4F23-B3B9-16F2766A43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9" y="2411"/>
                  <a:ext cx="514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zh-CN" altLang="en-US" sz="2800" b="1">
                      <a:solidFill>
                        <a:srgbClr val="CC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解：</a:t>
                  </a:r>
                </a:p>
              </p:txBody>
            </p:sp>
            <p:graphicFrame>
              <p:nvGraphicFramePr>
                <p:cNvPr id="60435" name="Object 10">
                  <a:extLst>
                    <a:ext uri="{FF2B5EF4-FFF2-40B4-BE49-F238E27FC236}">
                      <a16:creationId xmlns:a16="http://schemas.microsoft.com/office/drawing/2014/main" id="{2FD0F5BF-2D6E-41B7-8C7A-1A62D2160946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1004" y="2442"/>
                <a:ext cx="1502" cy="35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42351" name="Equation" r:id="rId6" imgW="1003374" imgH="215988" progId="Equation.3">
                        <p:embed/>
                      </p:oleObj>
                    </mc:Choice>
                    <mc:Fallback>
                      <p:oleObj name="Equation" r:id="rId6" imgW="1003374" imgH="215988" progId="Equation.3">
                        <p:embed/>
                        <p:pic>
                          <p:nvPicPr>
                            <p:cNvPr id="60435" name="Object 10">
                              <a:extLst>
                                <a:ext uri="{FF2B5EF4-FFF2-40B4-BE49-F238E27FC236}">
                                  <a16:creationId xmlns:a16="http://schemas.microsoft.com/office/drawing/2014/main" id="{2FD0F5BF-2D6E-41B7-8C7A-1A62D2160946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04" y="2442"/>
                              <a:ext cx="1502" cy="3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60432" name="Line 55">
                <a:extLst>
                  <a:ext uri="{FF2B5EF4-FFF2-40B4-BE49-F238E27FC236}">
                    <a16:creationId xmlns:a16="http://schemas.microsoft.com/office/drawing/2014/main" id="{5B74706D-7993-4103-9279-2F6E611A4E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23" y="2530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0430" name="Line 56">
              <a:extLst>
                <a:ext uri="{FF2B5EF4-FFF2-40B4-BE49-F238E27FC236}">
                  <a16:creationId xmlns:a16="http://schemas.microsoft.com/office/drawing/2014/main" id="{0806342C-FDA5-406A-8C3F-CEB36BF89D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3" y="2722"/>
              <a:ext cx="31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71">
            <a:extLst>
              <a:ext uri="{FF2B5EF4-FFF2-40B4-BE49-F238E27FC236}">
                <a16:creationId xmlns:a16="http://schemas.microsoft.com/office/drawing/2014/main" id="{90364FAC-45FD-453E-BD09-32397421BC32}"/>
              </a:ext>
            </a:extLst>
          </p:cNvPr>
          <p:cNvGrpSpPr>
            <a:grpSpLocks/>
          </p:cNvGrpSpPr>
          <p:nvPr/>
        </p:nvGrpSpPr>
        <p:grpSpPr bwMode="auto">
          <a:xfrm>
            <a:off x="2671764" y="4476750"/>
            <a:ext cx="3563937" cy="565150"/>
            <a:chOff x="779" y="2796"/>
            <a:chExt cx="2020" cy="356"/>
          </a:xfrm>
        </p:grpSpPr>
        <p:graphicFrame>
          <p:nvGraphicFramePr>
            <p:cNvPr id="60425" name="Object 11">
              <a:extLst>
                <a:ext uri="{FF2B5EF4-FFF2-40B4-BE49-F238E27FC236}">
                  <a16:creationId xmlns:a16="http://schemas.microsoft.com/office/drawing/2014/main" id="{EE8A949A-25A5-4D44-AFBE-C3C55C7EA82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79" y="2796"/>
            <a:ext cx="2020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352" name="Equation" r:id="rId8" imgW="1409774" imgH="215988" progId="Equation.3">
                    <p:embed/>
                  </p:oleObj>
                </mc:Choice>
                <mc:Fallback>
                  <p:oleObj name="Equation" r:id="rId8" imgW="1409774" imgH="215988" progId="Equation.3">
                    <p:embed/>
                    <p:pic>
                      <p:nvPicPr>
                        <p:cNvPr id="60425" name="Object 11">
                          <a:extLst>
                            <a:ext uri="{FF2B5EF4-FFF2-40B4-BE49-F238E27FC236}">
                              <a16:creationId xmlns:a16="http://schemas.microsoft.com/office/drawing/2014/main" id="{EE8A949A-25A5-4D44-AFBE-C3C55C7EA82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9" y="2796"/>
                          <a:ext cx="2020" cy="3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0426" name="Group 61">
              <a:extLst>
                <a:ext uri="{FF2B5EF4-FFF2-40B4-BE49-F238E27FC236}">
                  <a16:creationId xmlns:a16="http://schemas.microsoft.com/office/drawing/2014/main" id="{BB53F8D0-09A9-41F5-8C08-47E1C5AE57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9" y="2870"/>
              <a:ext cx="624" cy="192"/>
              <a:chOff x="2112" y="2906"/>
              <a:chExt cx="624" cy="192"/>
            </a:xfrm>
          </p:grpSpPr>
          <p:sp>
            <p:nvSpPr>
              <p:cNvPr id="60427" name="Line 59">
                <a:extLst>
                  <a:ext uri="{FF2B5EF4-FFF2-40B4-BE49-F238E27FC236}">
                    <a16:creationId xmlns:a16="http://schemas.microsoft.com/office/drawing/2014/main" id="{F15C4198-FE4E-41FC-AE1E-6F32B26C3D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12" y="2906"/>
                <a:ext cx="96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28" name="Line 60">
                <a:extLst>
                  <a:ext uri="{FF2B5EF4-FFF2-40B4-BE49-F238E27FC236}">
                    <a16:creationId xmlns:a16="http://schemas.microsoft.com/office/drawing/2014/main" id="{BF49D018-9306-4530-AD38-C8BCF3A3EF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2" y="309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60424" name="Picture 72" descr="图片22">
            <a:extLst>
              <a:ext uri="{FF2B5EF4-FFF2-40B4-BE49-F238E27FC236}">
                <a16:creationId xmlns:a16="http://schemas.microsoft.com/office/drawing/2014/main" id="{08836CED-EDFF-49AA-B84C-E1543FA38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463" y="2565400"/>
            <a:ext cx="4938712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2" grpId="0" autoUpdateAnimBg="0"/>
      <p:bldP spid="40973" grpId="0" autoUpdateAnimBg="0"/>
    </p:bld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>
            <a:extLst>
              <a:ext uri="{FF2B5EF4-FFF2-40B4-BE49-F238E27FC236}">
                <a16:creationId xmlns:a16="http://schemas.microsoft.com/office/drawing/2014/main" id="{F6AAE51B-2D92-4CC4-8958-216BF3CEE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968500"/>
            <a:ext cx="5410200" cy="53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负载星形联接时，其线电流为</a:t>
            </a:r>
          </a:p>
        </p:txBody>
      </p:sp>
      <p:sp>
        <p:nvSpPr>
          <p:cNvPr id="41989" name="Rectangle 5">
            <a:extLst>
              <a:ext uri="{FF2B5EF4-FFF2-40B4-BE49-F238E27FC236}">
                <a16:creationId xmlns:a16="http://schemas.microsoft.com/office/drawing/2014/main" id="{16672D6B-BC5E-4F33-98D9-D2F10BD30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68325"/>
            <a:ext cx="5867400" cy="53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负载三角形联解时，其相电流为</a:t>
            </a:r>
          </a:p>
        </p:txBody>
      </p:sp>
      <p:sp>
        <p:nvSpPr>
          <p:cNvPr id="41990" name="Rectangle 6">
            <a:extLst>
              <a:ext uri="{FF2B5EF4-FFF2-40B4-BE49-F238E27FC236}">
                <a16:creationId xmlns:a16="http://schemas.microsoft.com/office/drawing/2014/main" id="{524A4F51-65B6-464D-BF60-ED097239A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416300"/>
            <a:ext cx="2523448" cy="53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(2)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电路线电流</a:t>
            </a:r>
          </a:p>
        </p:txBody>
      </p:sp>
      <p:sp>
        <p:nvSpPr>
          <p:cNvPr id="41997" name="Text Box 13">
            <a:extLst>
              <a:ext uri="{FF2B5EF4-FFF2-40B4-BE49-F238E27FC236}">
                <a16:creationId xmlns:a16="http://schemas.microsoft.com/office/drawing/2014/main" id="{BC3ED423-5EE9-4BA3-9C49-5507ED2FF1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2838" y="5653088"/>
            <a:ext cx="55419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一相电压与电流的相量图如图所示</a:t>
            </a:r>
          </a:p>
        </p:txBody>
      </p:sp>
      <p:grpSp>
        <p:nvGrpSpPr>
          <p:cNvPr id="2" name="Group 89">
            <a:extLst>
              <a:ext uri="{FF2B5EF4-FFF2-40B4-BE49-F238E27FC236}">
                <a16:creationId xmlns:a16="http://schemas.microsoft.com/office/drawing/2014/main" id="{E799CF5B-E569-4DDB-AF86-97994BF6ECDC}"/>
              </a:ext>
            </a:extLst>
          </p:cNvPr>
          <p:cNvGrpSpPr>
            <a:grpSpLocks/>
          </p:cNvGrpSpPr>
          <p:nvPr/>
        </p:nvGrpSpPr>
        <p:grpSpPr bwMode="auto">
          <a:xfrm>
            <a:off x="2895601" y="1023938"/>
            <a:ext cx="6467475" cy="1109662"/>
            <a:chOff x="918" y="645"/>
            <a:chExt cx="4074" cy="699"/>
          </a:xfrm>
        </p:grpSpPr>
        <p:graphicFrame>
          <p:nvGraphicFramePr>
            <p:cNvPr id="61465" name="Object 4">
              <a:extLst>
                <a:ext uri="{FF2B5EF4-FFF2-40B4-BE49-F238E27FC236}">
                  <a16:creationId xmlns:a16="http://schemas.microsoft.com/office/drawing/2014/main" id="{7DEA0B6E-F294-4F8F-87DD-33DBA326AB2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18" y="645"/>
            <a:ext cx="4074" cy="6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378" name="Equation" r:id="rId4" imgW="2832174" imgH="444588" progId="Equation.3">
                    <p:embed/>
                  </p:oleObj>
                </mc:Choice>
                <mc:Fallback>
                  <p:oleObj name="Equation" r:id="rId4" imgW="2832174" imgH="444588" progId="Equation.3">
                    <p:embed/>
                    <p:pic>
                      <p:nvPicPr>
                        <p:cNvPr id="61465" name="Object 4">
                          <a:extLst>
                            <a:ext uri="{FF2B5EF4-FFF2-40B4-BE49-F238E27FC236}">
                              <a16:creationId xmlns:a16="http://schemas.microsoft.com/office/drawing/2014/main" id="{7DEA0B6E-F294-4F8F-87DD-33DBA326AB2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8" y="645"/>
                          <a:ext cx="4074" cy="6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66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466" name="Line 51">
              <a:extLst>
                <a:ext uri="{FF2B5EF4-FFF2-40B4-BE49-F238E27FC236}">
                  <a16:creationId xmlns:a16="http://schemas.microsoft.com/office/drawing/2014/main" id="{CDA7276D-8564-45E4-A5A4-9881C8EC09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40" y="886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7" name="Line 52">
              <a:extLst>
                <a:ext uri="{FF2B5EF4-FFF2-40B4-BE49-F238E27FC236}">
                  <a16:creationId xmlns:a16="http://schemas.microsoft.com/office/drawing/2014/main" id="{2CCB4877-E3E8-405A-8201-D05D2C6ED3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1078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8" name="Line 55">
              <a:extLst>
                <a:ext uri="{FF2B5EF4-FFF2-40B4-BE49-F238E27FC236}">
                  <a16:creationId xmlns:a16="http://schemas.microsoft.com/office/drawing/2014/main" id="{466C8292-0926-4631-9B2F-5CC3BEE818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4" y="720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9" name="Line 56">
              <a:extLst>
                <a:ext uri="{FF2B5EF4-FFF2-40B4-BE49-F238E27FC236}">
                  <a16:creationId xmlns:a16="http://schemas.microsoft.com/office/drawing/2014/main" id="{74D150E4-E88A-46EB-91E5-5192BD8022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4" y="912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70" name="Line 59">
              <a:extLst>
                <a:ext uri="{FF2B5EF4-FFF2-40B4-BE49-F238E27FC236}">
                  <a16:creationId xmlns:a16="http://schemas.microsoft.com/office/drawing/2014/main" id="{3A3A7F30-7B06-48E3-94CC-845412BFA5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20" y="1056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71" name="Line 60">
              <a:extLst>
                <a:ext uri="{FF2B5EF4-FFF2-40B4-BE49-F238E27FC236}">
                  <a16:creationId xmlns:a16="http://schemas.microsoft.com/office/drawing/2014/main" id="{11EFC654-12E4-4A9B-9388-F0DEAD93B5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20" y="1248"/>
              <a:ext cx="3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90">
            <a:extLst>
              <a:ext uri="{FF2B5EF4-FFF2-40B4-BE49-F238E27FC236}">
                <a16:creationId xmlns:a16="http://schemas.microsoft.com/office/drawing/2014/main" id="{A052BF4F-3F59-44FE-AA2D-80A89B9839C9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2438400"/>
            <a:ext cx="4059238" cy="1155700"/>
            <a:chOff x="947" y="1536"/>
            <a:chExt cx="2557" cy="728"/>
          </a:xfrm>
        </p:grpSpPr>
        <p:graphicFrame>
          <p:nvGraphicFramePr>
            <p:cNvPr id="61462" name="Object 2">
              <a:extLst>
                <a:ext uri="{FF2B5EF4-FFF2-40B4-BE49-F238E27FC236}">
                  <a16:creationId xmlns:a16="http://schemas.microsoft.com/office/drawing/2014/main" id="{CB4567E7-BC43-4B4C-83F6-918430271E5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47" y="1536"/>
            <a:ext cx="2557" cy="7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379" name="Equation" r:id="rId6" imgW="1701751" imgH="444588" progId="Equation.3">
                    <p:embed/>
                  </p:oleObj>
                </mc:Choice>
                <mc:Fallback>
                  <p:oleObj name="Equation" r:id="rId6" imgW="1701751" imgH="444588" progId="Equation.3">
                    <p:embed/>
                    <p:pic>
                      <p:nvPicPr>
                        <p:cNvPr id="61462" name="Object 2">
                          <a:extLst>
                            <a:ext uri="{FF2B5EF4-FFF2-40B4-BE49-F238E27FC236}">
                              <a16:creationId xmlns:a16="http://schemas.microsoft.com/office/drawing/2014/main" id="{CB4567E7-BC43-4B4C-83F6-918430271E5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7" y="1536"/>
                          <a:ext cx="2557" cy="7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66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463" name="Line 64">
              <a:extLst>
                <a:ext uri="{FF2B5EF4-FFF2-40B4-BE49-F238E27FC236}">
                  <a16:creationId xmlns:a16="http://schemas.microsoft.com/office/drawing/2014/main" id="{590D502C-EE2B-4614-8FA7-B16E3220C1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52" y="1792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4" name="Line 65">
              <a:extLst>
                <a:ext uri="{FF2B5EF4-FFF2-40B4-BE49-F238E27FC236}">
                  <a16:creationId xmlns:a16="http://schemas.microsoft.com/office/drawing/2014/main" id="{953A9279-330A-457B-8D4F-FE4B5C5813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1984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92">
            <a:extLst>
              <a:ext uri="{FF2B5EF4-FFF2-40B4-BE49-F238E27FC236}">
                <a16:creationId xmlns:a16="http://schemas.microsoft.com/office/drawing/2014/main" id="{9734D245-D0AB-426C-A1F0-EF0DDE3366BF}"/>
              </a:ext>
            </a:extLst>
          </p:cNvPr>
          <p:cNvGrpSpPr>
            <a:grpSpLocks/>
          </p:cNvGrpSpPr>
          <p:nvPr/>
        </p:nvGrpSpPr>
        <p:grpSpPr bwMode="auto">
          <a:xfrm>
            <a:off x="2916239" y="3886200"/>
            <a:ext cx="7094537" cy="609600"/>
            <a:chOff x="960" y="2448"/>
            <a:chExt cx="4469" cy="384"/>
          </a:xfrm>
        </p:grpSpPr>
        <p:graphicFrame>
          <p:nvGraphicFramePr>
            <p:cNvPr id="61457" name="Object 9">
              <a:extLst>
                <a:ext uri="{FF2B5EF4-FFF2-40B4-BE49-F238E27FC236}">
                  <a16:creationId xmlns:a16="http://schemas.microsoft.com/office/drawing/2014/main" id="{C0BAA0D2-9BD8-4C34-9C8B-76678195A6D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60" y="2448"/>
            <a:ext cx="4469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380" name="Equation" r:id="rId8" imgW="2984475" imgH="228600" progId="Equation.3">
                    <p:embed/>
                  </p:oleObj>
                </mc:Choice>
                <mc:Fallback>
                  <p:oleObj name="Equation" r:id="rId8" imgW="2984475" imgH="228600" progId="Equation.3">
                    <p:embed/>
                    <p:pic>
                      <p:nvPicPr>
                        <p:cNvPr id="61457" name="Object 9">
                          <a:extLst>
                            <a:ext uri="{FF2B5EF4-FFF2-40B4-BE49-F238E27FC236}">
                              <a16:creationId xmlns:a16="http://schemas.microsoft.com/office/drawing/2014/main" id="{C0BAA0D2-9BD8-4C34-9C8B-76678195A6D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2448"/>
                          <a:ext cx="4469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66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458" name="Line 69">
              <a:extLst>
                <a:ext uri="{FF2B5EF4-FFF2-40B4-BE49-F238E27FC236}">
                  <a16:creationId xmlns:a16="http://schemas.microsoft.com/office/drawing/2014/main" id="{C9999F6B-B15A-4156-82E9-53807C99C3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52" y="2552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59" name="Line 70">
              <a:extLst>
                <a:ext uri="{FF2B5EF4-FFF2-40B4-BE49-F238E27FC236}">
                  <a16:creationId xmlns:a16="http://schemas.microsoft.com/office/drawing/2014/main" id="{8D3A5324-81AF-469E-AE9A-3F6E398A5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2744"/>
              <a:ext cx="11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0" name="Line 73">
              <a:extLst>
                <a:ext uri="{FF2B5EF4-FFF2-40B4-BE49-F238E27FC236}">
                  <a16:creationId xmlns:a16="http://schemas.microsoft.com/office/drawing/2014/main" id="{CF2D1DB3-FCCD-4661-BDF6-BFAA6A21CB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76" y="2552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1" name="Line 74">
              <a:extLst>
                <a:ext uri="{FF2B5EF4-FFF2-40B4-BE49-F238E27FC236}">
                  <a16:creationId xmlns:a16="http://schemas.microsoft.com/office/drawing/2014/main" id="{D121A32E-503F-410F-B7ED-58C513FDE2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6" y="2744"/>
              <a:ext cx="6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93">
            <a:extLst>
              <a:ext uri="{FF2B5EF4-FFF2-40B4-BE49-F238E27FC236}">
                <a16:creationId xmlns:a16="http://schemas.microsoft.com/office/drawing/2014/main" id="{A5523202-262D-4694-A20A-671D51618F7E}"/>
              </a:ext>
            </a:extLst>
          </p:cNvPr>
          <p:cNvGrpSpPr>
            <a:grpSpLocks/>
          </p:cNvGrpSpPr>
          <p:nvPr/>
        </p:nvGrpSpPr>
        <p:grpSpPr bwMode="auto">
          <a:xfrm>
            <a:off x="3068638" y="4543425"/>
            <a:ext cx="5861050" cy="1189038"/>
            <a:chOff x="1056" y="2862"/>
            <a:chExt cx="3692" cy="749"/>
          </a:xfrm>
        </p:grpSpPr>
        <p:graphicFrame>
          <p:nvGraphicFramePr>
            <p:cNvPr id="61450" name="Object 12">
              <a:extLst>
                <a:ext uri="{FF2B5EF4-FFF2-40B4-BE49-F238E27FC236}">
                  <a16:creationId xmlns:a16="http://schemas.microsoft.com/office/drawing/2014/main" id="{1A0ABCED-F978-4D1D-9012-8D858B63817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56" y="2862"/>
            <a:ext cx="3692" cy="7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381" name="Equation" r:id="rId10" imgW="2463652" imgH="457200" progId="Equation.3">
                    <p:embed/>
                  </p:oleObj>
                </mc:Choice>
                <mc:Fallback>
                  <p:oleObj name="Equation" r:id="rId10" imgW="2463652" imgH="457200" progId="Equation.3">
                    <p:embed/>
                    <p:pic>
                      <p:nvPicPr>
                        <p:cNvPr id="61450" name="Object 12">
                          <a:extLst>
                            <a:ext uri="{FF2B5EF4-FFF2-40B4-BE49-F238E27FC236}">
                              <a16:creationId xmlns:a16="http://schemas.microsoft.com/office/drawing/2014/main" id="{1A0ABCED-F978-4D1D-9012-8D858B63817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6" y="2862"/>
                          <a:ext cx="3692" cy="7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66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451" name="Line 78">
              <a:extLst>
                <a:ext uri="{FF2B5EF4-FFF2-40B4-BE49-F238E27FC236}">
                  <a16:creationId xmlns:a16="http://schemas.microsoft.com/office/drawing/2014/main" id="{D6E6E8DD-F622-48EE-87CF-DB217778D0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68" y="2976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52" name="Line 79">
              <a:extLst>
                <a:ext uri="{FF2B5EF4-FFF2-40B4-BE49-F238E27FC236}">
                  <a16:creationId xmlns:a16="http://schemas.microsoft.com/office/drawing/2014/main" id="{1F1C6D1E-2C9E-4D20-A622-BED85A398F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8" y="3168"/>
              <a:ext cx="6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53" name="Line 81">
              <a:extLst>
                <a:ext uri="{FF2B5EF4-FFF2-40B4-BE49-F238E27FC236}">
                  <a16:creationId xmlns:a16="http://schemas.microsoft.com/office/drawing/2014/main" id="{CCBCAF6C-EED1-4EEF-9313-503B378195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24" y="2976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54" name="Line 82">
              <a:extLst>
                <a:ext uri="{FF2B5EF4-FFF2-40B4-BE49-F238E27FC236}">
                  <a16:creationId xmlns:a16="http://schemas.microsoft.com/office/drawing/2014/main" id="{735BAA83-9D74-40E2-909A-2D2BE73DF4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4" y="3168"/>
              <a:ext cx="6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55" name="Line 84">
              <a:extLst>
                <a:ext uri="{FF2B5EF4-FFF2-40B4-BE49-F238E27FC236}">
                  <a16:creationId xmlns:a16="http://schemas.microsoft.com/office/drawing/2014/main" id="{19B01B7C-A140-4455-85A1-372EAAF7C1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76" y="3337"/>
              <a:ext cx="96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56" name="Line 85">
              <a:extLst>
                <a:ext uri="{FF2B5EF4-FFF2-40B4-BE49-F238E27FC236}">
                  <a16:creationId xmlns:a16="http://schemas.microsoft.com/office/drawing/2014/main" id="{A4568399-9E7E-46CC-92B3-41F80450FF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529"/>
              <a:ext cx="7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/>
      <p:bldP spid="41990" grpId="0" autoUpdateAnimBg="0"/>
      <p:bldP spid="41997" grpId="0" autoUpdateAnimBg="0"/>
    </p:bld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2">
            <a:extLst>
              <a:ext uri="{FF2B5EF4-FFF2-40B4-BE49-F238E27FC236}">
                <a16:creationId xmlns:a16="http://schemas.microsoft.com/office/drawing/2014/main" id="{4C93E18C-781C-4CF4-B59F-9BA19E0CA8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9950" y="1335088"/>
            <a:ext cx="3124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3011" name="Line 3">
            <a:extLst>
              <a:ext uri="{FF2B5EF4-FFF2-40B4-BE49-F238E27FC236}">
                <a16:creationId xmlns:a16="http://schemas.microsoft.com/office/drawing/2014/main" id="{F5BA1B7D-8432-45E5-8822-E6A20E83B2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9950" y="1335088"/>
            <a:ext cx="20574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0B7534C-50D6-4FE6-BB6F-70F3F4569101}"/>
              </a:ext>
            </a:extLst>
          </p:cNvPr>
          <p:cNvGrpSpPr>
            <a:grpSpLocks/>
          </p:cNvGrpSpPr>
          <p:nvPr/>
        </p:nvGrpSpPr>
        <p:grpSpPr bwMode="auto">
          <a:xfrm>
            <a:off x="5365751" y="2244726"/>
            <a:ext cx="1438275" cy="842963"/>
            <a:chOff x="2160" y="1149"/>
            <a:chExt cx="906" cy="531"/>
          </a:xfrm>
        </p:grpSpPr>
        <p:sp>
          <p:nvSpPr>
            <p:cNvPr id="62491" name="Line 5">
              <a:extLst>
                <a:ext uri="{FF2B5EF4-FFF2-40B4-BE49-F238E27FC236}">
                  <a16:creationId xmlns:a16="http://schemas.microsoft.com/office/drawing/2014/main" id="{208FBD05-038A-4CFF-BB8D-DC6D8FAB11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1296"/>
              <a:ext cx="768" cy="38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2492" name="Line 6">
              <a:extLst>
                <a:ext uri="{FF2B5EF4-FFF2-40B4-BE49-F238E27FC236}">
                  <a16:creationId xmlns:a16="http://schemas.microsoft.com/office/drawing/2014/main" id="{7A017CAB-57CD-41B5-AF9A-F593F952AE4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957878">
              <a:off x="2314" y="1149"/>
              <a:ext cx="752" cy="346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43015" name="Line 7">
            <a:extLst>
              <a:ext uri="{FF2B5EF4-FFF2-40B4-BE49-F238E27FC236}">
                <a16:creationId xmlns:a16="http://schemas.microsoft.com/office/drawing/2014/main" id="{5F11A370-39FE-420B-84AB-17E60A1E4D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9950" y="1335088"/>
            <a:ext cx="1905000" cy="17526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aphicFrame>
        <p:nvGraphicFramePr>
          <p:cNvPr id="43016" name="Object 8">
            <a:extLst>
              <a:ext uri="{FF2B5EF4-FFF2-40B4-BE49-F238E27FC236}">
                <a16:creationId xmlns:a16="http://schemas.microsoft.com/office/drawing/2014/main" id="{49510392-BAAC-4189-A8FB-3D31F02BB9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65925" y="2141538"/>
          <a:ext cx="458788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0" name="Equation" r:id="rId4" imgW="190574" imgH="215988" progId="Equation.3">
                  <p:embed/>
                </p:oleObj>
              </mc:Choice>
              <mc:Fallback>
                <p:oleObj name="Equation" r:id="rId4" imgW="190574" imgH="215988" progId="Equation.3">
                  <p:embed/>
                  <p:pic>
                    <p:nvPicPr>
                      <p:cNvPr id="43016" name="Object 8">
                        <a:extLst>
                          <a:ext uri="{FF2B5EF4-FFF2-40B4-BE49-F238E27FC236}">
                            <a16:creationId xmlns:a16="http://schemas.microsoft.com/office/drawing/2014/main" id="{49510392-BAAC-4189-A8FB-3D31F02BB9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5925" y="2141538"/>
                        <a:ext cx="458788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7" name="Object 9">
            <a:extLst>
              <a:ext uri="{FF2B5EF4-FFF2-40B4-BE49-F238E27FC236}">
                <a16:creationId xmlns:a16="http://schemas.microsoft.com/office/drawing/2014/main" id="{3B6842B8-4FF6-452E-AB38-B843D2505E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39076" y="1120775"/>
          <a:ext cx="5429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1" name="Equation" r:id="rId6" imgW="228452" imgH="215988" progId="Equation.3">
                  <p:embed/>
                </p:oleObj>
              </mc:Choice>
              <mc:Fallback>
                <p:oleObj name="Equation" r:id="rId6" imgW="228452" imgH="215988" progId="Equation.3">
                  <p:embed/>
                  <p:pic>
                    <p:nvPicPr>
                      <p:cNvPr id="43017" name="Object 9">
                        <a:extLst>
                          <a:ext uri="{FF2B5EF4-FFF2-40B4-BE49-F238E27FC236}">
                            <a16:creationId xmlns:a16="http://schemas.microsoft.com/office/drawing/2014/main" id="{3B6842B8-4FF6-452E-AB38-B843D2505E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9076" y="1120775"/>
                        <a:ext cx="542925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24" name="Object 16">
            <a:extLst>
              <a:ext uri="{FF2B5EF4-FFF2-40B4-BE49-F238E27FC236}">
                <a16:creationId xmlns:a16="http://schemas.microsoft.com/office/drawing/2014/main" id="{89064A4F-BE3B-4FE0-BA76-BD16CC5887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13526" y="2935288"/>
          <a:ext cx="373063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2" name="Equation" r:id="rId8" imgW="152301" imgH="215988" progId="Equation.3">
                  <p:embed/>
                </p:oleObj>
              </mc:Choice>
              <mc:Fallback>
                <p:oleObj name="Equation" r:id="rId8" imgW="152301" imgH="215988" progId="Equation.3">
                  <p:embed/>
                  <p:pic>
                    <p:nvPicPr>
                      <p:cNvPr id="43024" name="Object 16">
                        <a:extLst>
                          <a:ext uri="{FF2B5EF4-FFF2-40B4-BE49-F238E27FC236}">
                            <a16:creationId xmlns:a16="http://schemas.microsoft.com/office/drawing/2014/main" id="{89064A4F-BE3B-4FE0-BA76-BD16CC5887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3526" y="2935288"/>
                        <a:ext cx="373063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5" name="Text Box 17">
            <a:extLst>
              <a:ext uri="{FF2B5EF4-FFF2-40B4-BE49-F238E27FC236}">
                <a16:creationId xmlns:a16="http://schemas.microsoft.com/office/drawing/2014/main" id="{CA1379E4-F1EC-4F3F-A54B-B3B8F7676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1" y="533400"/>
            <a:ext cx="55948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一相电压与电流的相量图如图所示</a:t>
            </a:r>
          </a:p>
        </p:txBody>
      </p:sp>
      <p:graphicFrame>
        <p:nvGraphicFramePr>
          <p:cNvPr id="43026" name="Object 18">
            <a:extLst>
              <a:ext uri="{FF2B5EF4-FFF2-40B4-BE49-F238E27FC236}">
                <a16:creationId xmlns:a16="http://schemas.microsoft.com/office/drawing/2014/main" id="{CB3223E3-305B-488F-B42E-C7BD58E8CC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35263" y="3498850"/>
          <a:ext cx="6699250" cy="297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3" name="Equation" r:id="rId10" imgW="2959223" imgH="1193844" progId="Equation.3">
                  <p:embed/>
                </p:oleObj>
              </mc:Choice>
              <mc:Fallback>
                <p:oleObj name="Equation" r:id="rId10" imgW="2959223" imgH="1193844" progId="Equation.3">
                  <p:embed/>
                  <p:pic>
                    <p:nvPicPr>
                      <p:cNvPr id="43026" name="Object 18">
                        <a:extLst>
                          <a:ext uri="{FF2B5EF4-FFF2-40B4-BE49-F238E27FC236}">
                            <a16:creationId xmlns:a16="http://schemas.microsoft.com/office/drawing/2014/main" id="{CB3223E3-305B-488F-B42E-C7BD58E8CC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5263" y="3498850"/>
                        <a:ext cx="6699250" cy="297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7" name="Rectangle 19">
            <a:extLst>
              <a:ext uri="{FF2B5EF4-FFF2-40B4-BE49-F238E27FC236}">
                <a16:creationId xmlns:a16="http://schemas.microsoft.com/office/drawing/2014/main" id="{3C11B068-ED72-47FE-9581-5523ECE90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3048000"/>
            <a:ext cx="3966150" cy="53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(3)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三相电路的有功功率</a:t>
            </a:r>
          </a:p>
        </p:txBody>
      </p:sp>
      <p:grpSp>
        <p:nvGrpSpPr>
          <p:cNvPr id="3" name="Group 24">
            <a:extLst>
              <a:ext uri="{FF2B5EF4-FFF2-40B4-BE49-F238E27FC236}">
                <a16:creationId xmlns:a16="http://schemas.microsoft.com/office/drawing/2014/main" id="{77921B5D-8D9B-4FCC-9E29-96081F52F050}"/>
              </a:ext>
            </a:extLst>
          </p:cNvPr>
          <p:cNvGrpSpPr>
            <a:grpSpLocks/>
          </p:cNvGrpSpPr>
          <p:nvPr/>
        </p:nvGrpSpPr>
        <p:grpSpPr bwMode="auto">
          <a:xfrm>
            <a:off x="5038725" y="1238250"/>
            <a:ext cx="838200" cy="457200"/>
            <a:chOff x="2064" y="698"/>
            <a:chExt cx="528" cy="288"/>
          </a:xfrm>
        </p:grpSpPr>
        <p:sp>
          <p:nvSpPr>
            <p:cNvPr id="62489" name="Freeform 22">
              <a:extLst>
                <a:ext uri="{FF2B5EF4-FFF2-40B4-BE49-F238E27FC236}">
                  <a16:creationId xmlns:a16="http://schemas.microsoft.com/office/drawing/2014/main" id="{CED991F7-A27B-4213-8583-92F589B9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4" y="768"/>
              <a:ext cx="48" cy="96"/>
            </a:xfrm>
            <a:custGeom>
              <a:avLst/>
              <a:gdLst>
                <a:gd name="T0" fmla="*/ 48 w 48"/>
                <a:gd name="T1" fmla="*/ 0 h 96"/>
                <a:gd name="T2" fmla="*/ 0 w 48"/>
                <a:gd name="T3" fmla="*/ 96 h 96"/>
                <a:gd name="T4" fmla="*/ 0 60000 65536"/>
                <a:gd name="T5" fmla="*/ 0 60000 65536"/>
                <a:gd name="T6" fmla="*/ 0 w 48"/>
                <a:gd name="T7" fmla="*/ 0 h 96"/>
                <a:gd name="T8" fmla="*/ 48 w 48"/>
                <a:gd name="T9" fmla="*/ 96 h 9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96">
                  <a:moveTo>
                    <a:pt x="48" y="0"/>
                  </a:moveTo>
                  <a:cubicBezTo>
                    <a:pt x="48" y="0"/>
                    <a:pt x="24" y="48"/>
                    <a:pt x="0" y="9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90" name="Text Box 23">
              <a:extLst>
                <a:ext uri="{FF2B5EF4-FFF2-40B4-BE49-F238E27FC236}">
                  <a16:creationId xmlns:a16="http://schemas.microsoft.com/office/drawing/2014/main" id="{245AB0F8-F5B4-4E6C-8938-5EC5728A7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698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rPr>
                <a:t>-30</a:t>
              </a:r>
              <a:r>
                <a:rPr lang="en-US" altLang="zh-CN" sz="2400" baseline="30000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</p:grpSp>
      <p:grpSp>
        <p:nvGrpSpPr>
          <p:cNvPr id="4" name="Group 28">
            <a:extLst>
              <a:ext uri="{FF2B5EF4-FFF2-40B4-BE49-F238E27FC236}">
                <a16:creationId xmlns:a16="http://schemas.microsoft.com/office/drawing/2014/main" id="{6764222A-E8C7-4F04-92B3-8973648C2F52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1349375"/>
            <a:ext cx="1257300" cy="1219200"/>
            <a:chOff x="1392" y="768"/>
            <a:chExt cx="792" cy="768"/>
          </a:xfrm>
        </p:grpSpPr>
        <p:sp>
          <p:nvSpPr>
            <p:cNvPr id="62487" name="Freeform 25">
              <a:extLst>
                <a:ext uri="{FF2B5EF4-FFF2-40B4-BE49-F238E27FC236}">
                  <a16:creationId xmlns:a16="http://schemas.microsoft.com/office/drawing/2014/main" id="{8D284217-BA01-4327-99BC-EB3E4E378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768"/>
              <a:ext cx="168" cy="288"/>
            </a:xfrm>
            <a:custGeom>
              <a:avLst/>
              <a:gdLst>
                <a:gd name="T0" fmla="*/ 144 w 168"/>
                <a:gd name="T1" fmla="*/ 0 h 288"/>
                <a:gd name="T2" fmla="*/ 144 w 168"/>
                <a:gd name="T3" fmla="*/ 192 h 288"/>
                <a:gd name="T4" fmla="*/ 0 w 168"/>
                <a:gd name="T5" fmla="*/ 288 h 288"/>
                <a:gd name="T6" fmla="*/ 0 60000 65536"/>
                <a:gd name="T7" fmla="*/ 0 60000 65536"/>
                <a:gd name="T8" fmla="*/ 0 60000 65536"/>
                <a:gd name="T9" fmla="*/ 0 w 168"/>
                <a:gd name="T10" fmla="*/ 0 h 288"/>
                <a:gd name="T11" fmla="*/ 168 w 168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288">
                  <a:moveTo>
                    <a:pt x="144" y="0"/>
                  </a:moveTo>
                  <a:cubicBezTo>
                    <a:pt x="156" y="72"/>
                    <a:pt x="168" y="144"/>
                    <a:pt x="144" y="192"/>
                  </a:cubicBezTo>
                  <a:cubicBezTo>
                    <a:pt x="120" y="240"/>
                    <a:pt x="60" y="264"/>
                    <a:pt x="0" y="288"/>
                  </a:cubicBezTo>
                </a:path>
              </a:pathLst>
            </a:custGeom>
            <a:noFill/>
            <a:ln w="28575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88" name="AutoShape 27">
              <a:extLst>
                <a:ext uri="{FF2B5EF4-FFF2-40B4-BE49-F238E27FC236}">
                  <a16:creationId xmlns:a16="http://schemas.microsoft.com/office/drawing/2014/main" id="{44517C77-DB4A-477D-A0A0-1677658A8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1248"/>
              <a:ext cx="480" cy="288"/>
            </a:xfrm>
            <a:prstGeom prst="wedgeRoundRectCallout">
              <a:avLst>
                <a:gd name="adj1" fmla="val 95000"/>
                <a:gd name="adj2" fmla="val -122917"/>
                <a:gd name="adj3" fmla="val 16667"/>
              </a:avLst>
            </a:prstGeom>
            <a:noFill/>
            <a:ln w="28575">
              <a:solidFill>
                <a:srgbClr val="00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rPr>
                <a:t>-67</a:t>
              </a:r>
              <a:r>
                <a:rPr lang="en-US" altLang="zh-CN" sz="2400" baseline="30000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</p:grpSp>
      <p:grpSp>
        <p:nvGrpSpPr>
          <p:cNvPr id="5" name="Group 33">
            <a:extLst>
              <a:ext uri="{FF2B5EF4-FFF2-40B4-BE49-F238E27FC236}">
                <a16:creationId xmlns:a16="http://schemas.microsoft.com/office/drawing/2014/main" id="{87162C63-FD66-462D-A8F4-0E26CA61A1DF}"/>
              </a:ext>
            </a:extLst>
          </p:cNvPr>
          <p:cNvGrpSpPr>
            <a:grpSpLocks/>
          </p:cNvGrpSpPr>
          <p:nvPr/>
        </p:nvGrpSpPr>
        <p:grpSpPr bwMode="auto">
          <a:xfrm>
            <a:off x="5470525" y="1230313"/>
            <a:ext cx="1320800" cy="804862"/>
            <a:chOff x="2336" y="693"/>
            <a:chExt cx="832" cy="507"/>
          </a:xfrm>
        </p:grpSpPr>
        <p:sp>
          <p:nvSpPr>
            <p:cNvPr id="62485" name="Freeform 30">
              <a:extLst>
                <a:ext uri="{FF2B5EF4-FFF2-40B4-BE49-F238E27FC236}">
                  <a16:creationId xmlns:a16="http://schemas.microsoft.com/office/drawing/2014/main" id="{D3140D2F-8274-4496-A1FE-1B0EEEDD3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" y="768"/>
              <a:ext cx="208" cy="432"/>
            </a:xfrm>
            <a:custGeom>
              <a:avLst/>
              <a:gdLst>
                <a:gd name="T0" fmla="*/ 144 w 208"/>
                <a:gd name="T1" fmla="*/ 0 h 432"/>
                <a:gd name="T2" fmla="*/ 192 w 208"/>
                <a:gd name="T3" fmla="*/ 96 h 432"/>
                <a:gd name="T4" fmla="*/ 192 w 208"/>
                <a:gd name="T5" fmla="*/ 240 h 432"/>
                <a:gd name="T6" fmla="*/ 96 w 208"/>
                <a:gd name="T7" fmla="*/ 384 h 432"/>
                <a:gd name="T8" fmla="*/ 0 w 208"/>
                <a:gd name="T9" fmla="*/ 432 h 4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432"/>
                <a:gd name="T17" fmla="*/ 208 w 208"/>
                <a:gd name="T18" fmla="*/ 432 h 4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432">
                  <a:moveTo>
                    <a:pt x="144" y="0"/>
                  </a:moveTo>
                  <a:cubicBezTo>
                    <a:pt x="164" y="28"/>
                    <a:pt x="184" y="56"/>
                    <a:pt x="192" y="96"/>
                  </a:cubicBezTo>
                  <a:cubicBezTo>
                    <a:pt x="200" y="136"/>
                    <a:pt x="208" y="192"/>
                    <a:pt x="192" y="240"/>
                  </a:cubicBezTo>
                  <a:cubicBezTo>
                    <a:pt x="176" y="288"/>
                    <a:pt x="128" y="352"/>
                    <a:pt x="96" y="384"/>
                  </a:cubicBezTo>
                  <a:cubicBezTo>
                    <a:pt x="64" y="416"/>
                    <a:pt x="32" y="424"/>
                    <a:pt x="0" y="432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86" name="Text Box 32">
              <a:extLst>
                <a:ext uri="{FF2B5EF4-FFF2-40B4-BE49-F238E27FC236}">
                  <a16:creationId xmlns:a16="http://schemas.microsoft.com/office/drawing/2014/main" id="{AE9130CE-2895-468B-B306-BDB947DDEC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4" y="693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rPr>
                <a:t>-46.7</a:t>
              </a:r>
              <a:r>
                <a:rPr lang="en-US" altLang="zh-CN" sz="2400" baseline="30000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</p:grpSp>
      <p:grpSp>
        <p:nvGrpSpPr>
          <p:cNvPr id="6" name="Group 34">
            <a:extLst>
              <a:ext uri="{FF2B5EF4-FFF2-40B4-BE49-F238E27FC236}">
                <a16:creationId xmlns:a16="http://schemas.microsoft.com/office/drawing/2014/main" id="{BEA126C7-81A4-42CB-9F3E-745AE1F9DCB4}"/>
              </a:ext>
            </a:extLst>
          </p:cNvPr>
          <p:cNvGrpSpPr>
            <a:grpSpLocks/>
          </p:cNvGrpSpPr>
          <p:nvPr/>
        </p:nvGrpSpPr>
        <p:grpSpPr bwMode="auto">
          <a:xfrm>
            <a:off x="4679950" y="1335088"/>
            <a:ext cx="1701800" cy="717550"/>
            <a:chOff x="1838" y="759"/>
            <a:chExt cx="1072" cy="452"/>
          </a:xfrm>
        </p:grpSpPr>
        <p:sp>
          <p:nvSpPr>
            <p:cNvPr id="62483" name="Line 35">
              <a:extLst>
                <a:ext uri="{FF2B5EF4-FFF2-40B4-BE49-F238E27FC236}">
                  <a16:creationId xmlns:a16="http://schemas.microsoft.com/office/drawing/2014/main" id="{1E76CF7F-426F-4469-AF4A-F4939EBCC1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8" y="759"/>
              <a:ext cx="768" cy="38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aphicFrame>
          <p:nvGraphicFramePr>
            <p:cNvPr id="62484" name="Object 36">
              <a:extLst>
                <a:ext uri="{FF2B5EF4-FFF2-40B4-BE49-F238E27FC236}">
                  <a16:creationId xmlns:a16="http://schemas.microsoft.com/office/drawing/2014/main" id="{FD042797-AFB0-440A-8012-31970F33C1D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67" y="855"/>
            <a:ext cx="343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414" name="Equation" r:id="rId12" imgW="228452" imgH="215988" progId="Equation.3">
                    <p:embed/>
                  </p:oleObj>
                </mc:Choice>
                <mc:Fallback>
                  <p:oleObj name="Equation" r:id="rId12" imgW="228452" imgH="215988" progId="Equation.3">
                    <p:embed/>
                    <p:pic>
                      <p:nvPicPr>
                        <p:cNvPr id="62484" name="Object 36">
                          <a:extLst>
                            <a:ext uri="{FF2B5EF4-FFF2-40B4-BE49-F238E27FC236}">
                              <a16:creationId xmlns:a16="http://schemas.microsoft.com/office/drawing/2014/main" id="{FD042797-AFB0-440A-8012-31970F33C1D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7" y="855"/>
                          <a:ext cx="343" cy="3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37">
            <a:extLst>
              <a:ext uri="{FF2B5EF4-FFF2-40B4-BE49-F238E27FC236}">
                <a16:creationId xmlns:a16="http://schemas.microsoft.com/office/drawing/2014/main" id="{5B777BB0-ACAA-4926-B5DF-C229868C08AE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1639889"/>
            <a:ext cx="1219200" cy="1189037"/>
            <a:chOff x="1669" y="951"/>
            <a:chExt cx="768" cy="749"/>
          </a:xfrm>
        </p:grpSpPr>
        <p:sp>
          <p:nvSpPr>
            <p:cNvPr id="62481" name="Line 38">
              <a:extLst>
                <a:ext uri="{FF2B5EF4-FFF2-40B4-BE49-F238E27FC236}">
                  <a16:creationId xmlns:a16="http://schemas.microsoft.com/office/drawing/2014/main" id="{D8BF6308-FFAE-4451-A476-FC2CCC18373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957878">
              <a:off x="1669" y="951"/>
              <a:ext cx="768" cy="38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aphicFrame>
          <p:nvGraphicFramePr>
            <p:cNvPr id="62482" name="Object 39">
              <a:extLst>
                <a:ext uri="{FF2B5EF4-FFF2-40B4-BE49-F238E27FC236}">
                  <a16:creationId xmlns:a16="http://schemas.microsoft.com/office/drawing/2014/main" id="{300C3997-CB8C-48B4-A752-57ACEB7C5C0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83" y="1344"/>
            <a:ext cx="325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415" name="Equation" r:id="rId14" imgW="215826" imgH="215988" progId="Equation.3">
                    <p:embed/>
                  </p:oleObj>
                </mc:Choice>
                <mc:Fallback>
                  <p:oleObj name="Equation" r:id="rId14" imgW="215826" imgH="215988" progId="Equation.3">
                    <p:embed/>
                    <p:pic>
                      <p:nvPicPr>
                        <p:cNvPr id="62482" name="Object 39">
                          <a:extLst>
                            <a:ext uri="{FF2B5EF4-FFF2-40B4-BE49-F238E27FC236}">
                              <a16:creationId xmlns:a16="http://schemas.microsoft.com/office/drawing/2014/main" id="{300C3997-CB8C-48B4-A752-57ACEB7C5C0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3" y="1344"/>
                          <a:ext cx="325" cy="3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7" descr="图片22">
            <a:extLst>
              <a:ext uri="{FF2B5EF4-FFF2-40B4-BE49-F238E27FC236}">
                <a16:creationId xmlns:a16="http://schemas.microsoft.com/office/drawing/2014/main" id="{EED08580-D7A7-4AAF-BB76-6340966B2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38" y="247650"/>
            <a:ext cx="5459412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>
            <a:extLst>
              <a:ext uri="{FF2B5EF4-FFF2-40B4-BE49-F238E27FC236}">
                <a16:creationId xmlns:a16="http://schemas.microsoft.com/office/drawing/2014/main" id="{507DD56E-1DB8-4064-9D71-ECE9823A1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526" y="457200"/>
            <a:ext cx="31400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zh-CN" altLang="en-US" sz="2800" b="1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举例</a:t>
            </a:r>
          </a:p>
        </p:txBody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B7E3717A-C052-4B27-9376-ACF8C0DE0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838200"/>
            <a:ext cx="29718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25000"/>
              </a:spcBef>
              <a:buClrTx/>
              <a:buSzTx/>
              <a:buFontTx/>
              <a:buNone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求图示电路中各点的电位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800" b="1" i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6980" name="Text Box 4">
            <a:extLst>
              <a:ext uri="{FF2B5EF4-FFF2-40B4-BE49-F238E27FC236}">
                <a16:creationId xmlns:a16="http://schemas.microsoft.com/office/drawing/2014/main" id="{BDD9952B-FDDF-4DA9-83B9-8E4DEE3CB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362200"/>
            <a:ext cx="4191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解：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设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为参考点， 即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8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0V</a:t>
            </a:r>
          </a:p>
        </p:txBody>
      </p:sp>
      <p:sp>
        <p:nvSpPr>
          <p:cNvPr id="126981" name="Text Box 5">
            <a:extLst>
              <a:ext uri="{FF2B5EF4-FFF2-40B4-BE49-F238E27FC236}">
                <a16:creationId xmlns:a16="http://schemas.microsoft.com/office/drawing/2014/main" id="{77BC85FE-35D1-495D-B004-80C0CDF4C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417889"/>
            <a:ext cx="3886200" cy="1902059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b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ba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–10×6=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sym typeface="Symbol" pitchFamily="18" charset="2"/>
              </a:rPr>
              <a:t>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60V</a:t>
            </a:r>
            <a:endParaRPr lang="en-US" altLang="zh-CN" sz="2800" b="1" i="1"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c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ca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4×20 = 80 V</a:t>
            </a:r>
            <a:endParaRPr lang="en-US" altLang="zh-CN" sz="2800" b="1" i="1"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d</a:t>
            </a:r>
            <a:r>
              <a:rPr lang="en-US" altLang="zh-CN" sz="2800" b="1" i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da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 6×5 = 30 V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　</a:t>
            </a:r>
          </a:p>
        </p:txBody>
      </p:sp>
      <p:sp>
        <p:nvSpPr>
          <p:cNvPr id="126982" name="Text Box 6">
            <a:extLst>
              <a:ext uri="{FF2B5EF4-FFF2-40B4-BE49-F238E27FC236}">
                <a16:creationId xmlns:a16="http://schemas.microsoft.com/office/drawing/2014/main" id="{F5F8B97A-96AA-4D1B-A57F-813B62DD1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971801"/>
            <a:ext cx="4419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设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为参考点，即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8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0V</a:t>
            </a:r>
          </a:p>
        </p:txBody>
      </p:sp>
      <p:sp>
        <p:nvSpPr>
          <p:cNvPr id="126983" name="Line 7">
            <a:extLst>
              <a:ext uri="{FF2B5EF4-FFF2-40B4-BE49-F238E27FC236}">
                <a16:creationId xmlns:a16="http://schemas.microsoft.com/office/drawing/2014/main" id="{9FC00B6C-6AC6-4BBA-8AE2-9FA50182A87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2971800"/>
            <a:ext cx="9144000" cy="0"/>
          </a:xfrm>
          <a:prstGeom prst="line">
            <a:avLst/>
          </a:prstGeom>
          <a:noFill/>
          <a:ln w="38100">
            <a:solidFill>
              <a:srgbClr val="0066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6984" name="Text Box 8">
            <a:extLst>
              <a:ext uri="{FF2B5EF4-FFF2-40B4-BE49-F238E27FC236}">
                <a16:creationId xmlns:a16="http://schemas.microsoft.com/office/drawing/2014/main" id="{DA90DD1C-5FFA-459D-9D50-56B7887A9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29001"/>
            <a:ext cx="3733800" cy="1902059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a</a:t>
            </a:r>
            <a:r>
              <a:rPr lang="en-US" altLang="zh-CN" sz="2800" b="1" i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ab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=10×6 = 60 V</a:t>
            </a:r>
            <a:endParaRPr lang="en-US" altLang="zh-CN" sz="2800" b="1" i="1"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c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cb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=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E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140 V</a:t>
            </a:r>
            <a:endParaRPr lang="en-US" altLang="zh-CN" sz="2800" b="1" i="1"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d</a:t>
            </a:r>
            <a:r>
              <a:rPr lang="en-US" altLang="zh-CN" sz="2800" b="1" i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db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=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E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2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90 V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　</a:t>
            </a:r>
          </a:p>
        </p:txBody>
      </p:sp>
      <p:sp>
        <p:nvSpPr>
          <p:cNvPr id="126985" name="Line 9">
            <a:extLst>
              <a:ext uri="{FF2B5EF4-FFF2-40B4-BE49-F238E27FC236}">
                <a16:creationId xmlns:a16="http://schemas.microsoft.com/office/drawing/2014/main" id="{3B73C92F-87A6-4430-BDB6-7EFE3F56FF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0" y="3048000"/>
            <a:ext cx="0" cy="3200400"/>
          </a:xfrm>
          <a:prstGeom prst="line">
            <a:avLst/>
          </a:prstGeom>
          <a:noFill/>
          <a:ln w="38100">
            <a:solidFill>
              <a:srgbClr val="0066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1" name="Text Box 10">
            <a:extLst>
              <a:ext uri="{FF2B5EF4-FFF2-40B4-BE49-F238E27FC236}">
                <a16:creationId xmlns:a16="http://schemas.microsoft.com/office/drawing/2014/main" id="{434AE239-26A9-4738-859B-E2ADC4B60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7414" y="2544763"/>
            <a:ext cx="3825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en-US" altLang="zh-CN" sz="2800" b="1" i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2" name="Text Box 11">
            <a:extLst>
              <a:ext uri="{FF2B5EF4-FFF2-40B4-BE49-F238E27FC236}">
                <a16:creationId xmlns:a16="http://schemas.microsoft.com/office/drawing/2014/main" id="{68D3BF2A-16DA-41F3-BAD2-C375D0092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1538" y="306388"/>
            <a:ext cx="361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sz="2800" i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6988" name="Text Box 12">
            <a:extLst>
              <a:ext uri="{FF2B5EF4-FFF2-40B4-BE49-F238E27FC236}">
                <a16:creationId xmlns:a16="http://schemas.microsoft.com/office/drawing/2014/main" id="{BDF779B1-1D9D-4F1A-AF4D-323396F1B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5151438"/>
            <a:ext cx="3886200" cy="14589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ab</a:t>
            </a:r>
            <a:r>
              <a:rPr lang="en-US" altLang="zh-CN" sz="2800" b="1" i="1" baseline="-25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10×6 = 60 V</a:t>
            </a:r>
            <a:endParaRPr lang="en-US" altLang="zh-CN" sz="28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cb</a:t>
            </a:r>
            <a:r>
              <a:rPr lang="en-US" altLang="zh-CN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E</a:t>
            </a:r>
            <a:r>
              <a:rPr lang="en-US" altLang="zh-CN" sz="2800" b="1" baseline="-25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</a:t>
            </a:r>
            <a:r>
              <a:rPr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= 140 V</a:t>
            </a:r>
            <a:endParaRPr lang="en-US" altLang="zh-CN" sz="28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db</a:t>
            </a:r>
            <a:r>
              <a:rPr lang="en-US" altLang="zh-CN" sz="2800" b="1" i="1" baseline="-25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E</a:t>
            </a:r>
            <a:r>
              <a:rPr lang="en-US" altLang="zh-CN" sz="2800" b="1" baseline="-25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2</a:t>
            </a:r>
            <a:r>
              <a:rPr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= 90 V</a:t>
            </a: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　</a:t>
            </a:r>
          </a:p>
        </p:txBody>
      </p:sp>
      <p:sp>
        <p:nvSpPr>
          <p:cNvPr id="126989" name="Text Box 13">
            <a:extLst>
              <a:ext uri="{FF2B5EF4-FFF2-40B4-BE49-F238E27FC236}">
                <a16:creationId xmlns:a16="http://schemas.microsoft.com/office/drawing/2014/main" id="{0BF49638-5CBB-4CAE-B02D-37CD51473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151439"/>
            <a:ext cx="3886200" cy="14589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ab</a:t>
            </a:r>
            <a:r>
              <a:rPr lang="en-US" altLang="zh-CN" sz="2800" b="1" i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10×6 = 60 V</a:t>
            </a:r>
            <a:endParaRPr lang="en-US" altLang="zh-CN" sz="2800" b="1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cb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E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= 140 V</a:t>
            </a:r>
            <a:endParaRPr lang="en-US" altLang="zh-CN" sz="2800" b="1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U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db</a:t>
            </a:r>
            <a:r>
              <a:rPr lang="en-US" altLang="zh-CN" sz="2800" b="1" i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=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E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2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= 90 V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　</a:t>
            </a:r>
          </a:p>
        </p:txBody>
      </p:sp>
      <p:grpSp>
        <p:nvGrpSpPr>
          <p:cNvPr id="2" name="Group 14">
            <a:extLst>
              <a:ext uri="{FF2B5EF4-FFF2-40B4-BE49-F238E27FC236}">
                <a16:creationId xmlns:a16="http://schemas.microsoft.com/office/drawing/2014/main" id="{7FFC175A-6DD8-4BFD-BA81-AFE45C992CF1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533400"/>
            <a:ext cx="304800" cy="304800"/>
            <a:chOff x="3600" y="336"/>
            <a:chExt cx="192" cy="192"/>
          </a:xfrm>
        </p:grpSpPr>
        <p:grpSp>
          <p:nvGrpSpPr>
            <p:cNvPr id="15381" name="Group 15">
              <a:extLst>
                <a:ext uri="{FF2B5EF4-FFF2-40B4-BE49-F238E27FC236}">
                  <a16:creationId xmlns:a16="http://schemas.microsoft.com/office/drawing/2014/main" id="{B5D52F31-105E-4BEB-81C7-B44366A2C0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336"/>
              <a:ext cx="192" cy="192"/>
              <a:chOff x="3600" y="336"/>
              <a:chExt cx="192" cy="192"/>
            </a:xfrm>
          </p:grpSpPr>
          <p:sp>
            <p:nvSpPr>
              <p:cNvPr id="15383" name="Line 16">
                <a:extLst>
                  <a:ext uri="{FF2B5EF4-FFF2-40B4-BE49-F238E27FC236}">
                    <a16:creationId xmlns:a16="http://schemas.microsoft.com/office/drawing/2014/main" id="{45885292-68CB-4A25-90BC-7EBEF041E3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96" y="336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4" name="Line 17">
                <a:extLst>
                  <a:ext uri="{FF2B5EF4-FFF2-40B4-BE49-F238E27FC236}">
                    <a16:creationId xmlns:a16="http://schemas.microsoft.com/office/drawing/2014/main" id="{5709602F-9263-4057-A0B7-1DBE0B07FF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0" y="336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382" name="Oval 18">
              <a:extLst>
                <a:ext uri="{FF2B5EF4-FFF2-40B4-BE49-F238E27FC236}">
                  <a16:creationId xmlns:a16="http://schemas.microsoft.com/office/drawing/2014/main" id="{A77C3419-31B1-4FA2-A3D7-021C487974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672" y="481"/>
              <a:ext cx="47" cy="4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9">
            <a:extLst>
              <a:ext uri="{FF2B5EF4-FFF2-40B4-BE49-F238E27FC236}">
                <a16:creationId xmlns:a16="http://schemas.microsoft.com/office/drawing/2014/main" id="{957E96AD-3629-4B99-A0E0-891248B3872E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7239000" y="2514600"/>
            <a:ext cx="304800" cy="304800"/>
            <a:chOff x="3600" y="336"/>
            <a:chExt cx="192" cy="192"/>
          </a:xfrm>
        </p:grpSpPr>
        <p:grpSp>
          <p:nvGrpSpPr>
            <p:cNvPr id="15377" name="Group 20">
              <a:extLst>
                <a:ext uri="{FF2B5EF4-FFF2-40B4-BE49-F238E27FC236}">
                  <a16:creationId xmlns:a16="http://schemas.microsoft.com/office/drawing/2014/main" id="{37A3FC5B-B3B1-4BEB-BDD3-E4E25E5BDC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336"/>
              <a:ext cx="192" cy="192"/>
              <a:chOff x="3600" y="336"/>
              <a:chExt cx="192" cy="192"/>
            </a:xfrm>
          </p:grpSpPr>
          <p:sp>
            <p:nvSpPr>
              <p:cNvPr id="15379" name="Line 21">
                <a:extLst>
                  <a:ext uri="{FF2B5EF4-FFF2-40B4-BE49-F238E27FC236}">
                    <a16:creationId xmlns:a16="http://schemas.microsoft.com/office/drawing/2014/main" id="{7751E4FC-31D2-4478-84EE-9A2A99D66B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96" y="336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0" name="Line 22">
                <a:extLst>
                  <a:ext uri="{FF2B5EF4-FFF2-40B4-BE49-F238E27FC236}">
                    <a16:creationId xmlns:a16="http://schemas.microsoft.com/office/drawing/2014/main" id="{AFB57655-159E-46E5-BF7A-FADC081274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0" y="336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378" name="Oval 23">
              <a:extLst>
                <a:ext uri="{FF2B5EF4-FFF2-40B4-BE49-F238E27FC236}">
                  <a16:creationId xmlns:a16="http://schemas.microsoft.com/office/drawing/2014/main" id="{8F9ECC07-2BBE-4CCD-B2CD-6A0F10A97D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672" y="481"/>
              <a:ext cx="47" cy="4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6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6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6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6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6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6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6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6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6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269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69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26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26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26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build="p" autoUpdateAnimBg="0"/>
      <p:bldP spid="126981" grpId="0" build="p" autoUpdateAnimBg="0"/>
      <p:bldP spid="126982" grpId="0" build="p" autoUpdateAnimBg="0"/>
      <p:bldP spid="126984" grpId="0" build="p" autoUpdateAnimBg="0"/>
      <p:bldP spid="126988" grpId="0" build="p" autoUpdateAnimBg="0"/>
      <p:bldP spid="12698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 descr="40%">
            <a:extLst>
              <a:ext uri="{FF2B5EF4-FFF2-40B4-BE49-F238E27FC236}">
                <a16:creationId xmlns:a16="http://schemas.microsoft.com/office/drawing/2014/main" id="{E814FEDC-854F-4424-AFE0-B6C55BC3A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52400"/>
            <a:ext cx="1447800" cy="838200"/>
          </a:xfrm>
          <a:prstGeom prst="cloudCallout">
            <a:avLst>
              <a:gd name="adj1" fmla="val 84542"/>
              <a:gd name="adj2" fmla="val 73676"/>
            </a:avLst>
          </a:prstGeom>
          <a:pattFill prst="pct40">
            <a:fgClr>
              <a:srgbClr val="FFCCCC"/>
            </a:fgClr>
            <a:bgClr>
              <a:srgbClr val="FFFFFF"/>
            </a:bgClr>
          </a:pattFill>
          <a:ln w="9525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结论：</a:t>
            </a:r>
          </a:p>
        </p:txBody>
      </p:sp>
      <p:sp>
        <p:nvSpPr>
          <p:cNvPr id="128003" name="Rectangle 3">
            <a:extLst>
              <a:ext uri="{FF2B5EF4-FFF2-40B4-BE49-F238E27FC236}">
                <a16:creationId xmlns:a16="http://schemas.microsoft.com/office/drawing/2014/main" id="{9C52C8AB-E123-406A-A6B2-EF8C6D3C0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0575" y="984251"/>
            <a:ext cx="8428038" cy="1031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buClr>
                <a:schemeClr val="tx1"/>
              </a:buClr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(1)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电位值是相对的，参考点选取的不同，电路中各</a:t>
            </a: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点的电位也将随之改变；</a:t>
            </a:r>
            <a:endParaRPr lang="zh-CN" altLang="en-US" sz="2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  <a:ea typeface="宋体" charset="-122"/>
            </a:endParaRPr>
          </a:p>
        </p:txBody>
      </p:sp>
      <p:sp>
        <p:nvSpPr>
          <p:cNvPr id="128004" name="Rectangle 4">
            <a:extLst>
              <a:ext uri="{FF2B5EF4-FFF2-40B4-BE49-F238E27FC236}">
                <a16:creationId xmlns:a16="http://schemas.microsoft.com/office/drawing/2014/main" id="{A60B0BDF-B6CD-47D5-BDF0-5D939CFDF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949450"/>
            <a:ext cx="8305800" cy="946150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8" rIns="92075" bIns="46038">
            <a:spAutoFit/>
          </a:bodyPr>
          <a:lstStyle/>
          <a:p>
            <a:pPr eaLnBrk="1" hangingPunct="1">
              <a:spcBef>
                <a:spcPct val="25000"/>
              </a:spcBef>
              <a:defRPr/>
            </a:pPr>
            <a:r>
              <a:rPr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(2) </a:t>
            </a: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电路中两点间的电压值是固定的，不会因参考点</a:t>
            </a:r>
            <a:b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</a:b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    的不同而变， </a:t>
            </a: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即与参考点的选取无关。</a:t>
            </a:r>
          </a:p>
        </p:txBody>
      </p:sp>
      <p:sp>
        <p:nvSpPr>
          <p:cNvPr id="128005" name="Rectangle 5">
            <a:extLst>
              <a:ext uri="{FF2B5EF4-FFF2-40B4-BE49-F238E27FC236}">
                <a16:creationId xmlns:a16="http://schemas.microsoft.com/office/drawing/2014/main" id="{681A5518-C582-42DE-ADF3-3B302A2C8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819400"/>
            <a:ext cx="7772400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借助电位的概念可以简化电路作图</a:t>
            </a:r>
          </a:p>
        </p:txBody>
      </p:sp>
      <p:sp>
        <p:nvSpPr>
          <p:cNvPr id="128046" name="AutoShape 46">
            <a:extLst>
              <a:ext uri="{FF2B5EF4-FFF2-40B4-BE49-F238E27FC236}">
                <a16:creationId xmlns:a16="http://schemas.microsoft.com/office/drawing/2014/main" id="{B4277142-30E4-459C-895E-596F77CCF9F9}"/>
              </a:ext>
            </a:extLst>
          </p:cNvPr>
          <p:cNvSpPr>
            <a:spLocks noChangeArrowheads="1"/>
          </p:cNvSpPr>
          <p:nvPr/>
        </p:nvSpPr>
        <p:spPr bwMode="auto">
          <a:xfrm rot="16305593" flipH="1">
            <a:off x="6290470" y="3002758"/>
            <a:ext cx="365125" cy="1214437"/>
          </a:xfrm>
          <a:prstGeom prst="curvedRightArrow">
            <a:avLst>
              <a:gd name="adj1" fmla="val 66522"/>
              <a:gd name="adj2" fmla="val 133043"/>
              <a:gd name="adj3" fmla="val 33333"/>
            </a:avLst>
          </a:prstGeom>
          <a:gradFill rotWithShape="0">
            <a:gsLst>
              <a:gs pos="0">
                <a:srgbClr val="008000"/>
              </a:gs>
              <a:gs pos="100000">
                <a:srgbClr val="CC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47">
            <a:extLst>
              <a:ext uri="{FF2B5EF4-FFF2-40B4-BE49-F238E27FC236}">
                <a16:creationId xmlns:a16="http://schemas.microsoft.com/office/drawing/2014/main" id="{17B0060A-26BC-40E5-8FFD-C32D525A48EF}"/>
              </a:ext>
            </a:extLst>
          </p:cNvPr>
          <p:cNvGrpSpPr>
            <a:grpSpLocks/>
          </p:cNvGrpSpPr>
          <p:nvPr/>
        </p:nvGrpSpPr>
        <p:grpSpPr bwMode="auto">
          <a:xfrm>
            <a:off x="6980239" y="3630614"/>
            <a:ext cx="3724275" cy="2008187"/>
            <a:chOff x="3414" y="2287"/>
            <a:chExt cx="2346" cy="1265"/>
          </a:xfrm>
        </p:grpSpPr>
        <p:sp>
          <p:nvSpPr>
            <p:cNvPr id="16393" name="Rectangle 48">
              <a:extLst>
                <a:ext uri="{FF2B5EF4-FFF2-40B4-BE49-F238E27FC236}">
                  <a16:creationId xmlns:a16="http://schemas.microsoft.com/office/drawing/2014/main" id="{4A7C2387-B060-468A-B7E2-3EE5A1151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3" y="2691"/>
              <a:ext cx="65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+90V</a:t>
              </a:r>
              <a:endPara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4" name="Text Box 49">
              <a:extLst>
                <a:ext uri="{FF2B5EF4-FFF2-40B4-BE49-F238E27FC236}">
                  <a16:creationId xmlns:a16="http://schemas.microsoft.com/office/drawing/2014/main" id="{A81E6BB8-B445-4B05-B534-B6A36A8E4D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2" y="2294"/>
              <a:ext cx="4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20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5" name="Rectangle 50">
              <a:extLst>
                <a:ext uri="{FF2B5EF4-FFF2-40B4-BE49-F238E27FC236}">
                  <a16:creationId xmlns:a16="http://schemas.microsoft.com/office/drawing/2014/main" id="{42618AC1-70ED-441A-A577-5F64BBB6C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" y="2287"/>
              <a:ext cx="58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5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16396" name="Text Box 51">
              <a:extLst>
                <a:ext uri="{FF2B5EF4-FFF2-40B4-BE49-F238E27FC236}">
                  <a16:creationId xmlns:a16="http://schemas.microsoft.com/office/drawing/2014/main" id="{A37E0CF3-5C72-4DA2-8548-A15C28E223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5" y="2704"/>
              <a:ext cx="65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+140V</a:t>
              </a:r>
              <a:endPara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7" name="Rectangle 52">
              <a:extLst>
                <a:ext uri="{FF2B5EF4-FFF2-40B4-BE49-F238E27FC236}">
                  <a16:creationId xmlns:a16="http://schemas.microsoft.com/office/drawing/2014/main" id="{85CA9D2C-EF90-4460-9646-BD67ABDF0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4" y="2575"/>
              <a:ext cx="291" cy="14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8" name="Rectangle 53">
              <a:extLst>
                <a:ext uri="{FF2B5EF4-FFF2-40B4-BE49-F238E27FC236}">
                  <a16:creationId xmlns:a16="http://schemas.microsoft.com/office/drawing/2014/main" id="{546F2EB6-A782-4FE2-9E2E-B121083C8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1" y="2575"/>
              <a:ext cx="291" cy="14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9" name="Line 54">
              <a:extLst>
                <a:ext uri="{FF2B5EF4-FFF2-40B4-BE49-F238E27FC236}">
                  <a16:creationId xmlns:a16="http://schemas.microsoft.com/office/drawing/2014/main" id="{3C7B9524-A980-402D-B300-5CDB04A3C1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5" y="2645"/>
              <a:ext cx="46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0" name="Rectangle 55">
              <a:extLst>
                <a:ext uri="{FF2B5EF4-FFF2-40B4-BE49-F238E27FC236}">
                  <a16:creationId xmlns:a16="http://schemas.microsoft.com/office/drawing/2014/main" id="{E030AB87-6CA1-408C-88CC-1C1095267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0" y="2889"/>
              <a:ext cx="116" cy="34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01" name="Line 56">
              <a:extLst>
                <a:ext uri="{FF2B5EF4-FFF2-40B4-BE49-F238E27FC236}">
                  <a16:creationId xmlns:a16="http://schemas.microsoft.com/office/drawing/2014/main" id="{05508DBB-A56E-40BC-8C22-8D42594C94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8" y="2645"/>
              <a:ext cx="0" cy="2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2" name="Line 57">
              <a:extLst>
                <a:ext uri="{FF2B5EF4-FFF2-40B4-BE49-F238E27FC236}">
                  <a16:creationId xmlns:a16="http://schemas.microsoft.com/office/drawing/2014/main" id="{AA945529-FA75-4C65-8994-FB480C87B9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8" y="3238"/>
              <a:ext cx="0" cy="3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3" name="Line 58">
              <a:extLst>
                <a:ext uri="{FF2B5EF4-FFF2-40B4-BE49-F238E27FC236}">
                  <a16:creationId xmlns:a16="http://schemas.microsoft.com/office/drawing/2014/main" id="{FEC980A1-758D-4829-8DD3-D41C16948B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645"/>
              <a:ext cx="2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4" name="Line 59">
              <a:extLst>
                <a:ext uri="{FF2B5EF4-FFF2-40B4-BE49-F238E27FC236}">
                  <a16:creationId xmlns:a16="http://schemas.microsoft.com/office/drawing/2014/main" id="{76FA3BDC-8F68-4647-893F-40525065F4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2" y="2645"/>
              <a:ext cx="2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5" name="Line 60">
              <a:extLst>
                <a:ext uri="{FF2B5EF4-FFF2-40B4-BE49-F238E27FC236}">
                  <a16:creationId xmlns:a16="http://schemas.microsoft.com/office/drawing/2014/main" id="{A4B6F6A5-7184-42DC-8230-83963320F8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2" y="3552"/>
              <a:ext cx="1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6" name="Rectangle 61">
              <a:extLst>
                <a:ext uri="{FF2B5EF4-FFF2-40B4-BE49-F238E27FC236}">
                  <a16:creationId xmlns:a16="http://schemas.microsoft.com/office/drawing/2014/main" id="{7DEF3842-1B3C-4313-B131-E7F828353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8" y="2914"/>
              <a:ext cx="3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6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</a:t>
              </a:r>
            </a:p>
          </p:txBody>
        </p:sp>
        <p:sp>
          <p:nvSpPr>
            <p:cNvPr id="16407" name="Oval 62">
              <a:extLst>
                <a:ext uri="{FF2B5EF4-FFF2-40B4-BE49-F238E27FC236}">
                  <a16:creationId xmlns:a16="http://schemas.microsoft.com/office/drawing/2014/main" id="{D0143067-4755-4204-821D-E8CE786A5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3" y="2606"/>
              <a:ext cx="60" cy="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08" name="Oval 63">
              <a:extLst>
                <a:ext uri="{FF2B5EF4-FFF2-40B4-BE49-F238E27FC236}">
                  <a16:creationId xmlns:a16="http://schemas.microsoft.com/office/drawing/2014/main" id="{1F80DA25-C310-48BF-8674-8F17267B9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3" y="2607"/>
              <a:ext cx="60" cy="7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09" name="Text Box 64">
              <a:extLst>
                <a:ext uri="{FF2B5EF4-FFF2-40B4-BE49-F238E27FC236}">
                  <a16:creationId xmlns:a16="http://schemas.microsoft.com/office/drawing/2014/main" id="{3FFE489C-C707-4183-8CE5-0953AE2FF8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4" y="2432"/>
              <a:ext cx="21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8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10" name="Text Box 65">
              <a:extLst>
                <a:ext uri="{FF2B5EF4-FFF2-40B4-BE49-F238E27FC236}">
                  <a16:creationId xmlns:a16="http://schemas.microsoft.com/office/drawing/2014/main" id="{5FF89010-B948-4470-854F-F4279EDEA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" y="2464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 sz="24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28066" name="Picture 66" descr="图片23">
            <a:extLst>
              <a:ext uri="{FF2B5EF4-FFF2-40B4-BE49-F238E27FC236}">
                <a16:creationId xmlns:a16="http://schemas.microsoft.com/office/drawing/2014/main" id="{BB4FA561-1D55-4FED-A8DF-2450B3824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089" y="3573463"/>
            <a:ext cx="547687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8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8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nimBg="1" autoUpdateAnimBg="0"/>
      <p:bldP spid="128003" grpId="0" autoUpdateAnimBg="0"/>
      <p:bldP spid="128004" grpId="0" autoUpdateAnimBg="0"/>
      <p:bldP spid="128005" grpId="0" autoUpdateAnimBg="0"/>
      <p:bldP spid="12804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CD4A7784-1577-4D9F-A29C-F706930E2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8200" y="381001"/>
            <a:ext cx="3771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利用电位化简电路</a:t>
            </a:r>
          </a:p>
        </p:txBody>
      </p:sp>
      <p:sp>
        <p:nvSpPr>
          <p:cNvPr id="17411" name="Text Box 4">
            <a:extLst>
              <a:ext uri="{FF2B5EF4-FFF2-40B4-BE49-F238E27FC236}">
                <a16:creationId xmlns:a16="http://schemas.microsoft.com/office/drawing/2014/main" id="{D84B6940-15EE-498E-B6C2-89A3B2AAF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0100" y="852488"/>
            <a:ext cx="901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例：</a:t>
            </a:r>
          </a:p>
        </p:txBody>
      </p:sp>
      <p:sp>
        <p:nvSpPr>
          <p:cNvPr id="129029" name="Text Box 5">
            <a:extLst>
              <a:ext uri="{FF2B5EF4-FFF2-40B4-BE49-F238E27FC236}">
                <a16:creationId xmlns:a16="http://schemas.microsoft.com/office/drawing/2014/main" id="{BC1DD84A-F4FF-49AE-BDB1-F52276834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1" y="3873500"/>
            <a:ext cx="41132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1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思考题：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1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将电路图化为原理电路图</a:t>
            </a:r>
          </a:p>
        </p:txBody>
      </p:sp>
      <p:sp>
        <p:nvSpPr>
          <p:cNvPr id="17413" name="Rectangle 67">
            <a:extLst>
              <a:ext uri="{FF2B5EF4-FFF2-40B4-BE49-F238E27FC236}">
                <a16:creationId xmlns:a16="http://schemas.microsoft.com/office/drawing/2014/main" id="{504AEE92-6E38-4E51-8229-EA7E1CCE65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1" y="1987550"/>
            <a:ext cx="4095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9129" name="AutoShape 105">
            <a:extLst>
              <a:ext uri="{FF2B5EF4-FFF2-40B4-BE49-F238E27FC236}">
                <a16:creationId xmlns:a16="http://schemas.microsoft.com/office/drawing/2014/main" id="{00343E8F-A3F3-486B-9559-423591DB1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2939" y="2205038"/>
            <a:ext cx="574675" cy="360362"/>
          </a:xfrm>
          <a:prstGeom prst="notchedRightArrow">
            <a:avLst>
              <a:gd name="adj1" fmla="val 50000"/>
              <a:gd name="adj2" fmla="val 39868"/>
            </a:avLst>
          </a:prstGeom>
          <a:gradFill rotWithShape="1">
            <a:gsLst>
              <a:gs pos="0">
                <a:srgbClr val="FF0000"/>
              </a:gs>
              <a:gs pos="100000">
                <a:srgbClr val="0099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7415" name="Picture 107" descr="图片24">
            <a:extLst>
              <a:ext uri="{FF2B5EF4-FFF2-40B4-BE49-F238E27FC236}">
                <a16:creationId xmlns:a16="http://schemas.microsoft.com/office/drawing/2014/main" id="{26F99565-FEC4-49F7-BAAE-265F00F5D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9" y="1268413"/>
            <a:ext cx="3246437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132" name="Picture 108" descr="图片25">
            <a:extLst>
              <a:ext uri="{FF2B5EF4-FFF2-40B4-BE49-F238E27FC236}">
                <a16:creationId xmlns:a16="http://schemas.microsoft.com/office/drawing/2014/main" id="{F264EE10-824A-4FA6-A432-94C68E5CD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1" y="1009651"/>
            <a:ext cx="3776663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133" name="Picture 109" descr="图片26">
            <a:extLst>
              <a:ext uri="{FF2B5EF4-FFF2-40B4-BE49-F238E27FC236}">
                <a16:creationId xmlns:a16="http://schemas.microsoft.com/office/drawing/2014/main" id="{BDB8B59F-AF86-4971-B1A4-EDDE4D7E1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6" y="3848101"/>
            <a:ext cx="2798763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9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9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9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 autoUpdateAnimBg="0"/>
      <p:bldP spid="1291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104" name="Picture 56" descr="图片27">
            <a:extLst>
              <a:ext uri="{FF2B5EF4-FFF2-40B4-BE49-F238E27FC236}">
                <a16:creationId xmlns:a16="http://schemas.microsoft.com/office/drawing/2014/main" id="{CB678D3B-9D15-49E6-9E16-E5CE73E5A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739" y="3946526"/>
            <a:ext cx="4173537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75" name="Text Box 27">
            <a:extLst>
              <a:ext uri="{FF2B5EF4-FFF2-40B4-BE49-F238E27FC236}">
                <a16:creationId xmlns:a16="http://schemas.microsoft.com/office/drawing/2014/main" id="{E287B83E-DBB6-415B-B698-68CC95E44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1" y="531813"/>
            <a:ext cx="8583613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例</a:t>
            </a: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1: </a:t>
            </a:r>
            <a:r>
              <a:rPr lang="zh-CN" altLang="en-US" sz="2800" b="1" dirty="0">
                <a:latin typeface="宋体" charset="-122"/>
                <a:ea typeface="宋体" charset="-122"/>
              </a:rPr>
              <a:t>图示电路</a:t>
            </a:r>
            <a:r>
              <a:rPr lang="en-US" altLang="zh-CN" sz="2800" b="1" dirty="0">
                <a:latin typeface="宋体" charset="-122"/>
                <a:ea typeface="宋体" charset="-122"/>
              </a:rPr>
              <a:t>,</a:t>
            </a:r>
            <a:r>
              <a:rPr lang="zh-CN" altLang="en-US" sz="2800" b="1" dirty="0">
                <a:latin typeface="宋体" charset="-122"/>
                <a:ea typeface="宋体" charset="-122"/>
              </a:rPr>
              <a:t>计算开关</a:t>
            </a:r>
            <a:r>
              <a:rPr lang="en-US" altLang="zh-CN" sz="2800" b="1" dirty="0">
                <a:latin typeface="宋体" charset="-122"/>
                <a:ea typeface="宋体" charset="-122"/>
              </a:rPr>
              <a:t>S</a:t>
            </a:r>
            <a:r>
              <a:rPr lang="zh-CN" altLang="en-US" sz="2800" b="1" dirty="0">
                <a:latin typeface="宋体" charset="-122"/>
                <a:ea typeface="宋体" charset="-122"/>
              </a:rPr>
              <a:t>断开和闭合时</a:t>
            </a:r>
            <a:r>
              <a:rPr lang="en-US" altLang="zh-CN" sz="2800" b="1" dirty="0">
                <a:ea typeface="宋体" charset="-122"/>
              </a:rPr>
              <a:t>A</a:t>
            </a:r>
            <a:r>
              <a:rPr lang="zh-CN" altLang="en-US" sz="2800" b="1" dirty="0">
                <a:latin typeface="宋体" charset="-122"/>
                <a:ea typeface="宋体" charset="-122"/>
              </a:rPr>
              <a:t>点的电位</a:t>
            </a:r>
            <a:r>
              <a:rPr lang="en-US" altLang="zh-CN" sz="2800" b="1" i="1" dirty="0">
                <a:ea typeface="宋体" charset="-122"/>
              </a:rPr>
              <a:t>V</a:t>
            </a:r>
            <a:r>
              <a:rPr lang="en-US" altLang="zh-CN" sz="2800" b="1" baseline="-25000" dirty="0">
                <a:ea typeface="宋体" charset="-122"/>
              </a:rPr>
              <a:t>A</a:t>
            </a:r>
            <a:endParaRPr lang="en-US" altLang="zh-CN" sz="2800" b="1" dirty="0">
              <a:ea typeface="宋体" charset="-122"/>
            </a:endParaRPr>
          </a:p>
        </p:txBody>
      </p:sp>
      <p:sp>
        <p:nvSpPr>
          <p:cNvPr id="130076" name="Text Box 28">
            <a:extLst>
              <a:ext uri="{FF2B5EF4-FFF2-40B4-BE49-F238E27FC236}">
                <a16:creationId xmlns:a16="http://schemas.microsoft.com/office/drawing/2014/main" id="{862515C3-0F66-4629-BC29-8913A1027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7700" y="1584326"/>
            <a:ext cx="4654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解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: (1)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当开关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S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断开时</a:t>
            </a:r>
          </a:p>
        </p:txBody>
      </p:sp>
      <p:sp>
        <p:nvSpPr>
          <p:cNvPr id="130077" name="Rectangle 29">
            <a:extLst>
              <a:ext uri="{FF2B5EF4-FFF2-40B4-BE49-F238E27FC236}">
                <a16:creationId xmlns:a16="http://schemas.microsoft.com/office/drawing/2014/main" id="{568F8C83-4027-479A-89A1-D388385A3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913" y="3184526"/>
            <a:ext cx="50403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(2)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当开关闭合时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电路如图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b)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0078" name="Rectangle 30">
            <a:extLst>
              <a:ext uri="{FF2B5EF4-FFF2-40B4-BE49-F238E27FC236}">
                <a16:creationId xmlns:a16="http://schemas.microsoft.com/office/drawing/2014/main" id="{C0E05179-4197-4A8A-9121-3C0FDF15D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7788" y="3721100"/>
            <a:ext cx="34925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电流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 0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电位 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8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0V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0079" name="Rectangle 31">
            <a:extLst>
              <a:ext uri="{FF2B5EF4-FFF2-40B4-BE49-F238E27FC236}">
                <a16:creationId xmlns:a16="http://schemas.microsoft.com/office/drawing/2014/main" id="{5E98CAAF-9051-43D0-AC41-87C5011DF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4614" y="2041525"/>
            <a:ext cx="28479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电流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 0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电位 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8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6V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8440" name="Group 32">
            <a:extLst>
              <a:ext uri="{FF2B5EF4-FFF2-40B4-BE49-F238E27FC236}">
                <a16:creationId xmlns:a16="http://schemas.microsoft.com/office/drawing/2014/main" id="{3BC7CB17-5CF4-484C-9FED-666CDC20D330}"/>
              </a:ext>
            </a:extLst>
          </p:cNvPr>
          <p:cNvGrpSpPr>
            <a:grpSpLocks/>
          </p:cNvGrpSpPr>
          <p:nvPr/>
        </p:nvGrpSpPr>
        <p:grpSpPr bwMode="auto">
          <a:xfrm>
            <a:off x="7004050" y="1000126"/>
            <a:ext cx="2533650" cy="2805113"/>
            <a:chOff x="3270" y="650"/>
            <a:chExt cx="1639" cy="1815"/>
          </a:xfrm>
        </p:grpSpPr>
        <p:sp>
          <p:nvSpPr>
            <p:cNvPr id="18442" name="Rectangle 33">
              <a:extLst>
                <a:ext uri="{FF2B5EF4-FFF2-40B4-BE49-F238E27FC236}">
                  <a16:creationId xmlns:a16="http://schemas.microsoft.com/office/drawing/2014/main" id="{A85768D8-B625-462F-B96A-5FDDF4342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" y="1044"/>
              <a:ext cx="618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2k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18443" name="Text Box 34">
              <a:extLst>
                <a:ext uri="{FF2B5EF4-FFF2-40B4-BE49-F238E27FC236}">
                  <a16:creationId xmlns:a16="http://schemas.microsoft.com/office/drawing/2014/main" id="{F9D9BBFC-8521-44DD-9312-D7F0EDA55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8" y="650"/>
              <a:ext cx="47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+6V</a:t>
              </a:r>
              <a:endPara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44" name="Rectangle 35">
              <a:extLst>
                <a:ext uri="{FF2B5EF4-FFF2-40B4-BE49-F238E27FC236}">
                  <a16:creationId xmlns:a16="http://schemas.microsoft.com/office/drawing/2014/main" id="{13B53220-1B64-4FA5-9C9E-6191B15B34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3676" y="1134"/>
              <a:ext cx="276" cy="12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45" name="Line 36">
              <a:extLst>
                <a:ext uri="{FF2B5EF4-FFF2-40B4-BE49-F238E27FC236}">
                  <a16:creationId xmlns:a16="http://schemas.microsoft.com/office/drawing/2014/main" id="{42E801B8-EBF4-4D00-91B2-7F670046BAD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3648" y="1501"/>
              <a:ext cx="33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6" name="Line 37">
              <a:extLst>
                <a:ext uri="{FF2B5EF4-FFF2-40B4-BE49-F238E27FC236}">
                  <a16:creationId xmlns:a16="http://schemas.microsoft.com/office/drawing/2014/main" id="{F0CEB1B6-BF4B-4602-84C7-1E7EFB5197F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3690" y="935"/>
              <a:ext cx="2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7" name="Line 38">
              <a:extLst>
                <a:ext uri="{FF2B5EF4-FFF2-40B4-BE49-F238E27FC236}">
                  <a16:creationId xmlns:a16="http://schemas.microsoft.com/office/drawing/2014/main" id="{E9FE69BD-11BF-478D-9C83-997ADBAE99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4" y="1633"/>
              <a:ext cx="1" cy="19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8" name="Line 39">
              <a:extLst>
                <a:ext uri="{FF2B5EF4-FFF2-40B4-BE49-F238E27FC236}">
                  <a16:creationId xmlns:a16="http://schemas.microsoft.com/office/drawing/2014/main" id="{2DEED37C-4AC1-498A-967B-79760824F1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5" y="2024"/>
              <a:ext cx="0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9" name="Line 40">
              <a:extLst>
                <a:ext uri="{FF2B5EF4-FFF2-40B4-BE49-F238E27FC236}">
                  <a16:creationId xmlns:a16="http://schemas.microsoft.com/office/drawing/2014/main" id="{11F76B2D-766D-4BFB-9E79-6DB3AFF712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3" y="2387"/>
              <a:ext cx="1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0" name="Oval 41">
              <a:extLst>
                <a:ext uri="{FF2B5EF4-FFF2-40B4-BE49-F238E27FC236}">
                  <a16:creationId xmlns:a16="http://schemas.microsoft.com/office/drawing/2014/main" id="{082442C9-AAEE-4C52-937A-4352B671A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2" y="748"/>
              <a:ext cx="63" cy="6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1" name="Text Box 42">
              <a:extLst>
                <a:ext uri="{FF2B5EF4-FFF2-40B4-BE49-F238E27FC236}">
                  <a16:creationId xmlns:a16="http://schemas.microsoft.com/office/drawing/2014/main" id="{3D0D469B-0E91-4EE1-B4EF-9E50009887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7" y="1456"/>
              <a:ext cx="26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8452" name="Rectangle 43">
              <a:extLst>
                <a:ext uri="{FF2B5EF4-FFF2-40B4-BE49-F238E27FC236}">
                  <a16:creationId xmlns:a16="http://schemas.microsoft.com/office/drawing/2014/main" id="{9D4441C0-6755-474F-AA24-8667020AE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7" y="1292"/>
              <a:ext cx="617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2k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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18453" name="Rectangle 44">
              <a:extLst>
                <a:ext uri="{FF2B5EF4-FFF2-40B4-BE49-F238E27FC236}">
                  <a16:creationId xmlns:a16="http://schemas.microsoft.com/office/drawing/2014/main" id="{FEE704B8-5FBC-4340-A95E-658869833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" y="1558"/>
              <a:ext cx="309" cy="11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4" name="Line 45">
              <a:extLst>
                <a:ext uri="{FF2B5EF4-FFF2-40B4-BE49-F238E27FC236}">
                  <a16:creationId xmlns:a16="http://schemas.microsoft.com/office/drawing/2014/main" id="{0BB5B22F-5629-44B9-973E-0F62204136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3" y="1614"/>
              <a:ext cx="2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5" name="Oval 46">
              <a:extLst>
                <a:ext uri="{FF2B5EF4-FFF2-40B4-BE49-F238E27FC236}">
                  <a16:creationId xmlns:a16="http://schemas.microsoft.com/office/drawing/2014/main" id="{C6C79027-5AC3-41D4-BABB-A2E88681E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6" y="1578"/>
              <a:ext cx="64" cy="6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6" name="Line 47">
              <a:extLst>
                <a:ext uri="{FF2B5EF4-FFF2-40B4-BE49-F238E27FC236}">
                  <a16:creationId xmlns:a16="http://schemas.microsoft.com/office/drawing/2014/main" id="{316B4E45-3EAB-4DAD-9B67-C7A8C59592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17" y="1614"/>
              <a:ext cx="24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7" name="Line 48">
              <a:extLst>
                <a:ext uri="{FF2B5EF4-FFF2-40B4-BE49-F238E27FC236}">
                  <a16:creationId xmlns:a16="http://schemas.microsoft.com/office/drawing/2014/main" id="{4ED5078B-09C0-4EEC-9276-5ECE22FA057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58663" flipH="1" flipV="1">
              <a:off x="3678" y="1796"/>
              <a:ext cx="163" cy="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8" name="Text Box 49">
              <a:extLst>
                <a:ext uri="{FF2B5EF4-FFF2-40B4-BE49-F238E27FC236}">
                  <a16:creationId xmlns:a16="http://schemas.microsoft.com/office/drawing/2014/main" id="{ABCE1AA7-82A4-488F-A405-0CF39D4477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7" y="1648"/>
              <a:ext cx="229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</a:p>
          </p:txBody>
        </p:sp>
        <p:sp>
          <p:nvSpPr>
            <p:cNvPr id="18459" name="Line 50">
              <a:extLst>
                <a:ext uri="{FF2B5EF4-FFF2-40B4-BE49-F238E27FC236}">
                  <a16:creationId xmlns:a16="http://schemas.microsoft.com/office/drawing/2014/main" id="{5B8B61D3-0EBE-4B74-BC17-A66FA81E46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9" y="999"/>
              <a:ext cx="0" cy="37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0" name="Rectangle 51">
              <a:extLst>
                <a:ext uri="{FF2B5EF4-FFF2-40B4-BE49-F238E27FC236}">
                  <a16:creationId xmlns:a16="http://schemas.microsoft.com/office/drawing/2014/main" id="{3D6A16FD-6969-4CC1-91D3-DAB275F21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1" y="1714"/>
              <a:ext cx="264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400" b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18461" name="Rectangle 52">
              <a:extLst>
                <a:ext uri="{FF2B5EF4-FFF2-40B4-BE49-F238E27FC236}">
                  <a16:creationId xmlns:a16="http://schemas.microsoft.com/office/drawing/2014/main" id="{B3BB39EA-FCB8-4683-B5A1-03246A4BA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" y="1030"/>
              <a:ext cx="26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400" b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18462" name="Line 53">
              <a:extLst>
                <a:ext uri="{FF2B5EF4-FFF2-40B4-BE49-F238E27FC236}">
                  <a16:creationId xmlns:a16="http://schemas.microsoft.com/office/drawing/2014/main" id="{F8A2B5A4-8560-4E24-BC66-BE9AAE88EA3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4217" y="1534"/>
              <a:ext cx="1" cy="40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3" name="Text Box 54">
              <a:extLst>
                <a:ext uri="{FF2B5EF4-FFF2-40B4-BE49-F238E27FC236}">
                  <a16:creationId xmlns:a16="http://schemas.microsoft.com/office/drawing/2014/main" id="{7B726BB7-04EF-49F8-AD28-0F2F84CC7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7" y="2169"/>
              <a:ext cx="7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(a)</a:t>
              </a:r>
            </a:p>
          </p:txBody>
        </p:sp>
      </p:grpSp>
      <p:sp>
        <p:nvSpPr>
          <p:cNvPr id="130103" name="AutoShape 55" descr="棚架">
            <a:extLst>
              <a:ext uri="{FF2B5EF4-FFF2-40B4-BE49-F238E27FC236}">
                <a16:creationId xmlns:a16="http://schemas.microsoft.com/office/drawing/2014/main" id="{877A5B1C-9C73-4D29-83C8-85270650E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9513" y="5405438"/>
            <a:ext cx="2341562" cy="990600"/>
          </a:xfrm>
          <a:prstGeom prst="wedgeEllipseCallout">
            <a:avLst>
              <a:gd name="adj1" fmla="val 82069"/>
              <a:gd name="adj2" fmla="val -47278"/>
            </a:avLst>
          </a:prstGeom>
          <a:pattFill prst="trellis">
            <a:fgClr>
              <a:srgbClr val="FFFF00"/>
            </a:fgClr>
            <a:bgClr>
              <a:schemeClr val="bg1"/>
            </a:bgClr>
          </a:patt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00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电流在闭合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00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路径中流通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0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0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0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0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0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0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0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76" grpId="0" autoUpdateAnimBg="0"/>
      <p:bldP spid="130077" grpId="0" autoUpdateAnimBg="0"/>
      <p:bldP spid="130078" grpId="0" autoUpdateAnimBg="0"/>
      <p:bldP spid="130079" grpId="0" build="p" autoUpdateAnimBg="0"/>
      <p:bldP spid="13010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B77AB15F-8A91-4749-A175-56C6319308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19400" y="214313"/>
            <a:ext cx="7696200" cy="6858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2.1</a:t>
            </a: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电阻串并联连接的等效变换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5D30EF7-B7A7-4C28-BD50-A049362C7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801688"/>
            <a:ext cx="3429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85000"/>
              </a:lnSpc>
              <a:defRPr/>
            </a:pPr>
            <a:r>
              <a:rPr lang="en-US" altLang="zh-CN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2.1.1</a:t>
            </a:r>
            <a:r>
              <a:rPr lang="en-US" altLang="zh-CN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zh-CN" altLang="en-US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电阻的串联</a:t>
            </a: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1349BAE5-850E-4C4B-A584-630B4C631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1208088"/>
            <a:ext cx="5867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特点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各电阻一个接一个地顺序相连；</a:t>
            </a:r>
          </a:p>
        </p:txBody>
      </p:sp>
      <p:sp>
        <p:nvSpPr>
          <p:cNvPr id="7173" name="AutoShape 5">
            <a:extLst>
              <a:ext uri="{FF2B5EF4-FFF2-40B4-BE49-F238E27FC236}">
                <a16:creationId xmlns:a16="http://schemas.microsoft.com/office/drawing/2014/main" id="{4D389B3A-65AD-48C8-9DAA-C87E75030D8E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616994" y="3939382"/>
            <a:ext cx="604838" cy="504825"/>
          </a:xfrm>
          <a:prstGeom prst="notchedRightArrow">
            <a:avLst>
              <a:gd name="adj1" fmla="val 50000"/>
              <a:gd name="adj2" fmla="val 29953"/>
            </a:avLst>
          </a:prstGeom>
          <a:gradFill rotWithShape="0">
            <a:gsLst>
              <a:gs pos="0">
                <a:srgbClr val="00FF00"/>
              </a:gs>
              <a:gs pos="100000">
                <a:srgbClr val="0076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AFC9D357-5C09-4251-A799-C2E36102C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4040189"/>
            <a:ext cx="52895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zh-CN" altLang="en-US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两电阻串联时的分压公式：</a:t>
            </a:r>
            <a:endParaRPr lang="zh-CN" altLang="en-US" sz="2800" b="1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7175" name="Object 7">
            <a:extLst>
              <a:ext uri="{FF2B5EF4-FFF2-40B4-BE49-F238E27FC236}">
                <a16:creationId xmlns:a16="http://schemas.microsoft.com/office/drawing/2014/main" id="{2D63D6DD-05CE-49F4-AF7F-10C253B0A4E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9600" y="4602163"/>
          <a:ext cx="2336800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6" name="公式" r:id="rId4" imgW="996963" imgH="438120" progId="Equation.3">
                  <p:embed/>
                </p:oleObj>
              </mc:Choice>
              <mc:Fallback>
                <p:oleObj name="公式" r:id="rId4" imgW="996963" imgH="438120" progId="Equation.3">
                  <p:embed/>
                  <p:pic>
                    <p:nvPicPr>
                      <p:cNvPr id="7175" name="Object 7">
                        <a:extLst>
                          <a:ext uri="{FF2B5EF4-FFF2-40B4-BE49-F238E27FC236}">
                            <a16:creationId xmlns:a16="http://schemas.microsoft.com/office/drawing/2014/main" id="{2D63D6DD-05CE-49F4-AF7F-10C253B0A4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602163"/>
                        <a:ext cx="2336800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6" name="Object 8">
            <a:extLst>
              <a:ext uri="{FF2B5EF4-FFF2-40B4-BE49-F238E27FC236}">
                <a16:creationId xmlns:a16="http://schemas.microsoft.com/office/drawing/2014/main" id="{57E2A54A-E3C6-46FF-A281-BAE7ADB7B8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62800" y="4602163"/>
          <a:ext cx="2438400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7" name="公式" r:id="rId6" imgW="1009564" imgH="438120" progId="Equation.3">
                  <p:embed/>
                </p:oleObj>
              </mc:Choice>
              <mc:Fallback>
                <p:oleObj name="公式" r:id="rId6" imgW="1009564" imgH="438120" progId="Equation.3">
                  <p:embed/>
                  <p:pic>
                    <p:nvPicPr>
                      <p:cNvPr id="7176" name="Object 8">
                        <a:extLst>
                          <a:ext uri="{FF2B5EF4-FFF2-40B4-BE49-F238E27FC236}">
                            <a16:creationId xmlns:a16="http://schemas.microsoft.com/office/drawing/2014/main" id="{57E2A54A-E3C6-46FF-A281-BAE7ADB7B8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4602163"/>
                        <a:ext cx="2438400" cy="106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7" name="Rectangle 9">
            <a:extLst>
              <a:ext uri="{FF2B5EF4-FFF2-40B4-BE49-F238E27FC236}">
                <a16:creationId xmlns:a16="http://schemas.microsoft.com/office/drawing/2014/main" id="{EDE7A2E7-48FB-4F4F-9FD3-0EA9D742D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3250" y="3036888"/>
            <a:ext cx="358775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7178" name="Rectangle 10">
            <a:extLst>
              <a:ext uri="{FF2B5EF4-FFF2-40B4-BE49-F238E27FC236}">
                <a16:creationId xmlns:a16="http://schemas.microsoft.com/office/drawing/2014/main" id="{DBE6895F-92A7-4A38-B0DB-1029839AD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2655888"/>
            <a:ext cx="56657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等效电阻等于各电阻之和；</a:t>
            </a:r>
          </a:p>
        </p:txBody>
      </p:sp>
      <p:sp>
        <p:nvSpPr>
          <p:cNvPr id="7179" name="Rectangle 11">
            <a:extLst>
              <a:ext uri="{FF2B5EF4-FFF2-40B4-BE49-F238E27FC236}">
                <a16:creationId xmlns:a16="http://schemas.microsoft.com/office/drawing/2014/main" id="{2797215B-7E53-49A7-9A5D-0F36D26F6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75" y="3714751"/>
            <a:ext cx="68770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(4)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串联电阻上电压的分配与电阻成正比。</a:t>
            </a:r>
          </a:p>
        </p:txBody>
      </p:sp>
      <p:sp>
        <p:nvSpPr>
          <p:cNvPr id="7217" name="Rectangle 49">
            <a:extLst>
              <a:ext uri="{FF2B5EF4-FFF2-40B4-BE49-F238E27FC236}">
                <a16:creationId xmlns:a16="http://schemas.microsoft.com/office/drawing/2014/main" id="{CACD1403-CAFD-47EC-8E10-566314934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2198688"/>
            <a:ext cx="5105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各电阻中通过同一电流；</a:t>
            </a:r>
          </a:p>
        </p:txBody>
      </p:sp>
      <p:sp>
        <p:nvSpPr>
          <p:cNvPr id="7218" name="Rectangle 50">
            <a:extLst>
              <a:ext uri="{FF2B5EF4-FFF2-40B4-BE49-F238E27FC236}">
                <a16:creationId xmlns:a16="http://schemas.microsoft.com/office/drawing/2014/main" id="{2DB6B940-D986-4797-88F1-42CF1BE24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700" y="5437188"/>
            <a:ext cx="5715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zh-CN" altLang="en-US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应用：</a:t>
            </a:r>
          </a:p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降压、限流、调节电压等。</a:t>
            </a:r>
          </a:p>
        </p:txBody>
      </p:sp>
      <p:pic>
        <p:nvPicPr>
          <p:cNvPr id="7219" name="Picture 51" descr="图片1">
            <a:extLst>
              <a:ext uri="{FF2B5EF4-FFF2-40B4-BE49-F238E27FC236}">
                <a16:creationId xmlns:a16="http://schemas.microsoft.com/office/drawing/2014/main" id="{2B5D7096-D593-41A1-88EA-318B37079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038" y="1254125"/>
            <a:ext cx="230505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0" name="Picture 52" descr="图片2">
            <a:extLst>
              <a:ext uri="{FF2B5EF4-FFF2-40B4-BE49-F238E27FC236}">
                <a16:creationId xmlns:a16="http://schemas.microsoft.com/office/drawing/2014/main" id="{97818C8E-3F06-4304-B5A3-5638D8F07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4408489"/>
            <a:ext cx="22225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4">
            <a:extLst>
              <a:ext uri="{FF2B5EF4-FFF2-40B4-BE49-F238E27FC236}">
                <a16:creationId xmlns:a16="http://schemas.microsoft.com/office/drawing/2014/main" id="{EB747FAC-5A88-482B-BB21-72EB130B5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1" y="857251"/>
            <a:ext cx="3857625" cy="4619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00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（</a:t>
            </a:r>
            <a:r>
              <a:rPr lang="en-US" altLang="zh-CN" sz="2400" b="1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Series Connection </a:t>
            </a:r>
            <a:r>
              <a:rPr lang="zh-CN" altLang="en-US" sz="2400" b="1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75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  <p:bldP spid="7172" grpId="0" build="p" autoUpdateAnimBg="0"/>
      <p:bldP spid="7173" grpId="0" animBg="1"/>
      <p:bldP spid="7174" grpId="0" build="p" autoUpdateAnimBg="0"/>
      <p:bldP spid="7177" grpId="0" build="p" autoUpdateAnimBg="0"/>
      <p:bldP spid="7178" grpId="0" build="p" autoUpdateAnimBg="0"/>
      <p:bldP spid="7179" grpId="0" autoUpdateAnimBg="0"/>
      <p:bldP spid="7217" grpId="0" build="p" autoUpdateAnimBg="0"/>
      <p:bldP spid="7218" grpId="0" build="p" autoUpdateAnimBg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6" name="Text Box 4">
            <a:extLst>
              <a:ext uri="{FF2B5EF4-FFF2-40B4-BE49-F238E27FC236}">
                <a16:creationId xmlns:a16="http://schemas.microsoft.com/office/drawing/2014/main" id="{C686A5FD-FE0A-4CC5-8EFD-50C71837A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50" y="792163"/>
            <a:ext cx="5257800" cy="7620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9900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1.6 </a:t>
            </a:r>
            <a:r>
              <a:rPr lang="zh-CN" altLang="en-US" sz="440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基尔霍夫定律</a:t>
            </a:r>
            <a:r>
              <a:rPr lang="zh-CN" altLang="en-US">
                <a:latin typeface="仿宋_GB2312"/>
                <a:ea typeface="仿宋_GB2312"/>
                <a:cs typeface="仿宋_GB2312"/>
                <a:sym typeface="Symbol" panose="05050102010706020507" pitchFamily="18" charset="2"/>
              </a:rPr>
              <a:t>  </a:t>
            </a:r>
            <a:endParaRPr lang="zh-CN" altLang="en-US">
              <a:latin typeface="Times New Roman" panose="02020603050405020304" pitchFamily="18" charset="0"/>
              <a:ea typeface="仿宋_GB2312"/>
              <a:cs typeface="仿宋_GB2312"/>
              <a:sym typeface="Symbol" panose="05050102010706020507" pitchFamily="18" charset="2"/>
            </a:endParaRPr>
          </a:p>
        </p:txBody>
      </p:sp>
      <p:sp>
        <p:nvSpPr>
          <p:cNvPr id="243717" name="Text Box 5">
            <a:extLst>
              <a:ext uri="{FF2B5EF4-FFF2-40B4-BE49-F238E27FC236}">
                <a16:creationId xmlns:a16="http://schemas.microsoft.com/office/drawing/2014/main" id="{F6BEAC7C-26A3-427C-8DFE-7037547A3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1" y="1865314"/>
            <a:ext cx="7129463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66675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dirty="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基尔霍夫定律包括基尔霍夫电流定律 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KCL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）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和基尔霍夫电压定律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( KVL )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。它反映了电路中所有支路电压和电流所遵循的约束关系，是分析电路的基本定律。基尔霍夫定律与元件特性构成了电路分析的基础。</a:t>
            </a:r>
          </a:p>
        </p:txBody>
      </p:sp>
      <p:grpSp>
        <p:nvGrpSpPr>
          <p:cNvPr id="59396" name="Group 18">
            <a:extLst>
              <a:ext uri="{FF2B5EF4-FFF2-40B4-BE49-F238E27FC236}">
                <a16:creationId xmlns:a16="http://schemas.microsoft.com/office/drawing/2014/main" id="{C8B2175F-693C-45A1-A6BA-83C73756C691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59404" name="Picture 19" descr="78900">
              <a:extLst>
                <a:ext uri="{FF2B5EF4-FFF2-40B4-BE49-F238E27FC236}">
                  <a16:creationId xmlns:a16="http://schemas.microsoft.com/office/drawing/2014/main" id="{65247012-B4F9-44D7-AEA7-FC6120076E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05" name="Text Box 2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F3715BA0-B2A5-4697-84F6-B0241B0D4D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59397" name="Group 21">
            <a:extLst>
              <a:ext uri="{FF2B5EF4-FFF2-40B4-BE49-F238E27FC236}">
                <a16:creationId xmlns:a16="http://schemas.microsoft.com/office/drawing/2014/main" id="{301DCD1A-607E-4360-A09C-170B03CB21E2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59402" name="Picture 22" descr="78900">
              <a:extLst>
                <a:ext uri="{FF2B5EF4-FFF2-40B4-BE49-F238E27FC236}">
                  <a16:creationId xmlns:a16="http://schemas.microsoft.com/office/drawing/2014/main" id="{208D13EA-C459-4356-B913-962426E872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03" name="Text Box 2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DA7F452B-7467-4C81-8FCE-CCAD436377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59398" name="Group 30">
            <a:extLst>
              <a:ext uri="{FF2B5EF4-FFF2-40B4-BE49-F238E27FC236}">
                <a16:creationId xmlns:a16="http://schemas.microsoft.com/office/drawing/2014/main" id="{18BAE56F-97F0-4AC0-9771-3B20EB8034B5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59400" name="Picture 31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64FBCB8B-4BD8-4C19-94DB-FD9D4298CA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01" name="Text Box 32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5386C4B4-8D96-472C-B3A2-47020DBC28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  <p:sp>
        <p:nvSpPr>
          <p:cNvPr id="509956" name="Text Box 4">
            <a:extLst>
              <a:ext uri="{FF2B5EF4-FFF2-40B4-BE49-F238E27FC236}">
                <a16:creationId xmlns:a16="http://schemas.microsoft.com/office/drawing/2014/main" id="{E5D9EA72-37C2-4C96-B2CE-E474AA897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4" y="1412876"/>
            <a:ext cx="6696075" cy="5191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00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（</a:t>
            </a:r>
            <a:r>
              <a:rPr lang="en-US" altLang="zh-CN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Kirchhoff</a:t>
            </a:r>
            <a:r>
              <a:rPr lang="en-US" altLang="zh-CN" sz="2800">
                <a:solidFill>
                  <a:srgbClr val="FF99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楷体_GB2312" pitchFamily="49" charset="-122"/>
              </a:rPr>
              <a:t>’</a:t>
            </a:r>
            <a:r>
              <a:rPr lang="en-US" altLang="zh-CN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s Law</a:t>
            </a: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75"/>
                                        <p:tgtEl>
                                          <p:spTgt spid="50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"/>
                                        <p:tgtEl>
                                          <p:spTgt spid="243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6" grpId="0"/>
      <p:bldP spid="243717" grpId="0" build="p" autoUpdateAnimBg="0"/>
      <p:bldP spid="5099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D462C901-4182-4CFE-BF41-127F603285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28800" y="190501"/>
            <a:ext cx="4648200" cy="523875"/>
          </a:xfrm>
        </p:spPr>
        <p:txBody>
          <a:bodyPr rtlCol="0" anchor="t">
            <a:normAutofit/>
          </a:bodyPr>
          <a:lstStyle/>
          <a:p>
            <a:pPr algn="l" eaLnBrk="1" hangingPunct="1">
              <a:lnSpc>
                <a:spcPct val="85000"/>
              </a:lnSpc>
              <a:defRPr/>
            </a:pPr>
            <a:r>
              <a:rPr kumimoji="1" lang="en-US" altLang="zh-CN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2.1.2  </a:t>
            </a:r>
            <a:r>
              <a:rPr kumimoji="1" lang="zh-CN" altLang="en-US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电阻的并联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62CE26D9-8938-412D-982C-D06B444179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851276"/>
            <a:ext cx="51196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zh-CN" altLang="en-US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两电阻并联时的分流公式：</a:t>
            </a:r>
            <a:endParaRPr lang="zh-CN" altLang="en-US" sz="2800" b="1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8196" name="Object 4">
            <a:extLst>
              <a:ext uri="{FF2B5EF4-FFF2-40B4-BE49-F238E27FC236}">
                <a16:creationId xmlns:a16="http://schemas.microsoft.com/office/drawing/2014/main" id="{B98CEBB7-6EDE-41C7-8739-80DB1ABCB8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95801" y="4495801"/>
          <a:ext cx="210502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4" name="公式" r:id="rId4" imgW="920813" imgH="438120" progId="Equation.3">
                  <p:embed/>
                </p:oleObj>
              </mc:Choice>
              <mc:Fallback>
                <p:oleObj name="公式" r:id="rId4" imgW="920813" imgH="438120" progId="Equation.3">
                  <p:embed/>
                  <p:pic>
                    <p:nvPicPr>
                      <p:cNvPr id="8196" name="Object 4">
                        <a:extLst>
                          <a:ext uri="{FF2B5EF4-FFF2-40B4-BE49-F238E27FC236}">
                            <a16:creationId xmlns:a16="http://schemas.microsoft.com/office/drawing/2014/main" id="{B98CEBB7-6EDE-41C7-8739-80DB1ABCB8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1" y="4495801"/>
                        <a:ext cx="2105025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5">
            <a:extLst>
              <a:ext uri="{FF2B5EF4-FFF2-40B4-BE49-F238E27FC236}">
                <a16:creationId xmlns:a16="http://schemas.microsoft.com/office/drawing/2014/main" id="{6059FE9C-74C7-491E-A3A8-D98509D30B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91400" y="4495800"/>
          <a:ext cx="19446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5" name="公式" r:id="rId6" imgW="933415" imgH="438120" progId="Equation.3">
                  <p:embed/>
                </p:oleObj>
              </mc:Choice>
              <mc:Fallback>
                <p:oleObj name="公式" r:id="rId6" imgW="933415" imgH="438120" progId="Equation.3">
                  <p:embed/>
                  <p:pic>
                    <p:nvPicPr>
                      <p:cNvPr id="8197" name="Object 5">
                        <a:extLst>
                          <a:ext uri="{FF2B5EF4-FFF2-40B4-BE49-F238E27FC236}">
                            <a16:creationId xmlns:a16="http://schemas.microsoft.com/office/drawing/2014/main" id="{6059FE9C-74C7-491E-A3A8-D98509D30B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4495800"/>
                        <a:ext cx="1944688" cy="105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6">
            <a:extLst>
              <a:ext uri="{FF2B5EF4-FFF2-40B4-BE49-F238E27FC236}">
                <a16:creationId xmlns:a16="http://schemas.microsoft.com/office/drawing/2014/main" id="{73039AA5-DABD-46BF-9C32-7DC1E033B7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57838" y="2587626"/>
          <a:ext cx="2043112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6" name="Equation" r:id="rId8" imgW="895430" imgH="438120" progId="Equation.3">
                  <p:embed/>
                </p:oleObj>
              </mc:Choice>
              <mc:Fallback>
                <p:oleObj name="Equation" r:id="rId8" imgW="895430" imgH="438120" progId="Equation.3">
                  <p:embed/>
                  <p:pic>
                    <p:nvPicPr>
                      <p:cNvPr id="8198" name="Object 6">
                        <a:extLst>
                          <a:ext uri="{FF2B5EF4-FFF2-40B4-BE49-F238E27FC236}">
                            <a16:creationId xmlns:a16="http://schemas.microsoft.com/office/drawing/2014/main" id="{73039AA5-DABD-46BF-9C32-7DC1E033B7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7838" y="2587626"/>
                        <a:ext cx="2043112" cy="1008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Rectangle 7">
            <a:extLst>
              <a:ext uri="{FF2B5EF4-FFF2-40B4-BE49-F238E27FC236}">
                <a16:creationId xmlns:a16="http://schemas.microsoft.com/office/drawing/2014/main" id="{6344AD0B-DED2-4888-8AD4-FE484C6EF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1981200"/>
            <a:ext cx="6705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等效电阻的倒数等于各电阻倒数之和；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290AD2C4-2A3B-45DB-98AF-34447733E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051" y="3368676"/>
            <a:ext cx="6805613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(4)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并联电阻上电流的分配与电阻成反比。</a:t>
            </a:r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2D6C6CD5-6C9B-4A1D-B70B-DD069EB766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533400"/>
            <a:ext cx="6553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zh-CN" alt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特点</a:t>
            </a:r>
            <a:r>
              <a:rPr lang="en-US" altLang="zh-CN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en-US" altLang="zh-CN" sz="28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en-US" altLang="zh-CN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</a:t>
            </a:r>
            <a:r>
              <a:rPr lang="zh-CN" alt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各电阻连接在两个公共的结点之间；</a:t>
            </a:r>
          </a:p>
        </p:txBody>
      </p:sp>
      <p:sp>
        <p:nvSpPr>
          <p:cNvPr id="8216" name="AutoShape 24">
            <a:extLst>
              <a:ext uri="{FF2B5EF4-FFF2-40B4-BE49-F238E27FC236}">
                <a16:creationId xmlns:a16="http://schemas.microsoft.com/office/drawing/2014/main" id="{EB6E4323-D78E-4BF5-90EF-81E8CB822B14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693195" y="3483770"/>
            <a:ext cx="604837" cy="504825"/>
          </a:xfrm>
          <a:prstGeom prst="notchedRightArrow">
            <a:avLst>
              <a:gd name="adj1" fmla="val 50000"/>
              <a:gd name="adj2" fmla="val 29953"/>
            </a:avLst>
          </a:prstGeom>
          <a:gradFill rotWithShape="0">
            <a:gsLst>
              <a:gs pos="0">
                <a:srgbClr val="00FF00"/>
              </a:gs>
              <a:gs pos="100000">
                <a:srgbClr val="0076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239" name="Rectangle 47">
            <a:extLst>
              <a:ext uri="{FF2B5EF4-FFF2-40B4-BE49-F238E27FC236}">
                <a16:creationId xmlns:a16="http://schemas.microsoft.com/office/drawing/2014/main" id="{B50252BF-A56A-4383-9DE3-BFD2B8588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1676400"/>
            <a:ext cx="495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各电阻两端的电压相同；</a:t>
            </a:r>
          </a:p>
        </p:txBody>
      </p:sp>
      <p:sp>
        <p:nvSpPr>
          <p:cNvPr id="8240" name="Rectangle 48">
            <a:extLst>
              <a:ext uri="{FF2B5EF4-FFF2-40B4-BE49-F238E27FC236}">
                <a16:creationId xmlns:a16="http://schemas.microsoft.com/office/drawing/2014/main" id="{B9CB9434-C410-482C-9846-4DCF30CAC7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5486400"/>
            <a:ext cx="480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zh-CN" altLang="en-US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应用：</a:t>
            </a:r>
          </a:p>
          <a:p>
            <a:pPr eaLnBrk="1" hangingPunct="1">
              <a:lnSpc>
                <a:spcPct val="105000"/>
              </a:lnSpc>
              <a:spcBef>
                <a:spcPct val="5000"/>
              </a:spcBef>
              <a:defRPr/>
            </a:pP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分流、调节电流等。</a:t>
            </a:r>
          </a:p>
        </p:txBody>
      </p:sp>
      <p:pic>
        <p:nvPicPr>
          <p:cNvPr id="8241" name="Picture 49" descr="图片3">
            <a:extLst>
              <a:ext uri="{FF2B5EF4-FFF2-40B4-BE49-F238E27FC236}">
                <a16:creationId xmlns:a16="http://schemas.microsoft.com/office/drawing/2014/main" id="{E0B0FC19-CCA7-44E2-B197-3B5969436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76" y="652464"/>
            <a:ext cx="2308225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42" name="Picture 50" descr="图片4">
            <a:extLst>
              <a:ext uri="{FF2B5EF4-FFF2-40B4-BE49-F238E27FC236}">
                <a16:creationId xmlns:a16="http://schemas.microsoft.com/office/drawing/2014/main" id="{8375F967-6BAC-483F-A166-ED12F12D8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63" y="4092576"/>
            <a:ext cx="22225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4">
            <a:extLst>
              <a:ext uri="{FF2B5EF4-FFF2-40B4-BE49-F238E27FC236}">
                <a16:creationId xmlns:a16="http://schemas.microsoft.com/office/drawing/2014/main" id="{87CB40E1-EFEB-455B-B055-914B052D1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1" y="214313"/>
            <a:ext cx="4214813" cy="4619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00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（</a:t>
            </a:r>
            <a:r>
              <a:rPr lang="en-US" altLang="zh-CN" sz="2400" b="1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Parallel Connection </a:t>
            </a:r>
            <a:r>
              <a:rPr lang="zh-CN" altLang="en-US" sz="2400" b="1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75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  <p:bldP spid="8199" grpId="0" autoUpdateAnimBg="0"/>
      <p:bldP spid="8200" grpId="0" autoUpdateAnimBg="0"/>
      <p:bldP spid="8201" grpId="0" build="p" autoUpdateAnimBg="0"/>
      <p:bldP spid="8216" grpId="0" animBg="1"/>
      <p:bldP spid="8239" grpId="0" build="p" autoUpdateAnimBg="0"/>
      <p:bldP spid="8240" grpId="0" build="p" autoUpdateAnimBg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93" name="Picture 85" descr="图片27">
            <a:extLst>
              <a:ext uri="{FF2B5EF4-FFF2-40B4-BE49-F238E27FC236}">
                <a16:creationId xmlns:a16="http://schemas.microsoft.com/office/drawing/2014/main" id="{D98100BF-B7A9-49B3-99EE-F4D45FDE5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1" y="1296988"/>
            <a:ext cx="2244725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>
            <a:extLst>
              <a:ext uri="{FF2B5EF4-FFF2-40B4-BE49-F238E27FC236}">
                <a16:creationId xmlns:a16="http://schemas.microsoft.com/office/drawing/2014/main" id="{458D6067-2698-44A8-AF9F-00759DDBFC8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90800" y="381000"/>
            <a:ext cx="7467600" cy="7620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2.3</a:t>
            </a: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电源的两种模型及其等效变换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BFEE4A5-3141-4FFF-A60D-9449FED7F15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81200" y="1035050"/>
            <a:ext cx="4114800" cy="533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2.3.1  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电压源模型</a:t>
            </a:r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D80BDCFB-4510-4992-A511-F0A0041790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3168650"/>
            <a:ext cx="21788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电压源模型</a:t>
            </a:r>
          </a:p>
        </p:txBody>
      </p:sp>
      <p:sp>
        <p:nvSpPr>
          <p:cNvPr id="17413" name="Text Box 5">
            <a:extLst>
              <a:ext uri="{FF2B5EF4-FFF2-40B4-BE49-F238E27FC236}">
                <a16:creationId xmlns:a16="http://schemas.microsoft.com/office/drawing/2014/main" id="{D14421B0-5C08-43CD-AA68-28266C9D1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3339" y="3705225"/>
            <a:ext cx="34131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由上图电路可得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 eaLnBrk="1" hangingPunct="1"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U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E – IR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7414" name="Text Box 6">
            <a:extLst>
              <a:ext uri="{FF2B5EF4-FFF2-40B4-BE49-F238E27FC236}">
                <a16:creationId xmlns:a16="http://schemas.microsoft.com/office/drawing/2014/main" id="{47F7F083-3034-45F7-8271-BE2F59104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1" y="4554538"/>
            <a:ext cx="2327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若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  <a:endParaRPr lang="en-US" altLang="zh-CN" sz="2800" b="1" baseline="-250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5" name="Text Box 7">
            <a:extLst>
              <a:ext uri="{FF2B5EF4-FFF2-40B4-BE49-F238E27FC236}">
                <a16:creationId xmlns:a16="http://schemas.microsoft.com/office/drawing/2014/main" id="{62310C6C-1921-470A-8BFF-9A27D335E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8900" y="5035551"/>
            <a:ext cx="388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理想电压源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: 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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6" name="Line 8">
            <a:extLst>
              <a:ext uri="{FF2B5EF4-FFF2-40B4-BE49-F238E27FC236}">
                <a16:creationId xmlns:a16="http://schemas.microsoft.com/office/drawing/2014/main" id="{9325E84D-6591-43AB-B005-8CC69069D18E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0838" y="3559175"/>
            <a:ext cx="23622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7" name="Line 9">
            <a:extLst>
              <a:ext uri="{FF2B5EF4-FFF2-40B4-BE49-F238E27FC236}">
                <a16:creationId xmlns:a16="http://schemas.microsoft.com/office/drawing/2014/main" id="{B41D1BF9-14D9-4765-BB62-9D787F42E780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1951" y="3573463"/>
            <a:ext cx="2168525" cy="13192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8" name="Text Box 10">
            <a:extLst>
              <a:ext uri="{FF2B5EF4-FFF2-40B4-BE49-F238E27FC236}">
                <a16:creationId xmlns:a16="http://schemas.microsoft.com/office/drawing/2014/main" id="{F0F4268A-1115-489D-B908-EB3DAF86C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0564" y="3355975"/>
            <a:ext cx="8082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7419" name="Rectangle 11">
            <a:extLst>
              <a:ext uri="{FF2B5EF4-FFF2-40B4-BE49-F238E27FC236}">
                <a16:creationId xmlns:a16="http://schemas.microsoft.com/office/drawing/2014/main" id="{A4C1C9EC-A615-4993-8B60-BC7BD0577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5539" y="1219200"/>
            <a:ext cx="1514475" cy="194945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20" name="Text Box 12">
            <a:extLst>
              <a:ext uri="{FF2B5EF4-FFF2-40B4-BE49-F238E27FC236}">
                <a16:creationId xmlns:a16="http://schemas.microsoft.com/office/drawing/2014/main" id="{DBD0122D-D4F6-4DC4-BED4-1DA036BA6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1" y="5759451"/>
            <a:ext cx="2684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电压源的外特性</a:t>
            </a:r>
            <a:endParaRPr lang="zh-CN" altLang="en-US" sz="28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18">
            <a:extLst>
              <a:ext uri="{FF2B5EF4-FFF2-40B4-BE49-F238E27FC236}">
                <a16:creationId xmlns:a16="http://schemas.microsoft.com/office/drawing/2014/main" id="{F8B2A1A3-7D9F-4541-96C2-D6B099508D27}"/>
              </a:ext>
            </a:extLst>
          </p:cNvPr>
          <p:cNvGrpSpPr>
            <a:grpSpLocks/>
          </p:cNvGrpSpPr>
          <p:nvPr/>
        </p:nvGrpSpPr>
        <p:grpSpPr bwMode="auto">
          <a:xfrm>
            <a:off x="8534400" y="836613"/>
            <a:ext cx="719138" cy="523876"/>
            <a:chOff x="4416" y="440"/>
            <a:chExt cx="453" cy="330"/>
          </a:xfrm>
        </p:grpSpPr>
        <p:sp>
          <p:nvSpPr>
            <p:cNvPr id="17427" name="Rectangle 19">
              <a:extLst>
                <a:ext uri="{FF2B5EF4-FFF2-40B4-BE49-F238E27FC236}">
                  <a16:creationId xmlns:a16="http://schemas.microsoft.com/office/drawing/2014/main" id="{8C7C0D49-7D87-44A2-A74A-3B72D7A82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" y="440"/>
              <a:ext cx="18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defRPr/>
              </a:pPr>
              <a:r>
                <a:rPr lang="en-US" altLang="zh-CN" sz="28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endPara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275" name="Line 20">
              <a:extLst>
                <a:ext uri="{FF2B5EF4-FFF2-40B4-BE49-F238E27FC236}">
                  <a16:creationId xmlns:a16="http://schemas.microsoft.com/office/drawing/2014/main" id="{D3279328-57EB-4CDA-B33F-F4AD41E97B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720"/>
              <a:ext cx="45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21">
            <a:extLst>
              <a:ext uri="{FF2B5EF4-FFF2-40B4-BE49-F238E27FC236}">
                <a16:creationId xmlns:a16="http://schemas.microsoft.com/office/drawing/2014/main" id="{0FA92631-629F-4B51-A17F-F7670C4BADB9}"/>
              </a:ext>
            </a:extLst>
          </p:cNvPr>
          <p:cNvGrpSpPr>
            <a:grpSpLocks/>
          </p:cNvGrpSpPr>
          <p:nvPr/>
        </p:nvGrpSpPr>
        <p:grpSpPr bwMode="auto">
          <a:xfrm>
            <a:off x="8410575" y="1355726"/>
            <a:ext cx="1778000" cy="1712913"/>
            <a:chOff x="4338" y="779"/>
            <a:chExt cx="1120" cy="982"/>
          </a:xfrm>
        </p:grpSpPr>
        <p:sp>
          <p:nvSpPr>
            <p:cNvPr id="17430" name="Text Box 22">
              <a:extLst>
                <a:ext uri="{FF2B5EF4-FFF2-40B4-BE49-F238E27FC236}">
                  <a16:creationId xmlns:a16="http://schemas.microsoft.com/office/drawing/2014/main" id="{432C9411-C183-4953-B5AE-8E98796760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8" y="1138"/>
              <a:ext cx="33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sz="2800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  <a:r>
                <a:rPr lang="en-US" altLang="zh-CN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</a:t>
              </a:r>
              <a:endPara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10268" name="Group 23">
              <a:extLst>
                <a:ext uri="{FF2B5EF4-FFF2-40B4-BE49-F238E27FC236}">
                  <a16:creationId xmlns:a16="http://schemas.microsoft.com/office/drawing/2014/main" id="{BABD1043-DDBB-4266-926D-E5B24A75E5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38" y="779"/>
              <a:ext cx="797" cy="982"/>
              <a:chOff x="4338" y="779"/>
              <a:chExt cx="797" cy="982"/>
            </a:xfrm>
          </p:grpSpPr>
          <p:sp>
            <p:nvSpPr>
              <p:cNvPr id="10269" name="Line 24">
                <a:extLst>
                  <a:ext uri="{FF2B5EF4-FFF2-40B4-BE49-F238E27FC236}">
                    <a16:creationId xmlns:a16="http://schemas.microsoft.com/office/drawing/2014/main" id="{9DCED776-7A28-4465-8D18-054709B5B0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8" y="779"/>
                <a:ext cx="750" cy="0"/>
              </a:xfrm>
              <a:prstGeom prst="line">
                <a:avLst/>
              </a:prstGeom>
              <a:noFill/>
              <a:ln w="38100">
                <a:solidFill>
                  <a:srgbClr val="0052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33" name="Rectangle 25">
                <a:extLst>
                  <a:ext uri="{FF2B5EF4-FFF2-40B4-BE49-F238E27FC236}">
                    <a16:creationId xmlns:a16="http://schemas.microsoft.com/office/drawing/2014/main" id="{FB231481-83E0-48D1-84B0-F9B1A6E94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0" y="1169"/>
                <a:ext cx="125" cy="215"/>
              </a:xfrm>
              <a:prstGeom prst="rect">
                <a:avLst/>
              </a:prstGeom>
              <a:noFill/>
              <a:ln w="38100">
                <a:solidFill>
                  <a:srgbClr val="0052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0271" name="Line 26">
                <a:extLst>
                  <a:ext uri="{FF2B5EF4-FFF2-40B4-BE49-F238E27FC236}">
                    <a16:creationId xmlns:a16="http://schemas.microsoft.com/office/drawing/2014/main" id="{2A59FE53-9BF5-46E4-A3EE-3DCBC1CD4A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3" y="1384"/>
                <a:ext cx="0" cy="377"/>
              </a:xfrm>
              <a:prstGeom prst="line">
                <a:avLst/>
              </a:prstGeom>
              <a:noFill/>
              <a:ln w="38100">
                <a:solidFill>
                  <a:srgbClr val="0052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72" name="Line 27">
                <a:extLst>
                  <a:ext uri="{FF2B5EF4-FFF2-40B4-BE49-F238E27FC236}">
                    <a16:creationId xmlns:a16="http://schemas.microsoft.com/office/drawing/2014/main" id="{0A84AFE5-B729-4A13-A20C-CF88BE5ED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73" y="792"/>
                <a:ext cx="0" cy="377"/>
              </a:xfrm>
              <a:prstGeom prst="line">
                <a:avLst/>
              </a:prstGeom>
              <a:noFill/>
              <a:ln w="38100">
                <a:solidFill>
                  <a:srgbClr val="0052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73" name="Line 28">
                <a:extLst>
                  <a:ext uri="{FF2B5EF4-FFF2-40B4-BE49-F238E27FC236}">
                    <a16:creationId xmlns:a16="http://schemas.microsoft.com/office/drawing/2014/main" id="{E30F1F46-5FC0-40D5-A3BF-7A38C9721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4" y="1748"/>
                <a:ext cx="734" cy="0"/>
              </a:xfrm>
              <a:prstGeom prst="line">
                <a:avLst/>
              </a:prstGeom>
              <a:noFill/>
              <a:ln w="38100">
                <a:solidFill>
                  <a:srgbClr val="0052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7454" name="Text Box 46">
            <a:extLst>
              <a:ext uri="{FF2B5EF4-FFF2-40B4-BE49-F238E27FC236}">
                <a16:creationId xmlns:a16="http://schemas.microsoft.com/office/drawing/2014/main" id="{C643A7E5-E695-47E3-B175-126726AF4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492251"/>
            <a:ext cx="41148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电压源是由电动势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和内阻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串联的电源的电路模型。</a:t>
            </a:r>
          </a:p>
        </p:txBody>
      </p:sp>
      <p:graphicFrame>
        <p:nvGraphicFramePr>
          <p:cNvPr id="17455" name="Object 47">
            <a:extLst>
              <a:ext uri="{FF2B5EF4-FFF2-40B4-BE49-F238E27FC236}">
                <a16:creationId xmlns:a16="http://schemas.microsoft.com/office/drawing/2014/main" id="{471EBEE9-773A-4E01-A578-5AE4ADE946D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95800" y="4900613"/>
          <a:ext cx="1023938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0" name="Equation" r:id="rId5" imgW="641419" imgH="438120" progId="Equation.3">
                  <p:embed/>
                </p:oleObj>
              </mc:Choice>
              <mc:Fallback>
                <p:oleObj name="Equation" r:id="rId5" imgW="641419" imgH="438120" progId="Equation.3">
                  <p:embed/>
                  <p:pic>
                    <p:nvPicPr>
                      <p:cNvPr id="17455" name="Object 47">
                        <a:extLst>
                          <a:ext uri="{FF2B5EF4-FFF2-40B4-BE49-F238E27FC236}">
                            <a16:creationId xmlns:a16="http://schemas.microsoft.com/office/drawing/2014/main" id="{471EBEE9-773A-4E01-A578-5AE4ADE946D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900613"/>
                        <a:ext cx="1023938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56" name="Text Box 48">
            <a:extLst>
              <a:ext uri="{FF2B5EF4-FFF2-40B4-BE49-F238E27FC236}">
                <a16:creationId xmlns:a16="http://schemas.microsoft.com/office/drawing/2014/main" id="{9EA4119C-09E3-4070-B8E3-366FBC8FD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454650"/>
            <a:ext cx="449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若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&lt;&lt;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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</a:p>
          <a:p>
            <a:pPr eaLnBrk="1" hangingPunct="1"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可近似认为是理想电压源。</a:t>
            </a:r>
          </a:p>
        </p:txBody>
      </p:sp>
      <p:sp>
        <p:nvSpPr>
          <p:cNvPr id="17457" name="Text Box 49">
            <a:extLst>
              <a:ext uri="{FF2B5EF4-FFF2-40B4-BE49-F238E27FC236}">
                <a16:creationId xmlns:a16="http://schemas.microsoft.com/office/drawing/2014/main" id="{9808CEE3-83AA-4650-A455-0EADD692B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563" y="3092450"/>
            <a:ext cx="1905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理想电压源</a:t>
            </a:r>
          </a:p>
        </p:txBody>
      </p:sp>
      <p:sp>
        <p:nvSpPr>
          <p:cNvPr id="17458" name="Text Box 50">
            <a:extLst>
              <a:ext uri="{FF2B5EF4-FFF2-40B4-BE49-F238E27FC236}">
                <a16:creationId xmlns:a16="http://schemas.microsoft.com/office/drawing/2014/main" id="{25AD134F-5546-4111-9018-71FA51DD0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1588" y="4722814"/>
            <a:ext cx="3683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kumimoji="0" lang="en-US" altLang="zh-CN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17459" name="Text Box 51">
            <a:extLst>
              <a:ext uri="{FF2B5EF4-FFF2-40B4-BE49-F238E27FC236}">
                <a16:creationId xmlns:a16="http://schemas.microsoft.com/office/drawing/2014/main" id="{FC05614D-81F5-44A5-8A56-247DE3476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3778250"/>
            <a:ext cx="114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电压源</a:t>
            </a:r>
          </a:p>
        </p:txBody>
      </p:sp>
      <p:grpSp>
        <p:nvGrpSpPr>
          <p:cNvPr id="5" name="Group 62">
            <a:extLst>
              <a:ext uri="{FF2B5EF4-FFF2-40B4-BE49-F238E27FC236}">
                <a16:creationId xmlns:a16="http://schemas.microsoft.com/office/drawing/2014/main" id="{C94D1AEE-AB1E-47E6-96E3-13480117B251}"/>
              </a:ext>
            </a:extLst>
          </p:cNvPr>
          <p:cNvGrpSpPr>
            <a:grpSpLocks/>
          </p:cNvGrpSpPr>
          <p:nvPr/>
        </p:nvGrpSpPr>
        <p:grpSpPr bwMode="auto">
          <a:xfrm>
            <a:off x="2879726" y="2990851"/>
            <a:ext cx="2811463" cy="2106613"/>
            <a:chOff x="854" y="1884"/>
            <a:chExt cx="1771" cy="1327"/>
          </a:xfrm>
        </p:grpSpPr>
        <p:sp>
          <p:nvSpPr>
            <p:cNvPr id="10263" name="Line 63">
              <a:extLst>
                <a:ext uri="{FF2B5EF4-FFF2-40B4-BE49-F238E27FC236}">
                  <a16:creationId xmlns:a16="http://schemas.microsoft.com/office/drawing/2014/main" id="{B0EAA2E8-DE03-460E-8FB8-160D6F822B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2" y="3079"/>
              <a:ext cx="16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4" name="Line 64">
              <a:extLst>
                <a:ext uri="{FF2B5EF4-FFF2-40B4-BE49-F238E27FC236}">
                  <a16:creationId xmlns:a16="http://schemas.microsoft.com/office/drawing/2014/main" id="{039986C4-67AB-44FF-BC80-AE20D95733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2" y="1979"/>
              <a:ext cx="0" cy="11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73" name="Text Box 65">
              <a:extLst>
                <a:ext uri="{FF2B5EF4-FFF2-40B4-BE49-F238E27FC236}">
                  <a16:creationId xmlns:a16="http://schemas.microsoft.com/office/drawing/2014/main" id="{D8DA7F08-F3C4-4D0B-BF50-C6AE25EDD3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4" y="2923"/>
              <a:ext cx="1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kumimoji="0" lang="en-US" altLang="zh-CN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</a:p>
          </p:txBody>
        </p:sp>
        <p:sp>
          <p:nvSpPr>
            <p:cNvPr id="17474" name="Text Box 66">
              <a:extLst>
                <a:ext uri="{FF2B5EF4-FFF2-40B4-BE49-F238E27FC236}">
                  <a16:creationId xmlns:a16="http://schemas.microsoft.com/office/drawing/2014/main" id="{DCDFD4A6-8802-4363-ABDC-718B7378D4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4" y="1884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kumimoji="0" lang="en-US" altLang="zh-CN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  <p:bldP spid="17412" grpId="0" autoUpdateAnimBg="0"/>
      <p:bldP spid="17413" grpId="0" autoUpdateAnimBg="0"/>
      <p:bldP spid="17414" grpId="0" autoUpdateAnimBg="0"/>
      <p:bldP spid="17415" grpId="0" autoUpdateAnimBg="0"/>
      <p:bldP spid="17418" grpId="0" autoUpdateAnimBg="0"/>
      <p:bldP spid="17419" grpId="0" animBg="1"/>
      <p:bldP spid="17420" grpId="0" autoUpdateAnimBg="0"/>
      <p:bldP spid="17454" grpId="0" autoUpdateAnimBg="0"/>
      <p:bldP spid="17456" grpId="0" autoUpdateAnimBg="0"/>
      <p:bldP spid="17457" grpId="0" autoUpdateAnimBg="0"/>
      <p:bldP spid="17458" grpId="0" autoUpdateAnimBg="0"/>
      <p:bldP spid="1745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F971B5DF-038C-44D3-A6AE-93F58160225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81225" y="414338"/>
            <a:ext cx="4038600" cy="457200"/>
          </a:xfrm>
        </p:spPr>
        <p:txBody>
          <a:bodyPr rtlCol="0" anchor="t">
            <a:normAutofit fontScale="90000"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2.3.2  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电流源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模型</a:t>
            </a:r>
          </a:p>
        </p:txBody>
      </p:sp>
      <p:graphicFrame>
        <p:nvGraphicFramePr>
          <p:cNvPr id="19459" name="Object 3" descr="75%">
            <a:extLst>
              <a:ext uri="{FF2B5EF4-FFF2-40B4-BE49-F238E27FC236}">
                <a16:creationId xmlns:a16="http://schemas.microsoft.com/office/drawing/2014/main" id="{A9FBCEA4-8BE5-4A1D-9809-C90D6051C1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89776" y="3946526"/>
          <a:ext cx="1749425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4" name="Equation" r:id="rId4" imgW="761669" imgH="444307" progId="Equation.3">
                  <p:embed/>
                </p:oleObj>
              </mc:Choice>
              <mc:Fallback>
                <p:oleObj name="Equation" r:id="rId4" imgW="761669" imgH="444307" progId="Equation.3">
                  <p:embed/>
                  <p:pic>
                    <p:nvPicPr>
                      <p:cNvPr id="19459" name="Object 3" descr="75%">
                        <a:extLst>
                          <a:ext uri="{FF2B5EF4-FFF2-40B4-BE49-F238E27FC236}">
                            <a16:creationId xmlns:a16="http://schemas.microsoft.com/office/drawing/2014/main" id="{A9FBCEA4-8BE5-4A1D-9809-C90D6051C1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9776" y="3946526"/>
                        <a:ext cx="1749425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pattFill prst="pct75">
                              <a:fgClr>
                                <a:srgbClr val="33CCCC"/>
                              </a:fgClr>
                              <a:bgClr>
                                <a:srgbClr val="FFFFFF"/>
                              </a:bgClr>
                            </a:patt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16">
            <a:extLst>
              <a:ext uri="{FF2B5EF4-FFF2-40B4-BE49-F238E27FC236}">
                <a16:creationId xmlns:a16="http://schemas.microsoft.com/office/drawing/2014/main" id="{993125DE-5D4A-4A88-B554-EA2C363F2C17}"/>
              </a:ext>
            </a:extLst>
          </p:cNvPr>
          <p:cNvGrpSpPr>
            <a:grpSpLocks/>
          </p:cNvGrpSpPr>
          <p:nvPr/>
        </p:nvGrpSpPr>
        <p:grpSpPr bwMode="auto">
          <a:xfrm>
            <a:off x="9088438" y="563563"/>
            <a:ext cx="563562" cy="457200"/>
            <a:chOff x="4765" y="254"/>
            <a:chExt cx="355" cy="288"/>
          </a:xfrm>
        </p:grpSpPr>
        <p:sp>
          <p:nvSpPr>
            <p:cNvPr id="11299" name="Line 5">
              <a:extLst>
                <a:ext uri="{FF2B5EF4-FFF2-40B4-BE49-F238E27FC236}">
                  <a16:creationId xmlns:a16="http://schemas.microsoft.com/office/drawing/2014/main" id="{EBD34E2D-BD6D-4DA2-981B-883E60ECCA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5" y="526"/>
              <a:ext cx="35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2" name="Rectangle 6">
              <a:extLst>
                <a:ext uri="{FF2B5EF4-FFF2-40B4-BE49-F238E27FC236}">
                  <a16:creationId xmlns:a16="http://schemas.microsoft.com/office/drawing/2014/main" id="{D4FCCE88-BFF2-4353-BD81-93C7E56B8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0" y="254"/>
              <a:ext cx="191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kumimoji="0" lang="en-US" altLang="zh-CN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</a:p>
          </p:txBody>
        </p:sp>
      </p:grpSp>
      <p:sp>
        <p:nvSpPr>
          <p:cNvPr id="19463" name="Rectangle 7">
            <a:extLst>
              <a:ext uri="{FF2B5EF4-FFF2-40B4-BE49-F238E27FC236}">
                <a16:creationId xmlns:a16="http://schemas.microsoft.com/office/drawing/2014/main" id="{B8D35D04-3B29-4D95-BBDA-35B0083A9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3514" y="846138"/>
            <a:ext cx="2249487" cy="2133600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Group 8">
            <a:extLst>
              <a:ext uri="{FF2B5EF4-FFF2-40B4-BE49-F238E27FC236}">
                <a16:creationId xmlns:a16="http://schemas.microsoft.com/office/drawing/2014/main" id="{C7BE5676-F2D4-42EA-97D2-F8A3F912CD50}"/>
              </a:ext>
            </a:extLst>
          </p:cNvPr>
          <p:cNvGrpSpPr>
            <a:grpSpLocks/>
          </p:cNvGrpSpPr>
          <p:nvPr/>
        </p:nvGrpSpPr>
        <p:grpSpPr bwMode="auto">
          <a:xfrm>
            <a:off x="9094790" y="1092201"/>
            <a:ext cx="1178499" cy="1736725"/>
            <a:chOff x="2318" y="850"/>
            <a:chExt cx="927" cy="1368"/>
          </a:xfrm>
        </p:grpSpPr>
        <p:sp>
          <p:nvSpPr>
            <p:cNvPr id="19465" name="Text Box 9">
              <a:extLst>
                <a:ext uri="{FF2B5EF4-FFF2-40B4-BE49-F238E27FC236}">
                  <a16:creationId xmlns:a16="http://schemas.microsoft.com/office/drawing/2014/main" id="{329EB9BF-6AA2-48AC-8EA6-02371E91FF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7" y="1421"/>
              <a:ext cx="31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  <a:r>
                <a:rPr lang="en-US" altLang="zh-CN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</a:t>
              </a:r>
              <a:endParaRPr lang="en-US" altLang="zh-CN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11293" name="Group 10">
              <a:extLst>
                <a:ext uri="{FF2B5EF4-FFF2-40B4-BE49-F238E27FC236}">
                  <a16:creationId xmlns:a16="http://schemas.microsoft.com/office/drawing/2014/main" id="{AFB9F58F-751D-4FC1-A82A-DCC18E7E8D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8" y="850"/>
              <a:ext cx="153" cy="1368"/>
              <a:chOff x="2784" y="912"/>
              <a:chExt cx="96" cy="864"/>
            </a:xfrm>
          </p:grpSpPr>
          <p:sp>
            <p:nvSpPr>
              <p:cNvPr id="19467" name="Rectangle 11">
                <a:extLst>
                  <a:ext uri="{FF2B5EF4-FFF2-40B4-BE49-F238E27FC236}">
                    <a16:creationId xmlns:a16="http://schemas.microsoft.com/office/drawing/2014/main" id="{AE00C951-C2A2-4D74-B4B3-9C1FE7543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4" y="1248"/>
                <a:ext cx="96" cy="193"/>
              </a:xfrm>
              <a:prstGeom prst="rect">
                <a:avLst/>
              </a:prstGeom>
              <a:noFill/>
              <a:ln w="38100">
                <a:solidFill>
                  <a:srgbClr val="CC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 b="1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1297" name="Line 12">
                <a:extLst>
                  <a:ext uri="{FF2B5EF4-FFF2-40B4-BE49-F238E27FC236}">
                    <a16:creationId xmlns:a16="http://schemas.microsoft.com/office/drawing/2014/main" id="{AD0C25DF-3F87-45A8-82CB-89EAB427BF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2" y="1440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98" name="Line 13">
                <a:extLst>
                  <a:ext uri="{FF2B5EF4-FFF2-40B4-BE49-F238E27FC236}">
                    <a16:creationId xmlns:a16="http://schemas.microsoft.com/office/drawing/2014/main" id="{F03CB45A-F2B5-4E7D-AC75-B6ABC48763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32" y="912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1294" name="Line 14">
              <a:extLst>
                <a:ext uri="{FF2B5EF4-FFF2-40B4-BE49-F238E27FC236}">
                  <a16:creationId xmlns:a16="http://schemas.microsoft.com/office/drawing/2014/main" id="{C515C53D-7426-4EEA-B680-E3397D576D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40" y="2218"/>
              <a:ext cx="494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95" name="Line 15">
              <a:extLst>
                <a:ext uri="{FF2B5EF4-FFF2-40B4-BE49-F238E27FC236}">
                  <a16:creationId xmlns:a16="http://schemas.microsoft.com/office/drawing/2014/main" id="{BAA103EC-0EE1-4BC8-AC58-96F2F6F11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8" y="850"/>
              <a:ext cx="516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9472" name="Line 16">
            <a:extLst>
              <a:ext uri="{FF2B5EF4-FFF2-40B4-BE49-F238E27FC236}">
                <a16:creationId xmlns:a16="http://schemas.microsoft.com/office/drawing/2014/main" id="{AB408C79-F065-430C-8D29-0D895CB8DD53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4448175" y="3457575"/>
            <a:ext cx="1828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3" name="Line 17">
            <a:extLst>
              <a:ext uri="{FF2B5EF4-FFF2-40B4-BE49-F238E27FC236}">
                <a16:creationId xmlns:a16="http://schemas.microsoft.com/office/drawing/2014/main" id="{BEC4BBB0-CFBF-4E07-9BD7-28D92055788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14689" y="3071813"/>
            <a:ext cx="2168525" cy="13192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4" name="Text Box 18">
            <a:extLst>
              <a:ext uri="{FF2B5EF4-FFF2-40B4-BE49-F238E27FC236}">
                <a16:creationId xmlns:a16="http://schemas.microsoft.com/office/drawing/2014/main" id="{3B27D20C-619F-4981-9B60-BD3135E6D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4539" y="2760663"/>
            <a:ext cx="10358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9475" name="Text Box 19">
            <a:extLst>
              <a:ext uri="{FF2B5EF4-FFF2-40B4-BE49-F238E27FC236}">
                <a16:creationId xmlns:a16="http://schemas.microsoft.com/office/drawing/2014/main" id="{810DD3B3-EB63-4B7B-BCBF-E5ABEC4DF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1" y="4953001"/>
            <a:ext cx="2684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电流源的外特性</a:t>
            </a:r>
            <a:endParaRPr lang="zh-CN" altLang="en-US" sz="28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81" name="Text Box 25">
            <a:extLst>
              <a:ext uri="{FF2B5EF4-FFF2-40B4-BE49-F238E27FC236}">
                <a16:creationId xmlns:a16="http://schemas.microsoft.com/office/drawing/2014/main" id="{6D9D8A64-9E4F-4FAD-8013-AD09D0635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2438400"/>
            <a:ext cx="609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理想电流源</a:t>
            </a:r>
          </a:p>
        </p:txBody>
      </p:sp>
      <p:sp>
        <p:nvSpPr>
          <p:cNvPr id="19483" name="Text Box 27">
            <a:extLst>
              <a:ext uri="{FF2B5EF4-FFF2-40B4-BE49-F238E27FC236}">
                <a16:creationId xmlns:a16="http://schemas.microsoft.com/office/drawing/2014/main" id="{9CC3CB45-2CBC-4DCB-9DDA-0E0FBACDB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8100" y="4327525"/>
            <a:ext cx="3353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endParaRPr lang="en-US" altLang="zh-CN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84" name="Text Box 28">
            <a:extLst>
              <a:ext uri="{FF2B5EF4-FFF2-40B4-BE49-F238E27FC236}">
                <a16:creationId xmlns:a16="http://schemas.microsoft.com/office/drawing/2014/main" id="{08C59920-BC3C-450F-9184-BD3C1B5DA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2814"/>
            <a:ext cx="39624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电流源是由电流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和内阻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并联的电源的电路模型。</a:t>
            </a:r>
          </a:p>
        </p:txBody>
      </p:sp>
      <p:sp>
        <p:nvSpPr>
          <p:cNvPr id="19485" name="Text Box 29">
            <a:extLst>
              <a:ext uri="{FF2B5EF4-FFF2-40B4-BE49-F238E27FC236}">
                <a16:creationId xmlns:a16="http://schemas.microsoft.com/office/drawing/2014/main" id="{10851164-1746-4DC0-9DA2-CB8BB955D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7676" y="3557588"/>
            <a:ext cx="2892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由上图电路可得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</p:txBody>
      </p:sp>
      <p:sp>
        <p:nvSpPr>
          <p:cNvPr id="19486" name="Text Box 30">
            <a:extLst>
              <a:ext uri="{FF2B5EF4-FFF2-40B4-BE49-F238E27FC236}">
                <a16:creationId xmlns:a16="http://schemas.microsoft.com/office/drawing/2014/main" id="{A668AEBB-3E39-4297-8971-4DADDA685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1" y="4905376"/>
            <a:ext cx="2327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若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</a:t>
            </a:r>
          </a:p>
        </p:txBody>
      </p:sp>
      <p:sp>
        <p:nvSpPr>
          <p:cNvPr id="19487" name="Text Box 31">
            <a:extLst>
              <a:ext uri="{FF2B5EF4-FFF2-40B4-BE49-F238E27FC236}">
                <a16:creationId xmlns:a16="http://schemas.microsoft.com/office/drawing/2014/main" id="{1861FBC3-26C5-47C8-9044-6EF9AD59E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3726" y="5410201"/>
            <a:ext cx="3419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理想电流源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: 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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S</a:t>
            </a:r>
            <a:r>
              <a:rPr lang="en-US" altLang="zh-CN" sz="2800" b="1" baseline="-250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88" name="Text Box 32">
            <a:extLst>
              <a:ext uri="{FF2B5EF4-FFF2-40B4-BE49-F238E27FC236}">
                <a16:creationId xmlns:a16="http://schemas.microsoft.com/office/drawing/2014/main" id="{22047D3C-6D50-4FFB-A406-C5F9A5D29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5881688"/>
            <a:ext cx="8534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若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&gt;&gt;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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S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，可近似认为是理想电流源。</a:t>
            </a:r>
          </a:p>
        </p:txBody>
      </p:sp>
      <p:sp>
        <p:nvSpPr>
          <p:cNvPr id="19489" name="Text Box 33">
            <a:extLst>
              <a:ext uri="{FF2B5EF4-FFF2-40B4-BE49-F238E27FC236}">
                <a16:creationId xmlns:a16="http://schemas.microsoft.com/office/drawing/2014/main" id="{4383C433-6235-4C0A-AC5F-A58B9B866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电流源</a:t>
            </a:r>
          </a:p>
        </p:txBody>
      </p:sp>
      <p:sp>
        <p:nvSpPr>
          <p:cNvPr id="19570" name="Text Box 114">
            <a:extLst>
              <a:ext uri="{FF2B5EF4-FFF2-40B4-BE49-F238E27FC236}">
                <a16:creationId xmlns:a16="http://schemas.microsoft.com/office/drawing/2014/main" id="{0D39F5DE-619B-45F9-90F1-6F110F80F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2300" y="3043238"/>
            <a:ext cx="1338828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电流源模型</a:t>
            </a:r>
          </a:p>
        </p:txBody>
      </p:sp>
      <p:grpSp>
        <p:nvGrpSpPr>
          <p:cNvPr id="5" name="Group 117">
            <a:extLst>
              <a:ext uri="{FF2B5EF4-FFF2-40B4-BE49-F238E27FC236}">
                <a16:creationId xmlns:a16="http://schemas.microsoft.com/office/drawing/2014/main" id="{D6719867-5AB3-46F3-839B-BCB36EE99B86}"/>
              </a:ext>
            </a:extLst>
          </p:cNvPr>
          <p:cNvGrpSpPr>
            <a:grpSpLocks/>
          </p:cNvGrpSpPr>
          <p:nvPr/>
        </p:nvGrpSpPr>
        <p:grpSpPr bwMode="auto">
          <a:xfrm>
            <a:off x="2878139" y="2446338"/>
            <a:ext cx="3163887" cy="2171700"/>
            <a:chOff x="862" y="1541"/>
            <a:chExt cx="1993" cy="1368"/>
          </a:xfrm>
        </p:grpSpPr>
        <p:grpSp>
          <p:nvGrpSpPr>
            <p:cNvPr id="11286" name="Group 118">
              <a:extLst>
                <a:ext uri="{FF2B5EF4-FFF2-40B4-BE49-F238E27FC236}">
                  <a16:creationId xmlns:a16="http://schemas.microsoft.com/office/drawing/2014/main" id="{B4B39E7F-A96B-414F-B46A-9BED8B87E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3" y="1541"/>
              <a:ext cx="1772" cy="1354"/>
              <a:chOff x="1083" y="1541"/>
              <a:chExt cx="1772" cy="1354"/>
            </a:xfrm>
          </p:grpSpPr>
          <p:sp>
            <p:nvSpPr>
              <p:cNvPr id="11288" name="Line 119">
                <a:extLst>
                  <a:ext uri="{FF2B5EF4-FFF2-40B4-BE49-F238E27FC236}">
                    <a16:creationId xmlns:a16="http://schemas.microsoft.com/office/drawing/2014/main" id="{B498DFC1-14AF-464E-B2B8-A1FAEA751F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3" y="2763"/>
                <a:ext cx="160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89" name="Line 120">
                <a:extLst>
                  <a:ext uri="{FF2B5EF4-FFF2-40B4-BE49-F238E27FC236}">
                    <a16:creationId xmlns:a16="http://schemas.microsoft.com/office/drawing/2014/main" id="{98F60031-DEEC-4B41-B638-50BCFC3196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83" y="1616"/>
                <a:ext cx="0" cy="11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77" name="Text Box 121">
                <a:extLst>
                  <a:ext uri="{FF2B5EF4-FFF2-40B4-BE49-F238E27FC236}">
                    <a16:creationId xmlns:a16="http://schemas.microsoft.com/office/drawing/2014/main" id="{09C8B584-D825-4248-B775-B52DC5B99D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64" y="2607"/>
                <a:ext cx="19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kumimoji="0" lang="en-US" altLang="zh-CN" b="1" i="1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I</a:t>
                </a:r>
              </a:p>
            </p:txBody>
          </p:sp>
          <p:sp>
            <p:nvSpPr>
              <p:cNvPr id="19578" name="Text Box 122">
                <a:extLst>
                  <a:ext uri="{FF2B5EF4-FFF2-40B4-BE49-F238E27FC236}">
                    <a16:creationId xmlns:a16="http://schemas.microsoft.com/office/drawing/2014/main" id="{96CD1BE7-7D3D-4E0D-8671-FFC1DA5619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2" y="1541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kumimoji="0" lang="en-US" altLang="zh-CN" b="1" i="1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U</a:t>
                </a:r>
              </a:p>
            </p:txBody>
          </p:sp>
        </p:grpSp>
        <p:sp>
          <p:nvSpPr>
            <p:cNvPr id="19579" name="Text Box 123">
              <a:extLst>
                <a:ext uri="{FF2B5EF4-FFF2-40B4-BE49-F238E27FC236}">
                  <a16:creationId xmlns:a16="http://schemas.microsoft.com/office/drawing/2014/main" id="{AC7819F6-A17B-4D4D-8413-04C4A07570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2" y="2659"/>
              <a:ext cx="232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kumimoji="0" lang="en-US" altLang="zh-CN" sz="2000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</p:grpSp>
      <p:pic>
        <p:nvPicPr>
          <p:cNvPr id="19580" name="Picture 124" descr="图片28">
            <a:extLst>
              <a:ext uri="{FF2B5EF4-FFF2-40B4-BE49-F238E27FC236}">
                <a16:creationId xmlns:a16="http://schemas.microsoft.com/office/drawing/2014/main" id="{CF9853A0-37CF-4673-80FD-04948B8B9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513" y="1009650"/>
            <a:ext cx="2779712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/>
      <p:bldP spid="19474" grpId="0" autoUpdateAnimBg="0"/>
      <p:bldP spid="19475" grpId="0" autoUpdateAnimBg="0"/>
      <p:bldP spid="19481" grpId="0" autoUpdateAnimBg="0"/>
      <p:bldP spid="19483" grpId="0" autoUpdateAnimBg="0"/>
      <p:bldP spid="19484" grpId="0" autoUpdateAnimBg="0"/>
      <p:bldP spid="19485" grpId="0" autoUpdateAnimBg="0"/>
      <p:bldP spid="19486" grpId="0" autoUpdateAnimBg="0"/>
      <p:bldP spid="19487" grpId="0" autoUpdateAnimBg="0"/>
      <p:bldP spid="19488" grpId="0" autoUpdateAnimBg="0"/>
      <p:bldP spid="19489" grpId="0" autoUpdateAnimBg="0"/>
      <p:bldP spid="1957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55178D46-849C-4775-BD32-D11B308AB44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057400" y="457200"/>
            <a:ext cx="7162800" cy="6858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2.3.3  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电源两种模型之间的等效变换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450632FD-FBDD-4747-AAA1-6938DD53F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3967163"/>
            <a:ext cx="208915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由图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－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IR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en-US" altLang="zh-CN" sz="280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B0FD4807-7B0A-471D-A5D0-085556B43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6725" y="3952875"/>
            <a:ext cx="26670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由图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： 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US" altLang="zh-CN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  <a:r>
              <a:rPr lang="en-US" altLang="zh-CN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IR</a:t>
            </a:r>
            <a:r>
              <a:rPr lang="en-US" altLang="zh-CN" sz="2800" b="1" baseline="-25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</a:p>
        </p:txBody>
      </p:sp>
      <p:sp>
        <p:nvSpPr>
          <p:cNvPr id="21533" name="Rectangle 29">
            <a:extLst>
              <a:ext uri="{FF2B5EF4-FFF2-40B4-BE49-F238E27FC236}">
                <a16:creationId xmlns:a16="http://schemas.microsoft.com/office/drawing/2014/main" id="{335AA6B7-61DD-46E6-86D0-BCD843177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0201" y="3407847"/>
            <a:ext cx="877163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电压源</a:t>
            </a:r>
          </a:p>
        </p:txBody>
      </p:sp>
      <p:sp>
        <p:nvSpPr>
          <p:cNvPr id="21534" name="Rectangle 30">
            <a:extLst>
              <a:ext uri="{FF2B5EF4-FFF2-40B4-BE49-F238E27FC236}">
                <a16:creationId xmlns:a16="http://schemas.microsoft.com/office/drawing/2014/main" id="{AAB4E65C-15EB-423E-81B4-89296474A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268414"/>
            <a:ext cx="1701800" cy="2079625"/>
          </a:xfrm>
          <a:prstGeom prst="rect">
            <a:avLst/>
          </a:prstGeom>
          <a:noFill/>
          <a:ln w="28575">
            <a:solidFill>
              <a:srgbClr val="0099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35" name="AutoShape 31">
            <a:extLst>
              <a:ext uri="{FF2B5EF4-FFF2-40B4-BE49-F238E27FC236}">
                <a16:creationId xmlns:a16="http://schemas.microsoft.com/office/drawing/2014/main" id="{49BB212F-B17D-4386-AEEE-606AEB9C3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838" y="3589338"/>
            <a:ext cx="1981200" cy="533400"/>
          </a:xfrm>
          <a:prstGeom prst="curvedUpArrow">
            <a:avLst>
              <a:gd name="adj1" fmla="val 74114"/>
              <a:gd name="adj2" fmla="val 155656"/>
              <a:gd name="adj3" fmla="val 33333"/>
            </a:avLst>
          </a:prstGeom>
          <a:gradFill rotWithShape="0">
            <a:gsLst>
              <a:gs pos="0">
                <a:srgbClr val="006600"/>
              </a:gs>
              <a:gs pos="100000">
                <a:srgbClr val="CC000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37" name="Text Box 33">
            <a:extLst>
              <a:ext uri="{FF2B5EF4-FFF2-40B4-BE49-F238E27FC236}">
                <a16:creationId xmlns:a16="http://schemas.microsoft.com/office/drawing/2014/main" id="{DD197491-3271-438A-90FA-614CF2D58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5403851"/>
            <a:ext cx="244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等效变换条件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grpSp>
        <p:nvGrpSpPr>
          <p:cNvPr id="2" name="Group 75">
            <a:extLst>
              <a:ext uri="{FF2B5EF4-FFF2-40B4-BE49-F238E27FC236}">
                <a16:creationId xmlns:a16="http://schemas.microsoft.com/office/drawing/2014/main" id="{B109EE48-1D71-4F32-8DEC-D9E529A78D2D}"/>
              </a:ext>
            </a:extLst>
          </p:cNvPr>
          <p:cNvGrpSpPr>
            <a:grpSpLocks/>
          </p:cNvGrpSpPr>
          <p:nvPr/>
        </p:nvGrpSpPr>
        <p:grpSpPr bwMode="auto">
          <a:xfrm>
            <a:off x="4784725" y="4946650"/>
            <a:ext cx="2228850" cy="1651000"/>
            <a:chOff x="2196" y="2976"/>
            <a:chExt cx="1404" cy="1040"/>
          </a:xfrm>
        </p:grpSpPr>
        <p:sp>
          <p:nvSpPr>
            <p:cNvPr id="12305" name="Rectangle 34" descr="40%">
              <a:extLst>
                <a:ext uri="{FF2B5EF4-FFF2-40B4-BE49-F238E27FC236}">
                  <a16:creationId xmlns:a16="http://schemas.microsoft.com/office/drawing/2014/main" id="{2D0F5959-BAAD-4EB4-AC0A-CBCD8A5BB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976"/>
              <a:ext cx="1296" cy="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= </a:t>
              </a:r>
              <a:r>
                <a:rPr lang="en-US" altLang="zh-CN" sz="2800" b="1" i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 baseline="-2500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i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</a:p>
          </p:txBody>
        </p:sp>
        <p:graphicFrame>
          <p:nvGraphicFramePr>
            <p:cNvPr id="12306" name="Object 35">
              <a:extLst>
                <a:ext uri="{FF2B5EF4-FFF2-40B4-BE49-F238E27FC236}">
                  <a16:creationId xmlns:a16="http://schemas.microsoft.com/office/drawing/2014/main" id="{5F31D98B-005B-4FD9-8070-CF638EEA44A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36" y="3339"/>
            <a:ext cx="816" cy="6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078" name="公式" r:id="rId4" imgW="527105" imgH="438120" progId="Equation.3">
                    <p:embed/>
                  </p:oleObj>
                </mc:Choice>
                <mc:Fallback>
                  <p:oleObj name="公式" r:id="rId4" imgW="527105" imgH="438120" progId="Equation.3">
                    <p:embed/>
                    <p:pic>
                      <p:nvPicPr>
                        <p:cNvPr id="12306" name="Object 35">
                          <a:extLst>
                            <a:ext uri="{FF2B5EF4-FFF2-40B4-BE49-F238E27FC236}">
                              <a16:creationId xmlns:a16="http://schemas.microsoft.com/office/drawing/2014/main" id="{5F31D98B-005B-4FD9-8070-CF638EEA44A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6" y="3339"/>
                          <a:ext cx="816" cy="6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07" name="AutoShape 36">
              <a:extLst>
                <a:ext uri="{FF2B5EF4-FFF2-40B4-BE49-F238E27FC236}">
                  <a16:creationId xmlns:a16="http://schemas.microsoft.com/office/drawing/2014/main" id="{769FC379-68F7-446C-9CE0-57DD50713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" y="3150"/>
              <a:ext cx="96" cy="576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1541" name="AutoShape 37">
            <a:extLst>
              <a:ext uri="{FF2B5EF4-FFF2-40B4-BE49-F238E27FC236}">
                <a16:creationId xmlns:a16="http://schemas.microsoft.com/office/drawing/2014/main" id="{A814C271-7851-4E2E-A5FE-2E256A16A44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724400" y="3616325"/>
            <a:ext cx="1981200" cy="533400"/>
          </a:xfrm>
          <a:prstGeom prst="curvedUpArrow">
            <a:avLst>
              <a:gd name="adj1" fmla="val 74114"/>
              <a:gd name="adj2" fmla="val 155656"/>
              <a:gd name="adj3" fmla="val 33333"/>
            </a:avLst>
          </a:prstGeom>
          <a:gradFill rotWithShape="0">
            <a:gsLst>
              <a:gs pos="0">
                <a:srgbClr val="006600"/>
              </a:gs>
              <a:gs pos="100000">
                <a:srgbClr val="CC000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75" name="Rectangle 71">
            <a:extLst>
              <a:ext uri="{FF2B5EF4-FFF2-40B4-BE49-F238E27FC236}">
                <a16:creationId xmlns:a16="http://schemas.microsoft.com/office/drawing/2014/main" id="{69292249-1DB2-49BA-90E3-897D22808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988" y="3415784"/>
            <a:ext cx="877163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电流源</a:t>
            </a:r>
          </a:p>
        </p:txBody>
      </p:sp>
      <p:sp>
        <p:nvSpPr>
          <p:cNvPr id="21576" name="Rectangle 72">
            <a:extLst>
              <a:ext uri="{FF2B5EF4-FFF2-40B4-BE49-F238E27FC236}">
                <a16:creationId xmlns:a16="http://schemas.microsoft.com/office/drawing/2014/main" id="{B5B32890-1110-4BBC-82B1-A5B202C22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3175" y="1268413"/>
            <a:ext cx="2406650" cy="2081212"/>
          </a:xfrm>
          <a:prstGeom prst="rect">
            <a:avLst/>
          </a:prstGeom>
          <a:noFill/>
          <a:ln w="28575">
            <a:solidFill>
              <a:srgbClr val="0099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301" name="Line 52">
            <a:extLst>
              <a:ext uri="{FF2B5EF4-FFF2-40B4-BE49-F238E27FC236}">
                <a16:creationId xmlns:a16="http://schemas.microsoft.com/office/drawing/2014/main" id="{026739B3-763D-4E8A-A496-7C6D6429B8FF}"/>
              </a:ext>
            </a:extLst>
          </p:cNvPr>
          <p:cNvSpPr>
            <a:spLocks noChangeShapeType="1"/>
          </p:cNvSpPr>
          <p:nvPr/>
        </p:nvSpPr>
        <p:spPr bwMode="auto">
          <a:xfrm>
            <a:off x="9218613" y="1346200"/>
            <a:ext cx="635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72" name="Rectangle 68">
            <a:extLst>
              <a:ext uri="{FF2B5EF4-FFF2-40B4-BE49-F238E27FC236}">
                <a16:creationId xmlns:a16="http://schemas.microsoft.com/office/drawing/2014/main" id="{1911BC6C-6889-4E13-9DE4-2E84A29EE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9576" y="895350"/>
            <a:ext cx="30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kumimoji="0" lang="en-US" altLang="zh-CN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</a:p>
        </p:txBody>
      </p:sp>
      <p:pic>
        <p:nvPicPr>
          <p:cNvPr id="12303" name="Picture 86" descr="图片31">
            <a:extLst>
              <a:ext uri="{FF2B5EF4-FFF2-40B4-BE49-F238E27FC236}">
                <a16:creationId xmlns:a16="http://schemas.microsoft.com/office/drawing/2014/main" id="{BE0FF47F-B3B9-4558-B19A-DF4729376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0" y="963614"/>
            <a:ext cx="3594100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4" name="Picture 87" descr="图片32">
            <a:extLst>
              <a:ext uri="{FF2B5EF4-FFF2-40B4-BE49-F238E27FC236}">
                <a16:creationId xmlns:a16="http://schemas.microsoft.com/office/drawing/2014/main" id="{0F1BA00D-B504-4484-BC54-020516759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0" y="1398588"/>
            <a:ext cx="4083050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  <p:bldP spid="21508" grpId="0" autoUpdateAnimBg="0"/>
      <p:bldP spid="21533" grpId="0"/>
      <p:bldP spid="21534" grpId="0" animBg="1"/>
      <p:bldP spid="21535" grpId="0" animBg="1"/>
      <p:bldP spid="21537" grpId="0"/>
      <p:bldP spid="21541" grpId="0" animBg="1"/>
      <p:bldP spid="21575" grpId="0"/>
      <p:bldP spid="2157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F944A3F2-94C4-4FBC-A822-D7F5FF292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2590801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等效变换时，两电源的参考方向要一一对应。</a:t>
            </a: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48D62881-5CBE-4B26-A7E4-7D8C4AADB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4953001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理想电压源与理想电流源之间无等效关系。</a:t>
            </a:r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0066CCAE-259D-473A-8F77-DD243D532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838200"/>
            <a:ext cx="89154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"/>
              </a:spcBef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(1)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电压源和电流源的等效关系只对外电路而言，</a:t>
            </a:r>
          </a:p>
          <a:p>
            <a:pPr>
              <a:spcBef>
                <a:spcPct val="5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对电源内部则是不等效的。</a:t>
            </a:r>
          </a:p>
        </p:txBody>
      </p:sp>
      <p:sp>
        <p:nvSpPr>
          <p:cNvPr id="22533" name="AutoShape 5" descr="40%">
            <a:extLst>
              <a:ext uri="{FF2B5EF4-FFF2-40B4-BE49-F238E27FC236}">
                <a16:creationId xmlns:a16="http://schemas.microsoft.com/office/drawing/2014/main" id="{53E9B633-556F-43F3-86DE-17A7DA0D6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9275" y="152400"/>
            <a:ext cx="1752600" cy="685800"/>
          </a:xfrm>
          <a:prstGeom prst="cloudCallout">
            <a:avLst>
              <a:gd name="adj1" fmla="val 86144"/>
              <a:gd name="adj2" fmla="val 58333"/>
            </a:avLst>
          </a:prstGeom>
          <a:pattFill prst="pct40">
            <a:fgClr>
              <a:srgbClr val="FF9999"/>
            </a:fgClr>
            <a:bgClr>
              <a:srgbClr val="FFFFFF"/>
            </a:bgClr>
          </a:patt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注意事项：</a:t>
            </a:r>
            <a:endParaRPr lang="zh-CN" altLang="en-US" sz="2800" b="1">
              <a:solidFill>
                <a:schemeClr val="bg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4" name="Text Box 6">
            <a:extLst>
              <a:ext uri="{FF2B5EF4-FFF2-40B4-BE49-F238E27FC236}">
                <a16:creationId xmlns:a16="http://schemas.microsoft.com/office/drawing/2014/main" id="{B01A70E4-E7DC-491B-9633-9DEA756C7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1700214"/>
            <a:ext cx="8305800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例：当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= 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时，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电压源的内阻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中不损耗功率，</a:t>
            </a:r>
          </a:p>
          <a:p>
            <a:pPr>
              <a:spcBef>
                <a:spcPct val="5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       而电流源的内阻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中则损耗功率。</a:t>
            </a:r>
          </a:p>
        </p:txBody>
      </p:sp>
      <p:sp>
        <p:nvSpPr>
          <p:cNvPr id="22535" name="Text Box 7">
            <a:extLst>
              <a:ext uri="{FF2B5EF4-FFF2-40B4-BE49-F238E27FC236}">
                <a16:creationId xmlns:a16="http://schemas.microsoft.com/office/drawing/2014/main" id="{9A0823E9-EB9A-457F-AB1F-76AEDCB5D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5410200"/>
            <a:ext cx="8382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(4)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任何一个电动势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和某个电阻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串联的电路，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都可化为一个电流为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和这个电阻并联的电路。</a:t>
            </a:r>
          </a:p>
        </p:txBody>
      </p:sp>
      <p:pic>
        <p:nvPicPr>
          <p:cNvPr id="22742" name="Picture 214" descr="图片33">
            <a:extLst>
              <a:ext uri="{FF2B5EF4-FFF2-40B4-BE49-F238E27FC236}">
                <a16:creationId xmlns:a16="http://schemas.microsoft.com/office/drawing/2014/main" id="{7C964580-DF11-4BDF-A91B-573C9A0A4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5" y="3097214"/>
            <a:ext cx="3917950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743" name="Picture 215" descr="图片34">
            <a:extLst>
              <a:ext uri="{FF2B5EF4-FFF2-40B4-BE49-F238E27FC236}">
                <a16:creationId xmlns:a16="http://schemas.microsoft.com/office/drawing/2014/main" id="{84810DDB-1F87-4FD3-A855-AB1A59274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3098800"/>
            <a:ext cx="393223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1" grpId="0" autoUpdateAnimBg="0"/>
      <p:bldP spid="22532" grpId="0"/>
      <p:bldP spid="22533" grpId="0" animBg="1"/>
      <p:bldP spid="22534" grpId="0"/>
      <p:bldP spid="2253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4642736E-3537-4033-B45C-423A76FF527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76400" y="538163"/>
            <a:ext cx="1219200" cy="5334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1:</a:t>
            </a:r>
          </a:p>
        </p:txBody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88B846B8-A533-4BE2-AB6D-11C6DC5E21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1" y="538163"/>
            <a:ext cx="4113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求下列各电路的等效电源</a:t>
            </a:r>
          </a:p>
        </p:txBody>
      </p:sp>
      <p:sp>
        <p:nvSpPr>
          <p:cNvPr id="23556" name="Text Box 4">
            <a:extLst>
              <a:ext uri="{FF2B5EF4-FFF2-40B4-BE49-F238E27FC236}">
                <a16:creationId xmlns:a16="http://schemas.microsoft.com/office/drawing/2014/main" id="{FD290EE6-7CEC-4AC3-AFF0-7CE8DEDA6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1" y="3411538"/>
            <a:ext cx="6303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解</a:t>
            </a:r>
            <a:r>
              <a:rPr lang="en-US" altLang="zh-CN" sz="28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pic>
        <p:nvPicPr>
          <p:cNvPr id="15365" name="Picture 174" descr="图片35">
            <a:extLst>
              <a:ext uri="{FF2B5EF4-FFF2-40B4-BE49-F238E27FC236}">
                <a16:creationId xmlns:a16="http://schemas.microsoft.com/office/drawing/2014/main" id="{0B1D26D3-5B1D-49E7-8144-E1E1AB5E2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1108076"/>
            <a:ext cx="8285162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29" name="Picture 177" descr="图片38">
            <a:extLst>
              <a:ext uri="{FF2B5EF4-FFF2-40B4-BE49-F238E27FC236}">
                <a16:creationId xmlns:a16="http://schemas.microsoft.com/office/drawing/2014/main" id="{150C6B28-54B5-4700-A61C-41770FD07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026" y="3903663"/>
            <a:ext cx="2117725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30" name="Picture 178" descr="图片36">
            <a:extLst>
              <a:ext uri="{FF2B5EF4-FFF2-40B4-BE49-F238E27FC236}">
                <a16:creationId xmlns:a16="http://schemas.microsoft.com/office/drawing/2014/main" id="{256FF26D-C322-4241-AAC7-990F2EDA3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51" y="3916363"/>
            <a:ext cx="19669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31" name="Picture 179" descr="图片37">
            <a:extLst>
              <a:ext uri="{FF2B5EF4-FFF2-40B4-BE49-F238E27FC236}">
                <a16:creationId xmlns:a16="http://schemas.microsoft.com/office/drawing/2014/main" id="{5C8A67C0-2FD1-4352-9CB9-8221210DE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9" y="3919539"/>
            <a:ext cx="2867025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9C1123B-09D0-469A-BED0-514314BD2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2113" y="361950"/>
            <a:ext cx="14922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755" tIns="49378" rIns="98755" bIns="49378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9BF31DEE-8335-4363-B4DD-48701A1F1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1" y="3359150"/>
            <a:ext cx="4259263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755" tIns="49378" rIns="98755" bIns="49378"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</a:rPr>
              <a:t>  </a:t>
            </a:r>
            <a:r>
              <a:rPr lang="zh-CN" altLang="en-US" sz="2800" b="1">
                <a:solidFill>
                  <a:srgbClr val="000099"/>
                </a:solidFill>
              </a:rPr>
              <a:t>解：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统一电源形式</a:t>
            </a:r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E0BBFA0E-9713-4E77-9F4C-C3D00211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2700" y="390525"/>
            <a:ext cx="7734300" cy="9525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8755" tIns="49378" rIns="98755" bIns="49378">
            <a:spAutoFit/>
          </a:bodyPr>
          <a:lstStyle/>
          <a:p>
            <a:pPr defTabSz="987425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试用电压源与电流源等效变换的方法计算图示</a:t>
            </a:r>
          </a:p>
          <a:p>
            <a:pPr defTabSz="987425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电路中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电阻中的电流。</a:t>
            </a:r>
          </a:p>
        </p:txBody>
      </p:sp>
      <p:sp>
        <p:nvSpPr>
          <p:cNvPr id="25605" name="AutoShape 5">
            <a:extLst>
              <a:ext uri="{FF2B5EF4-FFF2-40B4-BE49-F238E27FC236}">
                <a16:creationId xmlns:a16="http://schemas.microsoft.com/office/drawing/2014/main" id="{724924FB-A223-4C6A-A2C6-3BABBB838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1" y="5053013"/>
            <a:ext cx="563563" cy="311150"/>
          </a:xfrm>
          <a:prstGeom prst="notchedRightArrow">
            <a:avLst>
              <a:gd name="adj1" fmla="val 50000"/>
              <a:gd name="adj2" fmla="val 45281"/>
            </a:avLst>
          </a:prstGeom>
          <a:gradFill rotWithShape="0">
            <a:gsLst>
              <a:gs pos="0">
                <a:srgbClr val="FF3300"/>
              </a:gs>
              <a:gs pos="100000">
                <a:srgbClr val="761800"/>
              </a:gs>
            </a:gsLst>
            <a:path path="rect">
              <a:fillToRect r="100000" b="100000"/>
            </a:path>
          </a:gra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6390" name="Picture 162" descr="图片43">
            <a:extLst>
              <a:ext uri="{FF2B5EF4-FFF2-40B4-BE49-F238E27FC236}">
                <a16:creationId xmlns:a16="http://schemas.microsoft.com/office/drawing/2014/main" id="{2A5F37BF-956A-44DD-98E3-4C49500B6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450" y="981076"/>
            <a:ext cx="5481638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763" name="Picture 163" descr="图片44">
            <a:extLst>
              <a:ext uri="{FF2B5EF4-FFF2-40B4-BE49-F238E27FC236}">
                <a16:creationId xmlns:a16="http://schemas.microsoft.com/office/drawing/2014/main" id="{0EE46ACE-53CF-4998-87CF-B866D3DB4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63" y="3817938"/>
            <a:ext cx="488315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764" name="Picture 164" descr="图片45">
            <a:extLst>
              <a:ext uri="{FF2B5EF4-FFF2-40B4-BE49-F238E27FC236}">
                <a16:creationId xmlns:a16="http://schemas.microsoft.com/office/drawing/2014/main" id="{27937276-4485-4E09-A353-56427B847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1" y="3833813"/>
            <a:ext cx="3781425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5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 descr="40%">
            <a:extLst>
              <a:ext uri="{FF2B5EF4-FFF2-40B4-BE49-F238E27FC236}">
                <a16:creationId xmlns:a16="http://schemas.microsoft.com/office/drawing/2014/main" id="{BD05E207-D147-47D1-9F18-F2493F8541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48201" y="5232401"/>
          <a:ext cx="3248025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2" name="Equation" r:id="rId4" imgW="1250974" imgH="400140" progId="Equation.3">
                  <p:embed/>
                </p:oleObj>
              </mc:Choice>
              <mc:Fallback>
                <p:oleObj name="Equation" r:id="rId4" imgW="1250974" imgH="400140" progId="Equation.3">
                  <p:embed/>
                  <p:pic>
                    <p:nvPicPr>
                      <p:cNvPr id="26626" name="Object 2" descr="40%">
                        <a:extLst>
                          <a:ext uri="{FF2B5EF4-FFF2-40B4-BE49-F238E27FC236}">
                            <a16:creationId xmlns:a16="http://schemas.microsoft.com/office/drawing/2014/main" id="{BD05E207-D147-47D1-9F18-F2493F8541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1" y="5232401"/>
                        <a:ext cx="3248025" cy="950913"/>
                      </a:xfrm>
                      <a:prstGeom prst="rect">
                        <a:avLst/>
                      </a:prstGeom>
                      <a:pattFill prst="pct40">
                        <a:fgClr>
                          <a:srgbClr val="FFCCCC"/>
                        </a:fgClr>
                        <a:bgClr>
                          <a:srgbClr val="FFFFFF"/>
                        </a:bgClr>
                      </a:pattFill>
                      <a:ln w="28575">
                        <a:solidFill>
                          <a:srgbClr val="0099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AutoShape 3">
            <a:extLst>
              <a:ext uri="{FF2B5EF4-FFF2-40B4-BE49-F238E27FC236}">
                <a16:creationId xmlns:a16="http://schemas.microsoft.com/office/drawing/2014/main" id="{B9DA4032-6B21-49CA-8F6D-2B16DFED9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3163" y="1774825"/>
            <a:ext cx="563562" cy="311150"/>
          </a:xfrm>
          <a:prstGeom prst="notchedRightArrow">
            <a:avLst>
              <a:gd name="adj1" fmla="val 50000"/>
              <a:gd name="adj2" fmla="val 45281"/>
            </a:avLst>
          </a:prstGeom>
          <a:gradFill rotWithShape="0">
            <a:gsLst>
              <a:gs pos="0">
                <a:srgbClr val="FF3300"/>
              </a:gs>
              <a:gs pos="100000">
                <a:srgbClr val="761800"/>
              </a:gs>
            </a:gsLst>
            <a:path path="rect">
              <a:fillToRect r="100000" b="100000"/>
            </a:path>
          </a:gra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28" name="AutoShape 4">
            <a:extLst>
              <a:ext uri="{FF2B5EF4-FFF2-40B4-BE49-F238E27FC236}">
                <a16:creationId xmlns:a16="http://schemas.microsoft.com/office/drawing/2014/main" id="{5EAB2C65-4C27-43C2-B26C-52BB21A30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1" y="4503738"/>
            <a:ext cx="563563" cy="311150"/>
          </a:xfrm>
          <a:prstGeom prst="notchedRightArrow">
            <a:avLst>
              <a:gd name="adj1" fmla="val 50000"/>
              <a:gd name="adj2" fmla="val 45281"/>
            </a:avLst>
          </a:prstGeom>
          <a:gradFill rotWithShape="0">
            <a:gsLst>
              <a:gs pos="0">
                <a:srgbClr val="FF3300"/>
              </a:gs>
              <a:gs pos="100000">
                <a:srgbClr val="761800"/>
              </a:gs>
            </a:gsLst>
            <a:path path="rect">
              <a:fillToRect r="100000" b="100000"/>
            </a:path>
          </a:gra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29" name="AutoShape 5">
            <a:extLst>
              <a:ext uri="{FF2B5EF4-FFF2-40B4-BE49-F238E27FC236}">
                <a16:creationId xmlns:a16="http://schemas.microsoft.com/office/drawing/2014/main" id="{09D05886-F608-47B8-AEB9-9801AFEEB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1" y="3973513"/>
            <a:ext cx="563563" cy="311150"/>
          </a:xfrm>
          <a:prstGeom prst="notchedRightArrow">
            <a:avLst>
              <a:gd name="adj1" fmla="val 50000"/>
              <a:gd name="adj2" fmla="val 45281"/>
            </a:avLst>
          </a:prstGeom>
          <a:gradFill rotWithShape="0">
            <a:gsLst>
              <a:gs pos="0">
                <a:srgbClr val="FF3300"/>
              </a:gs>
              <a:gs pos="100000">
                <a:srgbClr val="761800"/>
              </a:gs>
            </a:gsLst>
            <a:path path="rect">
              <a:fillToRect r="100000" b="100000"/>
            </a:path>
          </a:gra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31" name="Rectangle 7">
            <a:extLst>
              <a:ext uri="{FF2B5EF4-FFF2-40B4-BE49-F238E27FC236}">
                <a16:creationId xmlns:a16="http://schemas.microsoft.com/office/drawing/2014/main" id="{B17CE218-B644-4665-8212-8F436916C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404813"/>
            <a:ext cx="12827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755" tIns="49378" rIns="98755" bIns="49378"/>
          <a:lstStyle/>
          <a:p>
            <a:pPr marL="342900" indent="-342900">
              <a:spcBef>
                <a:spcPct val="2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解：</a:t>
            </a:r>
          </a:p>
        </p:txBody>
      </p:sp>
      <p:pic>
        <p:nvPicPr>
          <p:cNvPr id="26814" name="Picture 190" descr="图片46">
            <a:extLst>
              <a:ext uri="{FF2B5EF4-FFF2-40B4-BE49-F238E27FC236}">
                <a16:creationId xmlns:a16="http://schemas.microsoft.com/office/drawing/2014/main" id="{82C8AF31-068A-4BD4-86EE-FB1F7B78A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492125"/>
            <a:ext cx="42608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15" name="Picture 191" descr="图片47">
            <a:extLst>
              <a:ext uri="{FF2B5EF4-FFF2-40B4-BE49-F238E27FC236}">
                <a16:creationId xmlns:a16="http://schemas.microsoft.com/office/drawing/2014/main" id="{7EBEC4C9-F40E-48D4-AE9D-A52DD3295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213" y="419100"/>
            <a:ext cx="37084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16" name="Picture 192" descr="图片48">
            <a:extLst>
              <a:ext uri="{FF2B5EF4-FFF2-40B4-BE49-F238E27FC236}">
                <a16:creationId xmlns:a16="http://schemas.microsoft.com/office/drawing/2014/main" id="{2B1A6165-7285-43F4-BFE6-9713A64A7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228976"/>
            <a:ext cx="436245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17" name="Picture 193" descr="图片49">
            <a:extLst>
              <a:ext uri="{FF2B5EF4-FFF2-40B4-BE49-F238E27FC236}">
                <a16:creationId xmlns:a16="http://schemas.microsoft.com/office/drawing/2014/main" id="{81ACE66B-D43E-4DA7-A67B-001C90FED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776" y="3184525"/>
            <a:ext cx="3059113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6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8" grpId="0" animBg="1"/>
      <p:bldP spid="266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2C4184E5-55A4-47D7-B750-6D5D694E3E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5050" y="452439"/>
            <a:ext cx="5029200" cy="600075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2.4</a:t>
            </a: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支路电流法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5662AD92-74E4-4ED9-9AAA-1BB5B248E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26" y="1069975"/>
            <a:ext cx="8143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支路电流法：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以支路电流为未知量、应用基尔霍夫</a:t>
            </a:r>
          </a:p>
          <a:p>
            <a:pPr eaLnBrk="1" hangingPunct="1"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定律（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KCL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KVL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）列方程组求解。</a:t>
            </a:r>
          </a:p>
        </p:txBody>
      </p:sp>
      <p:sp>
        <p:nvSpPr>
          <p:cNvPr id="30724" name="Text Box 4">
            <a:extLst>
              <a:ext uri="{FF2B5EF4-FFF2-40B4-BE49-F238E27FC236}">
                <a16:creationId xmlns:a16="http://schemas.microsoft.com/office/drawing/2014/main" id="{55BDEEEF-59FD-4DA9-A0BB-D60FBFC98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9950" y="4437064"/>
            <a:ext cx="74676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对上图电路</a:t>
            </a:r>
          </a:p>
          <a:p>
            <a:pPr eaLnBrk="1" hangingPunct="1">
              <a:lnSpc>
                <a:spcPct val="110000"/>
              </a:lnSpc>
              <a:spcBef>
                <a:spcPct val="10000"/>
              </a:spcBef>
              <a:defRPr/>
            </a:pPr>
            <a:r>
              <a:rPr lang="zh-CN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支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路数：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=3      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结点数：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2</a:t>
            </a:r>
          </a:p>
        </p:txBody>
      </p:sp>
      <p:grpSp>
        <p:nvGrpSpPr>
          <p:cNvPr id="2" name="Group 209">
            <a:extLst>
              <a:ext uri="{FF2B5EF4-FFF2-40B4-BE49-F238E27FC236}">
                <a16:creationId xmlns:a16="http://schemas.microsoft.com/office/drawing/2014/main" id="{89F5F646-0F3A-4F07-8CC8-6E4C62203C86}"/>
              </a:ext>
            </a:extLst>
          </p:cNvPr>
          <p:cNvGrpSpPr>
            <a:grpSpLocks/>
          </p:cNvGrpSpPr>
          <p:nvPr/>
        </p:nvGrpSpPr>
        <p:grpSpPr bwMode="auto">
          <a:xfrm>
            <a:off x="4648201" y="3459163"/>
            <a:ext cx="766763" cy="652462"/>
            <a:chOff x="1968" y="2152"/>
            <a:chExt cx="483" cy="411"/>
          </a:xfrm>
        </p:grpSpPr>
        <p:sp>
          <p:nvSpPr>
            <p:cNvPr id="19476" name="Line 42">
              <a:extLst>
                <a:ext uri="{FF2B5EF4-FFF2-40B4-BE49-F238E27FC236}">
                  <a16:creationId xmlns:a16="http://schemas.microsoft.com/office/drawing/2014/main" id="{C59EC0FA-82B5-4BE4-8A9D-BEF931D57A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968" y="2152"/>
              <a:ext cx="483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7" name="Line 44">
              <a:extLst>
                <a:ext uri="{FF2B5EF4-FFF2-40B4-BE49-F238E27FC236}">
                  <a16:creationId xmlns:a16="http://schemas.microsoft.com/office/drawing/2014/main" id="{05C4F910-28C9-4B0B-8E35-C94A89BA44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152"/>
              <a:ext cx="0" cy="21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478" name="Group 207">
              <a:extLst>
                <a:ext uri="{FF2B5EF4-FFF2-40B4-BE49-F238E27FC236}">
                  <a16:creationId xmlns:a16="http://schemas.microsoft.com/office/drawing/2014/main" id="{8F3456E3-BFB8-413B-9883-74AEB97DB6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7" y="2152"/>
              <a:ext cx="324" cy="411"/>
              <a:chOff x="2127" y="2152"/>
              <a:chExt cx="324" cy="411"/>
            </a:xfrm>
          </p:grpSpPr>
          <p:sp>
            <p:nvSpPr>
              <p:cNvPr id="19479" name="Line 43">
                <a:extLst>
                  <a:ext uri="{FF2B5EF4-FFF2-40B4-BE49-F238E27FC236}">
                    <a16:creationId xmlns:a16="http://schemas.microsoft.com/office/drawing/2014/main" id="{CE106774-14E8-4B39-B5C3-B381307E27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51" y="2152"/>
                <a:ext cx="0" cy="41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65" name="Text Box 45">
                <a:extLst>
                  <a:ext uri="{FF2B5EF4-FFF2-40B4-BE49-F238E27FC236}">
                    <a16:creationId xmlns:a16="http://schemas.microsoft.com/office/drawing/2014/main" id="{5595F794-04E1-4EF8-8AC3-F100FCE4E6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27" y="2201"/>
                <a:ext cx="189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en-US" altLang="zh-CN" b="1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  <a:sym typeface="Monotype Sorts" pitchFamily="2" charset="2"/>
                  </a:rPr>
                  <a:t>1</a:t>
                </a:r>
                <a:endParaRPr lang="en-US" altLang="zh-CN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endParaRPr>
              </a:p>
            </p:txBody>
          </p:sp>
        </p:grpSp>
      </p:grpSp>
      <p:grpSp>
        <p:nvGrpSpPr>
          <p:cNvPr id="4" name="Group 210">
            <a:extLst>
              <a:ext uri="{FF2B5EF4-FFF2-40B4-BE49-F238E27FC236}">
                <a16:creationId xmlns:a16="http://schemas.microsoft.com/office/drawing/2014/main" id="{2D180D70-8E69-4A8F-88CB-A432C84216D2}"/>
              </a:ext>
            </a:extLst>
          </p:cNvPr>
          <p:cNvGrpSpPr>
            <a:grpSpLocks/>
          </p:cNvGrpSpPr>
          <p:nvPr/>
        </p:nvGrpSpPr>
        <p:grpSpPr bwMode="auto">
          <a:xfrm>
            <a:off x="6705601" y="3482976"/>
            <a:ext cx="766763" cy="657225"/>
            <a:chOff x="3264" y="2167"/>
            <a:chExt cx="483" cy="414"/>
          </a:xfrm>
        </p:grpSpPr>
        <p:sp>
          <p:nvSpPr>
            <p:cNvPr id="19471" name="Line 47">
              <a:extLst>
                <a:ext uri="{FF2B5EF4-FFF2-40B4-BE49-F238E27FC236}">
                  <a16:creationId xmlns:a16="http://schemas.microsoft.com/office/drawing/2014/main" id="{46FB5177-4DD8-49D5-8D6F-4835692FE4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64" y="2167"/>
              <a:ext cx="483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2" name="Line 49">
              <a:extLst>
                <a:ext uri="{FF2B5EF4-FFF2-40B4-BE49-F238E27FC236}">
                  <a16:creationId xmlns:a16="http://schemas.microsoft.com/office/drawing/2014/main" id="{8797FA95-847E-464B-9285-722B7A44E7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2167"/>
              <a:ext cx="0" cy="21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473" name="Group 208">
              <a:extLst>
                <a:ext uri="{FF2B5EF4-FFF2-40B4-BE49-F238E27FC236}">
                  <a16:creationId xmlns:a16="http://schemas.microsoft.com/office/drawing/2014/main" id="{1DAB41F2-5A5C-469E-AD8D-69CEAB310C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13" y="2167"/>
              <a:ext cx="334" cy="414"/>
              <a:chOff x="3413" y="2167"/>
              <a:chExt cx="334" cy="414"/>
            </a:xfrm>
          </p:grpSpPr>
          <p:sp>
            <p:nvSpPr>
              <p:cNvPr id="19474" name="Line 48">
                <a:extLst>
                  <a:ext uri="{FF2B5EF4-FFF2-40B4-BE49-F238E27FC236}">
                    <a16:creationId xmlns:a16="http://schemas.microsoft.com/office/drawing/2014/main" id="{0BD32EAD-4E87-4E68-BBD9-0BBCC10E9D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7" y="2167"/>
                <a:ext cx="0" cy="41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70" name="Text Box 50">
                <a:extLst>
                  <a:ext uri="{FF2B5EF4-FFF2-40B4-BE49-F238E27FC236}">
                    <a16:creationId xmlns:a16="http://schemas.microsoft.com/office/drawing/2014/main" id="{769798C7-3972-48EC-910A-4E420CE59B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3" y="2205"/>
                <a:ext cx="19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en-US" altLang="zh-CN" b="1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sym typeface="Monotype Sorts" pitchFamily="2" charset="2"/>
                  </a:rPr>
                  <a:t>2</a:t>
                </a:r>
                <a:endParaRPr lang="en-US" altLang="zh-CN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grpSp>
        <p:nvGrpSpPr>
          <p:cNvPr id="6" name="Group 92">
            <a:extLst>
              <a:ext uri="{FF2B5EF4-FFF2-40B4-BE49-F238E27FC236}">
                <a16:creationId xmlns:a16="http://schemas.microsoft.com/office/drawing/2014/main" id="{230EBA17-B1D8-4C55-9D9E-CBBA6BC3126F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3040064"/>
            <a:ext cx="3276600" cy="1152525"/>
            <a:chOff x="1872" y="1577"/>
            <a:chExt cx="2064" cy="871"/>
          </a:xfrm>
        </p:grpSpPr>
        <p:sp>
          <p:nvSpPr>
            <p:cNvPr id="19467" name="Line 93">
              <a:extLst>
                <a:ext uri="{FF2B5EF4-FFF2-40B4-BE49-F238E27FC236}">
                  <a16:creationId xmlns:a16="http://schemas.microsoft.com/office/drawing/2014/main" id="{FF37DD64-4758-4797-9186-843BC47896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872" y="1596"/>
              <a:ext cx="20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8" name="Line 94">
              <a:extLst>
                <a:ext uri="{FF2B5EF4-FFF2-40B4-BE49-F238E27FC236}">
                  <a16:creationId xmlns:a16="http://schemas.microsoft.com/office/drawing/2014/main" id="{B0C3ABD0-9DCB-4E7F-A0F6-CA5AB6CEDD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1596"/>
              <a:ext cx="0" cy="85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9" name="Line 95">
              <a:extLst>
                <a:ext uri="{FF2B5EF4-FFF2-40B4-BE49-F238E27FC236}">
                  <a16:creationId xmlns:a16="http://schemas.microsoft.com/office/drawing/2014/main" id="{F28CE164-0C4B-4CC0-A7AA-81FC3083EB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2" y="1596"/>
              <a:ext cx="0" cy="44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16" name="Text Box 96">
              <a:extLst>
                <a:ext uri="{FF2B5EF4-FFF2-40B4-BE49-F238E27FC236}">
                  <a16:creationId xmlns:a16="http://schemas.microsoft.com/office/drawing/2014/main" id="{9AFAA30F-C1B4-4921-A312-E74F1BEBFA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7" y="1577"/>
              <a:ext cx="189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altLang="zh-CN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sym typeface="Monotype Sorts" pitchFamily="2" charset="2"/>
                </a:rPr>
                <a:t>3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endParaRPr>
            </a:p>
          </p:txBody>
        </p:sp>
      </p:grpSp>
      <p:sp>
        <p:nvSpPr>
          <p:cNvPr id="30817" name="Text Box 97">
            <a:extLst>
              <a:ext uri="{FF2B5EF4-FFF2-40B4-BE49-F238E27FC236}">
                <a16:creationId xmlns:a16="http://schemas.microsoft.com/office/drawing/2014/main" id="{90EEFD79-7539-4B27-9B38-0CD1705F8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9950" y="5351464"/>
            <a:ext cx="74676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10000"/>
              </a:spcBef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回路数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3  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单孔回路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网孔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= 2</a:t>
            </a:r>
          </a:p>
        </p:txBody>
      </p:sp>
      <p:sp>
        <p:nvSpPr>
          <p:cNvPr id="30818" name="Text Box 98">
            <a:extLst>
              <a:ext uri="{FF2B5EF4-FFF2-40B4-BE49-F238E27FC236}">
                <a16:creationId xmlns:a16="http://schemas.microsoft.com/office/drawing/2014/main" id="{E0D25AB3-CB13-49F6-9929-AD76F0E5B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5808664"/>
            <a:ext cx="74676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10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若用支路电流法求各支路电流应列出三个方程</a:t>
            </a:r>
          </a:p>
        </p:txBody>
      </p:sp>
      <p:pic>
        <p:nvPicPr>
          <p:cNvPr id="30931" name="Picture 211" descr="图片3">
            <a:extLst>
              <a:ext uri="{FF2B5EF4-FFF2-40B4-BE49-F238E27FC236}">
                <a16:creationId xmlns:a16="http://schemas.microsoft.com/office/drawing/2014/main" id="{54753F28-35C5-48A9-B2A4-1540B2DDD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1" y="1922463"/>
            <a:ext cx="5148263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utoUpdateAnimBg="0"/>
      <p:bldP spid="30724" grpId="0" autoUpdateAnimBg="0"/>
      <p:bldP spid="30817" grpId="0" autoUpdateAnimBg="0"/>
      <p:bldP spid="3081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>
            <a:extLst>
              <a:ext uri="{FF2B5EF4-FFF2-40B4-BE49-F238E27FC236}">
                <a16:creationId xmlns:a16="http://schemas.microsoft.com/office/drawing/2014/main" id="{83FE917E-1DA0-49BF-AC78-49B83E88C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0076" y="644526"/>
            <a:ext cx="839787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在图中标出各支路电流的参考方向，对选定的回路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标出回路循行方向。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1433F380-546E-40C3-B12E-FBBCE2694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2776" y="1558926"/>
            <a:ext cx="832802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应用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KCL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对结点列出</a:t>
            </a:r>
            <a:r>
              <a:rPr lang="zh-CN" altLang="en-US" sz="28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 </a:t>
            </a:r>
            <a:r>
              <a:rPr lang="en-US" altLang="zh-CN" sz="28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zh-CN" altLang="en-US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lang="en-US" altLang="zh-CN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1 )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个独立的结点电流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方程。</a:t>
            </a:r>
          </a:p>
        </p:txBody>
      </p:sp>
      <p:sp>
        <p:nvSpPr>
          <p:cNvPr id="31748" name="Rectangle 4">
            <a:extLst>
              <a:ext uri="{FF2B5EF4-FFF2-40B4-BE49-F238E27FC236}">
                <a16:creationId xmlns:a16="http://schemas.microsoft.com/office/drawing/2014/main" id="{56AAFC85-F9D5-4641-9DE9-EF815016B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1" y="2514601"/>
            <a:ext cx="853122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3.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应用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KVL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对回路列出</a:t>
            </a:r>
            <a:r>
              <a:rPr lang="zh-CN" altLang="en-US" sz="28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altLang="en-US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lang="en-US" altLang="zh-CN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 </a:t>
            </a:r>
            <a:r>
              <a:rPr lang="en-US" altLang="zh-CN" sz="28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zh-CN" altLang="en-US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－</a:t>
            </a:r>
            <a:r>
              <a:rPr lang="en-US" altLang="zh-CN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1 )</a:t>
            </a:r>
            <a:r>
              <a:rPr lang="en-US" altLang="zh-CN" sz="2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个独立的回路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电压方程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通常可取</a:t>
            </a:r>
            <a:r>
              <a:rPr lang="zh-CN" altLang="en-US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网孔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列出</a:t>
            </a: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  <p:sp>
        <p:nvSpPr>
          <p:cNvPr id="31749" name="Rectangle 5">
            <a:extLst>
              <a:ext uri="{FF2B5EF4-FFF2-40B4-BE49-F238E27FC236}">
                <a16:creationId xmlns:a16="http://schemas.microsoft.com/office/drawing/2014/main" id="{E3B9DFF4-A530-437D-8323-2A8DEB012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0226" y="3443288"/>
            <a:ext cx="67297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联立求解 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个方程，求出各支路电流。</a:t>
            </a:r>
          </a:p>
        </p:txBody>
      </p:sp>
      <p:sp>
        <p:nvSpPr>
          <p:cNvPr id="31788" name="Rectangle 44" descr="40%">
            <a:extLst>
              <a:ext uri="{FF2B5EF4-FFF2-40B4-BE49-F238E27FC236}">
                <a16:creationId xmlns:a16="http://schemas.microsoft.com/office/drawing/2014/main" id="{90570EEE-FA8F-4B3E-9BE4-E251954E4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1" y="3886200"/>
            <a:ext cx="19078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对结点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sp>
        <p:nvSpPr>
          <p:cNvPr id="31789" name="Rectangle 45" descr="40%">
            <a:extLst>
              <a:ext uri="{FF2B5EF4-FFF2-40B4-BE49-F238E27FC236}">
                <a16:creationId xmlns:a16="http://schemas.microsoft.com/office/drawing/2014/main" id="{D4A4DA63-6964-47FA-82B2-6A999407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962400"/>
            <a:ext cx="12009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grpSp>
        <p:nvGrpSpPr>
          <p:cNvPr id="2" name="Group 46">
            <a:extLst>
              <a:ext uri="{FF2B5EF4-FFF2-40B4-BE49-F238E27FC236}">
                <a16:creationId xmlns:a16="http://schemas.microsoft.com/office/drawing/2014/main" id="{DA491B5C-A64A-4909-9053-50554B009B2E}"/>
              </a:ext>
            </a:extLst>
          </p:cNvPr>
          <p:cNvGrpSpPr>
            <a:grpSpLocks/>
          </p:cNvGrpSpPr>
          <p:nvPr/>
        </p:nvGrpSpPr>
        <p:grpSpPr bwMode="auto">
          <a:xfrm>
            <a:off x="3316289" y="5086350"/>
            <a:ext cx="701675" cy="749300"/>
            <a:chOff x="2228" y="2376"/>
            <a:chExt cx="604" cy="645"/>
          </a:xfrm>
        </p:grpSpPr>
        <p:sp>
          <p:nvSpPr>
            <p:cNvPr id="20501" name="Line 47">
              <a:extLst>
                <a:ext uri="{FF2B5EF4-FFF2-40B4-BE49-F238E27FC236}">
                  <a16:creationId xmlns:a16="http://schemas.microsoft.com/office/drawing/2014/main" id="{2676204B-5807-4D40-80D6-A6591FF57E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228" y="2376"/>
              <a:ext cx="60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2" name="Line 48">
              <a:extLst>
                <a:ext uri="{FF2B5EF4-FFF2-40B4-BE49-F238E27FC236}">
                  <a16:creationId xmlns:a16="http://schemas.microsoft.com/office/drawing/2014/main" id="{0BAA3F0A-8D73-481A-B600-354F1E9231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2376"/>
              <a:ext cx="0" cy="645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3" name="Line 49">
              <a:extLst>
                <a:ext uri="{FF2B5EF4-FFF2-40B4-BE49-F238E27FC236}">
                  <a16:creationId xmlns:a16="http://schemas.microsoft.com/office/drawing/2014/main" id="{8DAD51FF-A3E7-49AF-A8FE-B772F3951D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8" y="2376"/>
              <a:ext cx="0" cy="333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94" name="Text Box 50">
              <a:extLst>
                <a:ext uri="{FF2B5EF4-FFF2-40B4-BE49-F238E27FC236}">
                  <a16:creationId xmlns:a16="http://schemas.microsoft.com/office/drawing/2014/main" id="{9F6DFDAC-74BA-45E0-A9E9-1552DE9D31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0" y="2529"/>
              <a:ext cx="26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altLang="zh-CN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Monotype Sorts" pitchFamily="2" charset="2"/>
                </a:rPr>
                <a:t>1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3" name="Group 51">
            <a:extLst>
              <a:ext uri="{FF2B5EF4-FFF2-40B4-BE49-F238E27FC236}">
                <a16:creationId xmlns:a16="http://schemas.microsoft.com/office/drawing/2014/main" id="{787B7E1C-CC88-4F70-B119-55D8C43A41B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370514" y="5091113"/>
            <a:ext cx="701675" cy="749300"/>
            <a:chOff x="3764" y="2328"/>
            <a:chExt cx="604" cy="645"/>
          </a:xfrm>
        </p:grpSpPr>
        <p:sp>
          <p:nvSpPr>
            <p:cNvPr id="20497" name="Line 52">
              <a:extLst>
                <a:ext uri="{FF2B5EF4-FFF2-40B4-BE49-F238E27FC236}">
                  <a16:creationId xmlns:a16="http://schemas.microsoft.com/office/drawing/2014/main" id="{0ED7B019-8245-4D61-939E-B202A1E613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64" y="2328"/>
              <a:ext cx="60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8" name="Line 53">
              <a:extLst>
                <a:ext uri="{FF2B5EF4-FFF2-40B4-BE49-F238E27FC236}">
                  <a16:creationId xmlns:a16="http://schemas.microsoft.com/office/drawing/2014/main" id="{9794250F-4ABC-4CAD-9EB1-A2E88D022E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2328"/>
              <a:ext cx="0" cy="645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9" name="Line 54">
              <a:extLst>
                <a:ext uri="{FF2B5EF4-FFF2-40B4-BE49-F238E27FC236}">
                  <a16:creationId xmlns:a16="http://schemas.microsoft.com/office/drawing/2014/main" id="{50633ACB-62ED-45B6-89D5-A648B50038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4" y="2328"/>
              <a:ext cx="0" cy="333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99" name="Text Box 55">
              <a:extLst>
                <a:ext uri="{FF2B5EF4-FFF2-40B4-BE49-F238E27FC236}">
                  <a16:creationId xmlns:a16="http://schemas.microsoft.com/office/drawing/2014/main" id="{92B0C970-7339-4348-B5C6-94B646A1DF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6" y="2497"/>
              <a:ext cx="26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altLang="zh-CN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Monotype Sorts" pitchFamily="2" charset="2"/>
                </a:rPr>
                <a:t>2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1800" name="Rectangle 56" descr="40%">
            <a:extLst>
              <a:ext uri="{FF2B5EF4-FFF2-40B4-BE49-F238E27FC236}">
                <a16:creationId xmlns:a16="http://schemas.microsoft.com/office/drawing/2014/main" id="{0BE347A1-8646-4791-9CFE-E150E56B2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1" y="4191000"/>
            <a:ext cx="17748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=0</a:t>
            </a:r>
          </a:p>
        </p:txBody>
      </p:sp>
      <p:sp>
        <p:nvSpPr>
          <p:cNvPr id="31801" name="Rectangle 57" descr="40%">
            <a:extLst>
              <a:ext uri="{FF2B5EF4-FFF2-40B4-BE49-F238E27FC236}">
                <a16:creationId xmlns:a16="http://schemas.microsoft.com/office/drawing/2014/main" id="{0AE51BC8-CD28-47BB-9C94-9F9B88096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4551" y="4648200"/>
            <a:ext cx="1819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对网孔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sp>
        <p:nvSpPr>
          <p:cNvPr id="31802" name="Rectangle 58" descr="40%">
            <a:extLst>
              <a:ext uri="{FF2B5EF4-FFF2-40B4-BE49-F238E27FC236}">
                <a16:creationId xmlns:a16="http://schemas.microsoft.com/office/drawing/2014/main" id="{43454050-6904-4123-9FAB-965F3AFB5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4551" y="5486400"/>
            <a:ext cx="1819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对网孔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sp>
        <p:nvSpPr>
          <p:cNvPr id="31803" name="Rectangle 59" descr="40%">
            <a:extLst>
              <a:ext uri="{FF2B5EF4-FFF2-40B4-BE49-F238E27FC236}">
                <a16:creationId xmlns:a16="http://schemas.microsoft.com/office/drawing/2014/main" id="{4B95221F-4FF0-4DC1-A8C3-CA11F207E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5043488"/>
            <a:ext cx="23871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804" name="Rectangle 60" descr="40%">
            <a:extLst>
              <a:ext uri="{FF2B5EF4-FFF2-40B4-BE49-F238E27FC236}">
                <a16:creationId xmlns:a16="http://schemas.microsoft.com/office/drawing/2014/main" id="{42B6CD67-1BCB-42C9-97C6-7FDBF1B34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5881688"/>
            <a:ext cx="2300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805" name="Rectangle 61">
            <a:extLst>
              <a:ext uri="{FF2B5EF4-FFF2-40B4-BE49-F238E27FC236}">
                <a16:creationId xmlns:a16="http://schemas.microsoft.com/office/drawing/2014/main" id="{3025AF2A-87FA-46C1-BF7E-07C6BA93F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28601"/>
            <a:ext cx="3875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支路电流法的解题步骤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pic>
        <p:nvPicPr>
          <p:cNvPr id="31878" name="Picture 134" descr="图片4">
            <a:extLst>
              <a:ext uri="{FF2B5EF4-FFF2-40B4-BE49-F238E27FC236}">
                <a16:creationId xmlns:a16="http://schemas.microsoft.com/office/drawing/2014/main" id="{4474653A-D9A0-49C3-80AB-3EAE5CD78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3862389"/>
            <a:ext cx="4764088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1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1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autoUpdateAnimBg="0"/>
      <p:bldP spid="31748" grpId="0" autoUpdateAnimBg="0"/>
      <p:bldP spid="31749" grpId="0" autoUpdateAnimBg="0"/>
      <p:bldP spid="31788" grpId="0" autoUpdateAnimBg="0"/>
      <p:bldP spid="31789" grpId="0" autoUpdateAnimBg="0"/>
      <p:bldP spid="31800" grpId="0" autoUpdateAnimBg="0"/>
      <p:bldP spid="31801" grpId="0" autoUpdateAnimBg="0"/>
      <p:bldP spid="31802" grpId="0" autoUpdateAnimBg="0"/>
      <p:bldP spid="31803" grpId="0" autoUpdateAnimBg="0"/>
      <p:bldP spid="3180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0" name="Text Box 4">
            <a:extLst>
              <a:ext uri="{FF2B5EF4-FFF2-40B4-BE49-F238E27FC236}">
                <a16:creationId xmlns:a16="http://schemas.microsoft.com/office/drawing/2014/main" id="{7A621EAE-6ECE-4D52-8D39-EF54D3053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549275"/>
            <a:ext cx="24336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1.</a:t>
            </a:r>
            <a:r>
              <a:rPr lang="zh-CN" altLang="en-US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几个名词</a:t>
            </a:r>
            <a:endParaRPr lang="zh-CN" altLang="en-US">
              <a:solidFill>
                <a:schemeClr val="tx2"/>
              </a:solidFill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</p:txBody>
      </p:sp>
      <p:sp>
        <p:nvSpPr>
          <p:cNvPr id="244741" name="Text Box 5">
            <a:extLst>
              <a:ext uri="{FF2B5EF4-FFF2-40B4-BE49-F238E27FC236}">
                <a16:creationId xmlns:a16="http://schemas.microsoft.com/office/drawing/2014/main" id="{F2034E19-5DD4-4AF8-B197-2E9489EDD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376" y="1196976"/>
            <a:ext cx="5040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143000" indent="-11430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电路中通过同一电流的分支。</a:t>
            </a:r>
          </a:p>
        </p:txBody>
      </p:sp>
      <p:sp>
        <p:nvSpPr>
          <p:cNvPr id="244744" name="Text Box 8">
            <a:extLst>
              <a:ext uri="{FF2B5EF4-FFF2-40B4-BE49-F238E27FC236}">
                <a16:creationId xmlns:a16="http://schemas.microsoft.com/office/drawing/2014/main" id="{98A94C61-4B87-44F3-A92C-99F730DB8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9601" y="1773239"/>
            <a:ext cx="8223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b</a:t>
            </a:r>
            <a:r>
              <a:rPr lang="en-US" altLang="zh-CN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=3</a:t>
            </a:r>
          </a:p>
        </p:txBody>
      </p:sp>
      <p:sp>
        <p:nvSpPr>
          <p:cNvPr id="244750" name="Text Box 14">
            <a:extLst>
              <a:ext uri="{FF2B5EF4-FFF2-40B4-BE49-F238E27FC236}">
                <a16:creationId xmlns:a16="http://schemas.microsoft.com/office/drawing/2014/main" id="{70BECD11-E6F2-4F59-89CC-AFF0F2885A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4700" y="1989138"/>
            <a:ext cx="400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>
                <a:latin typeface="Times New Roman" panose="02020603050405020304" pitchFamily="18" charset="0"/>
                <a:ea typeface="楷体_GB2312" pitchFamily="49" charset="-122"/>
              </a:rPr>
              <a:t>a</a:t>
            </a:r>
          </a:p>
        </p:txBody>
      </p:sp>
      <p:sp>
        <p:nvSpPr>
          <p:cNvPr id="244751" name="Text Box 15">
            <a:extLst>
              <a:ext uri="{FF2B5EF4-FFF2-40B4-BE49-F238E27FC236}">
                <a16:creationId xmlns:a16="http://schemas.microsoft.com/office/drawing/2014/main" id="{A7AA339D-D296-4089-9DFD-ECDBFF1C0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4700" y="4797425"/>
            <a:ext cx="47783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>
                <a:latin typeface="Times New Roman" panose="02020603050405020304" pitchFamily="18" charset="0"/>
                <a:ea typeface="楷体_GB2312" pitchFamily="49" charset="-122"/>
              </a:rPr>
              <a:t>b</a:t>
            </a:r>
          </a:p>
        </p:txBody>
      </p:sp>
      <p:grpSp>
        <p:nvGrpSpPr>
          <p:cNvPr id="2" name="Group 69">
            <a:extLst>
              <a:ext uri="{FF2B5EF4-FFF2-40B4-BE49-F238E27FC236}">
                <a16:creationId xmlns:a16="http://schemas.microsoft.com/office/drawing/2014/main" id="{8FACBF39-F900-40C5-B769-5422B9670345}"/>
              </a:ext>
            </a:extLst>
          </p:cNvPr>
          <p:cNvGrpSpPr>
            <a:grpSpLocks/>
          </p:cNvGrpSpPr>
          <p:nvPr/>
        </p:nvGrpSpPr>
        <p:grpSpPr bwMode="auto">
          <a:xfrm>
            <a:off x="2208213" y="2492376"/>
            <a:ext cx="5040312" cy="2435225"/>
            <a:chOff x="158" y="1389"/>
            <a:chExt cx="3175" cy="1534"/>
          </a:xfrm>
        </p:grpSpPr>
        <p:sp>
          <p:nvSpPr>
            <p:cNvPr id="60450" name="Text Box 11">
              <a:extLst>
                <a:ext uri="{FF2B5EF4-FFF2-40B4-BE49-F238E27FC236}">
                  <a16:creationId xmlns:a16="http://schemas.microsoft.com/office/drawing/2014/main" id="{1A6DA45D-D346-403C-BAEE-33D8B0B64B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" y="1815"/>
              <a:ext cx="30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0451" name="Text Box 12">
              <a:extLst>
                <a:ext uri="{FF2B5EF4-FFF2-40B4-BE49-F238E27FC236}">
                  <a16:creationId xmlns:a16="http://schemas.microsoft.com/office/drawing/2014/main" id="{4E03326F-548F-4839-9651-9CC501B4F2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7" y="1843"/>
              <a:ext cx="30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244753" name="Oval 17">
              <a:extLst>
                <a:ext uri="{FF2B5EF4-FFF2-40B4-BE49-F238E27FC236}">
                  <a16:creationId xmlns:a16="http://schemas.microsoft.com/office/drawing/2014/main" id="{03D21D7D-C641-43C0-909C-8725A080C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" y="1676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44754" name="Oval 18">
              <a:extLst>
                <a:ext uri="{FF2B5EF4-FFF2-40B4-BE49-F238E27FC236}">
                  <a16:creationId xmlns:a16="http://schemas.microsoft.com/office/drawing/2014/main" id="{5A3F2A7A-0D9D-4405-A26A-F7500824E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676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0454" name="Line 19">
              <a:extLst>
                <a:ext uri="{FF2B5EF4-FFF2-40B4-BE49-F238E27FC236}">
                  <a16:creationId xmlns:a16="http://schemas.microsoft.com/office/drawing/2014/main" id="{C9B2B96B-5387-4206-98FD-0E4C37CF87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6" y="1437"/>
              <a:ext cx="0" cy="143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0455" name="Rectangle 20">
              <a:extLst>
                <a:ext uri="{FF2B5EF4-FFF2-40B4-BE49-F238E27FC236}">
                  <a16:creationId xmlns:a16="http://schemas.microsoft.com/office/drawing/2014/main" id="{598600B3-2150-4A41-8E9B-A15297246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" y="2361"/>
              <a:ext cx="116" cy="25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0456" name="Line 21">
              <a:extLst>
                <a:ext uri="{FF2B5EF4-FFF2-40B4-BE49-F238E27FC236}">
                  <a16:creationId xmlns:a16="http://schemas.microsoft.com/office/drawing/2014/main" id="{28F4D090-B865-4992-B5B2-870074C100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6" y="1437"/>
              <a:ext cx="0" cy="143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0457" name="Line 22">
              <a:extLst>
                <a:ext uri="{FF2B5EF4-FFF2-40B4-BE49-F238E27FC236}">
                  <a16:creationId xmlns:a16="http://schemas.microsoft.com/office/drawing/2014/main" id="{08B3408A-124B-4922-8517-A3001F4020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16" y="1437"/>
              <a:ext cx="0" cy="143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0458" name="Line 23">
              <a:extLst>
                <a:ext uri="{FF2B5EF4-FFF2-40B4-BE49-F238E27FC236}">
                  <a16:creationId xmlns:a16="http://schemas.microsoft.com/office/drawing/2014/main" id="{FF2DAE90-FC5A-4B91-BB09-A8895FFE1C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" y="2876"/>
              <a:ext cx="2040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0459" name="Line 24">
              <a:extLst>
                <a:ext uri="{FF2B5EF4-FFF2-40B4-BE49-F238E27FC236}">
                  <a16:creationId xmlns:a16="http://schemas.microsoft.com/office/drawing/2014/main" id="{CE4379B2-BE14-49DA-8EB5-FE075505AF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" y="1437"/>
              <a:ext cx="2040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0460" name="Rectangle 25">
              <a:extLst>
                <a:ext uri="{FF2B5EF4-FFF2-40B4-BE49-F238E27FC236}">
                  <a16:creationId xmlns:a16="http://schemas.microsoft.com/office/drawing/2014/main" id="{42334BD2-A6A9-4698-8467-0B33CB224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2059"/>
              <a:ext cx="116" cy="25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0461" name="Rectangle 26">
              <a:extLst>
                <a:ext uri="{FF2B5EF4-FFF2-40B4-BE49-F238E27FC236}">
                  <a16:creationId xmlns:a16="http://schemas.microsoft.com/office/drawing/2014/main" id="{42373899-8876-49E0-81B7-794AAFF2D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347"/>
              <a:ext cx="116" cy="25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0462" name="Text Box 27">
              <a:extLst>
                <a:ext uri="{FF2B5EF4-FFF2-40B4-BE49-F238E27FC236}">
                  <a16:creationId xmlns:a16="http://schemas.microsoft.com/office/drawing/2014/main" id="{D74CFC10-7B10-45B1-988F-02E7F68753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1389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60463" name="Text Box 28">
              <a:extLst>
                <a:ext uri="{FF2B5EF4-FFF2-40B4-BE49-F238E27FC236}">
                  <a16:creationId xmlns:a16="http://schemas.microsoft.com/office/drawing/2014/main" id="{381F4292-F5BA-4D04-BC55-88CDE64103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1888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60464" name="Text Box 29">
              <a:extLst>
                <a:ext uri="{FF2B5EF4-FFF2-40B4-BE49-F238E27FC236}">
                  <a16:creationId xmlns:a16="http://schemas.microsoft.com/office/drawing/2014/main" id="{30408549-AF25-45E9-ACBB-FE4F64D351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" y="2311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1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0465" name="Text Box 30">
              <a:extLst>
                <a:ext uri="{FF2B5EF4-FFF2-40B4-BE49-F238E27FC236}">
                  <a16:creationId xmlns:a16="http://schemas.microsoft.com/office/drawing/2014/main" id="{98909506-976A-4BF6-AE8A-237A82653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1585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u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S1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0466" name="Text Box 31">
              <a:extLst>
                <a:ext uri="{FF2B5EF4-FFF2-40B4-BE49-F238E27FC236}">
                  <a16:creationId xmlns:a16="http://schemas.microsoft.com/office/drawing/2014/main" id="{D0B3F2EF-0E0D-4222-9CD2-B15A3B0AFC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0" y="1389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60467" name="Text Box 32">
              <a:extLst>
                <a:ext uri="{FF2B5EF4-FFF2-40B4-BE49-F238E27FC236}">
                  <a16:creationId xmlns:a16="http://schemas.microsoft.com/office/drawing/2014/main" id="{FFAEA850-B0AE-432B-9A5C-4A63CEB9FA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0" y="1889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60468" name="Text Box 33">
              <a:extLst>
                <a:ext uri="{FF2B5EF4-FFF2-40B4-BE49-F238E27FC236}">
                  <a16:creationId xmlns:a16="http://schemas.microsoft.com/office/drawing/2014/main" id="{AE421FB4-AE75-49BF-87DB-CC21D824B0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9" y="1642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u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S2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0469" name="Text Box 34">
              <a:extLst>
                <a:ext uri="{FF2B5EF4-FFF2-40B4-BE49-F238E27FC236}">
                  <a16:creationId xmlns:a16="http://schemas.microsoft.com/office/drawing/2014/main" id="{4A2D3977-6F47-4439-8441-029390BC61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5" y="2368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2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0470" name="Text Box 35">
              <a:extLst>
                <a:ext uri="{FF2B5EF4-FFF2-40B4-BE49-F238E27FC236}">
                  <a16:creationId xmlns:a16="http://schemas.microsoft.com/office/drawing/2014/main" id="{76884696-29F7-450E-BF4A-EAC4DD9414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7" y="2023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3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0471" name="Oval 36">
              <a:extLst>
                <a:ext uri="{FF2B5EF4-FFF2-40B4-BE49-F238E27FC236}">
                  <a16:creationId xmlns:a16="http://schemas.microsoft.com/office/drawing/2014/main" id="{E838343F-1379-4E3E-90E5-056DB4B74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389"/>
              <a:ext cx="81" cy="8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0472" name="Oval 37">
              <a:extLst>
                <a:ext uri="{FF2B5EF4-FFF2-40B4-BE49-F238E27FC236}">
                  <a16:creationId xmlns:a16="http://schemas.microsoft.com/office/drawing/2014/main" id="{40EF59B0-ED76-419E-9C62-BEDB7EF16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841"/>
              <a:ext cx="81" cy="8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44787" name="Text Box 51">
            <a:extLst>
              <a:ext uri="{FF2B5EF4-FFF2-40B4-BE49-F238E27FC236}">
                <a16:creationId xmlns:a16="http://schemas.microsoft.com/office/drawing/2014/main" id="{50C59A90-C077-4A77-A0BC-45479AB3F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4114" y="1268413"/>
            <a:ext cx="1584325" cy="523220"/>
          </a:xfrm>
          <a:prstGeom prst="rect">
            <a:avLst/>
          </a:prstGeom>
          <a:noFill/>
          <a:ln w="28575" algn="ctr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AutoNum type="circleNumDbPlain"/>
            </a:pPr>
            <a:r>
              <a:rPr lang="zh-CN" altLang="en-US" sz="2800">
                <a:solidFill>
                  <a:srgbClr val="FF99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支路</a:t>
            </a:r>
            <a:endParaRPr lang="zh-CN" altLang="en-US" sz="2800">
              <a:solidFill>
                <a:srgbClr val="FF99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4790" name="AutoShape 54">
            <a:extLst>
              <a:ext uri="{FF2B5EF4-FFF2-40B4-BE49-F238E27FC236}">
                <a16:creationId xmlns:a16="http://schemas.microsoft.com/office/drawing/2014/main" id="{45F7D5E9-8BC5-4329-A515-8DDD50E943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3" y="1412876"/>
            <a:ext cx="647700" cy="142875"/>
          </a:xfrm>
          <a:prstGeom prst="rightArrow">
            <a:avLst>
              <a:gd name="adj1" fmla="val 50000"/>
              <a:gd name="adj2" fmla="val 113333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3" name="Group 71">
            <a:extLst>
              <a:ext uri="{FF2B5EF4-FFF2-40B4-BE49-F238E27FC236}">
                <a16:creationId xmlns:a16="http://schemas.microsoft.com/office/drawing/2014/main" id="{5C26A45A-AD91-4D7E-A088-4865C489B8D6}"/>
              </a:ext>
            </a:extLst>
          </p:cNvPr>
          <p:cNvGrpSpPr>
            <a:grpSpLocks/>
          </p:cNvGrpSpPr>
          <p:nvPr/>
        </p:nvGrpSpPr>
        <p:grpSpPr bwMode="auto">
          <a:xfrm>
            <a:off x="5376864" y="1917701"/>
            <a:ext cx="719137" cy="576263"/>
            <a:chOff x="2200" y="981"/>
            <a:chExt cx="453" cy="363"/>
          </a:xfrm>
        </p:grpSpPr>
        <p:sp>
          <p:nvSpPr>
            <p:cNvPr id="60448" name="Line 58">
              <a:extLst>
                <a:ext uri="{FF2B5EF4-FFF2-40B4-BE49-F238E27FC236}">
                  <a16:creationId xmlns:a16="http://schemas.microsoft.com/office/drawing/2014/main" id="{513A07E2-1B46-4E6B-A840-F065434972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0" y="1344"/>
              <a:ext cx="453" cy="0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0449" name="Text Box 60">
              <a:extLst>
                <a:ext uri="{FF2B5EF4-FFF2-40B4-BE49-F238E27FC236}">
                  <a16:creationId xmlns:a16="http://schemas.microsoft.com/office/drawing/2014/main" id="{92FAAD8F-B220-40A7-A751-5F76F5BA82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" y="981"/>
              <a:ext cx="31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i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3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4" name="Group 68">
            <a:extLst>
              <a:ext uri="{FF2B5EF4-FFF2-40B4-BE49-F238E27FC236}">
                <a16:creationId xmlns:a16="http://schemas.microsoft.com/office/drawing/2014/main" id="{A6D0F4AB-D4C5-4F00-A59C-74413F14B9A2}"/>
              </a:ext>
            </a:extLst>
          </p:cNvPr>
          <p:cNvGrpSpPr>
            <a:grpSpLocks/>
          </p:cNvGrpSpPr>
          <p:nvPr/>
        </p:nvGrpSpPr>
        <p:grpSpPr bwMode="auto">
          <a:xfrm>
            <a:off x="5016500" y="3573463"/>
            <a:ext cx="431800" cy="576262"/>
            <a:chOff x="3515" y="2387"/>
            <a:chExt cx="272" cy="363"/>
          </a:xfrm>
        </p:grpSpPr>
        <p:sp>
          <p:nvSpPr>
            <p:cNvPr id="60446" name="Line 59">
              <a:extLst>
                <a:ext uri="{FF2B5EF4-FFF2-40B4-BE49-F238E27FC236}">
                  <a16:creationId xmlns:a16="http://schemas.microsoft.com/office/drawing/2014/main" id="{FFA15915-2402-425F-AAC8-56AF77B8F5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5" y="2387"/>
              <a:ext cx="0" cy="363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0447" name="Text Box 61">
              <a:extLst>
                <a:ext uri="{FF2B5EF4-FFF2-40B4-BE49-F238E27FC236}">
                  <a16:creationId xmlns:a16="http://schemas.microsoft.com/office/drawing/2014/main" id="{BE48DBE5-4DB9-4B5B-94B6-888840DC4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5" y="2388"/>
              <a:ext cx="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i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2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5" name="Group 70">
            <a:extLst>
              <a:ext uri="{FF2B5EF4-FFF2-40B4-BE49-F238E27FC236}">
                <a16:creationId xmlns:a16="http://schemas.microsoft.com/office/drawing/2014/main" id="{3486F05A-A89F-452E-A96F-FE7E03F35BAE}"/>
              </a:ext>
            </a:extLst>
          </p:cNvPr>
          <p:cNvGrpSpPr>
            <a:grpSpLocks/>
          </p:cNvGrpSpPr>
          <p:nvPr/>
        </p:nvGrpSpPr>
        <p:grpSpPr bwMode="auto">
          <a:xfrm>
            <a:off x="4008439" y="1844675"/>
            <a:ext cx="574675" cy="649288"/>
            <a:chOff x="930" y="935"/>
            <a:chExt cx="362" cy="409"/>
          </a:xfrm>
        </p:grpSpPr>
        <p:sp>
          <p:nvSpPr>
            <p:cNvPr id="60444" name="Line 57">
              <a:extLst>
                <a:ext uri="{FF2B5EF4-FFF2-40B4-BE49-F238E27FC236}">
                  <a16:creationId xmlns:a16="http://schemas.microsoft.com/office/drawing/2014/main" id="{0994106A-E6EC-4B4D-A0CB-374269DC87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0" y="1344"/>
              <a:ext cx="362" cy="0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0445" name="Text Box 62">
              <a:extLst>
                <a:ext uri="{FF2B5EF4-FFF2-40B4-BE49-F238E27FC236}">
                  <a16:creationId xmlns:a16="http://schemas.microsoft.com/office/drawing/2014/main" id="{3BB39B8F-3667-4B80-BE71-6A27494012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5" y="935"/>
              <a:ext cx="31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i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1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sp>
        <p:nvSpPr>
          <p:cNvPr id="244801" name="Text Box 65">
            <a:extLst>
              <a:ext uri="{FF2B5EF4-FFF2-40B4-BE49-F238E27FC236}">
                <a16:creationId xmlns:a16="http://schemas.microsoft.com/office/drawing/2014/main" id="{A5329A85-53A5-4E86-A1B3-8BD539975D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2526" y="5170021"/>
            <a:ext cx="1584325" cy="523220"/>
          </a:xfrm>
          <a:prstGeom prst="rect">
            <a:avLst/>
          </a:prstGeom>
          <a:noFill/>
          <a:ln w="28575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AutoNum type="circleNumDbPlain" startAt="2"/>
            </a:pPr>
            <a:r>
              <a:rPr lang="zh-CN" altLang="en-US" sz="2800">
                <a:solidFill>
                  <a:srgbClr val="FF99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结点</a:t>
            </a:r>
          </a:p>
        </p:txBody>
      </p:sp>
      <p:sp>
        <p:nvSpPr>
          <p:cNvPr id="244802" name="AutoShape 66">
            <a:extLst>
              <a:ext uri="{FF2B5EF4-FFF2-40B4-BE49-F238E27FC236}">
                <a16:creationId xmlns:a16="http://schemas.microsoft.com/office/drawing/2014/main" id="{94AA31F2-4FA3-47EC-83D7-A9C00762E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1313" y="5372101"/>
            <a:ext cx="647700" cy="144463"/>
          </a:xfrm>
          <a:prstGeom prst="rightArrow">
            <a:avLst>
              <a:gd name="adj1" fmla="val 50000"/>
              <a:gd name="adj2" fmla="val 112088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60431" name="Group 77">
            <a:extLst>
              <a:ext uri="{FF2B5EF4-FFF2-40B4-BE49-F238E27FC236}">
                <a16:creationId xmlns:a16="http://schemas.microsoft.com/office/drawing/2014/main" id="{DD3B9B60-A695-4AF8-B0D9-7E35371425F6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60442" name="Picture 78" descr="78900">
              <a:extLst>
                <a:ext uri="{FF2B5EF4-FFF2-40B4-BE49-F238E27FC236}">
                  <a16:creationId xmlns:a16="http://schemas.microsoft.com/office/drawing/2014/main" id="{E1C9A776-866F-4D7E-8330-F14988AD55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43" name="Text Box 7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92675F74-3CE4-472E-B735-716FEADD3E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60432" name="Group 80">
            <a:extLst>
              <a:ext uri="{FF2B5EF4-FFF2-40B4-BE49-F238E27FC236}">
                <a16:creationId xmlns:a16="http://schemas.microsoft.com/office/drawing/2014/main" id="{56529109-191E-46A8-B7BC-427E297EC7F4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60440" name="Picture 81" descr="78900">
              <a:extLst>
                <a:ext uri="{FF2B5EF4-FFF2-40B4-BE49-F238E27FC236}">
                  <a16:creationId xmlns:a16="http://schemas.microsoft.com/office/drawing/2014/main" id="{B9AB0607-4C9F-42DB-8A19-B6EFA9CF55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41" name="Text Box 8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DDDBA450-D630-4374-8652-C1D08E2BD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sp>
        <p:nvSpPr>
          <p:cNvPr id="244822" name="Text Box 86">
            <a:extLst>
              <a:ext uri="{FF2B5EF4-FFF2-40B4-BE49-F238E27FC236}">
                <a16:creationId xmlns:a16="http://schemas.microsoft.com/office/drawing/2014/main" id="{B73D51FB-2B96-4BC6-805A-1976B4088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7938" y="5084763"/>
            <a:ext cx="52562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电路中，三条或三条以上支路的连接点称为结点。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  <a:sym typeface="Symbol" panose="05050102010706020507" pitchFamily="18" charset="2"/>
            </a:endParaRPr>
          </a:p>
        </p:txBody>
      </p:sp>
      <p:sp>
        <p:nvSpPr>
          <p:cNvPr id="244823" name="Text Box 87">
            <a:extLst>
              <a:ext uri="{FF2B5EF4-FFF2-40B4-BE49-F238E27FC236}">
                <a16:creationId xmlns:a16="http://schemas.microsoft.com/office/drawing/2014/main" id="{53D89410-40A9-4625-BD10-6E2CDC7C5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3563" y="5589589"/>
            <a:ext cx="819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n</a:t>
            </a:r>
            <a:r>
              <a:rPr lang="en-US" altLang="zh-CN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=2</a:t>
            </a:r>
          </a:p>
        </p:txBody>
      </p:sp>
      <p:grpSp>
        <p:nvGrpSpPr>
          <p:cNvPr id="60435" name="Group 108">
            <a:extLst>
              <a:ext uri="{FF2B5EF4-FFF2-40B4-BE49-F238E27FC236}">
                <a16:creationId xmlns:a16="http://schemas.microsoft.com/office/drawing/2014/main" id="{32809C8F-6D79-44E4-B89C-255B03CFF408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60438" name="Picture 109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9DE8382-C499-4A83-8FE6-ECF70DABF6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39" name="Text Box 11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D9987A1F-5EBA-4AE9-94C6-656E503121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  <p:sp>
        <p:nvSpPr>
          <p:cNvPr id="509956" name="Text Box 4">
            <a:extLst>
              <a:ext uri="{FF2B5EF4-FFF2-40B4-BE49-F238E27FC236}">
                <a16:creationId xmlns:a16="http://schemas.microsoft.com/office/drawing/2014/main" id="{003B479E-48ED-424A-8D2E-CDB50F217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1773238"/>
            <a:ext cx="2160588" cy="5191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00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（</a:t>
            </a:r>
            <a:r>
              <a:rPr lang="en-US" altLang="zh-CN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Branch</a:t>
            </a: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）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93C9E381-450E-40B9-B2DF-D255F3D59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5805488"/>
            <a:ext cx="2160588" cy="5191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00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（</a:t>
            </a:r>
            <a:r>
              <a:rPr lang="en-US" altLang="zh-CN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Node</a:t>
            </a: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4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4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244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75"/>
                                        <p:tgtEl>
                                          <p:spTgt spid="50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244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244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500"/>
                                        <p:tgtEl>
                                          <p:spTgt spid="244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4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4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6" dur="500"/>
                                        <p:tgtEl>
                                          <p:spTgt spid="244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24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24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7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0" dur="75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8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4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4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0" dur="500"/>
                                        <p:tgtEl>
                                          <p:spTgt spid="24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0" grpId="0"/>
      <p:bldP spid="244741" grpId="0" autoUpdateAnimBg="0"/>
      <p:bldP spid="244744" grpId="0" autoUpdateAnimBg="0"/>
      <p:bldP spid="244750" grpId="0" autoUpdateAnimBg="0"/>
      <p:bldP spid="244751" grpId="0"/>
      <p:bldP spid="244787" grpId="0" animBg="1"/>
      <p:bldP spid="244790" grpId="0" animBg="1"/>
      <p:bldP spid="244801" grpId="0" animBg="1" autoUpdateAnimBg="0"/>
      <p:bldP spid="244802" grpId="0" animBg="1"/>
      <p:bldP spid="244822" grpId="0" autoUpdateAnimBg="0"/>
      <p:bldP spid="244823" grpId="0" autoUpdateAnimBg="0"/>
      <p:bldP spid="509956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>
            <a:extLst>
              <a:ext uri="{FF2B5EF4-FFF2-40B4-BE49-F238E27FC236}">
                <a16:creationId xmlns:a16="http://schemas.microsoft.com/office/drawing/2014/main" id="{4631357E-1049-4D8F-B9DF-2E7763162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457201"/>
            <a:ext cx="601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 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应用</a:t>
            </a: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KCL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列</a:t>
            </a: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zh-CN" sz="2800" b="1" i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-1)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个结点电流方程</a:t>
            </a:r>
          </a:p>
        </p:txBody>
      </p:sp>
      <p:sp>
        <p:nvSpPr>
          <p:cNvPr id="32771" name="Text Box 3">
            <a:extLst>
              <a:ext uri="{FF2B5EF4-FFF2-40B4-BE49-F238E27FC236}">
                <a16:creationId xmlns:a16="http://schemas.microsoft.com/office/drawing/2014/main" id="{63EBB9AD-005C-4829-81A5-C7EBA63A0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5105400"/>
            <a:ext cx="335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因支路数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6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</a:p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所以要列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个方程。</a:t>
            </a:r>
          </a:p>
        </p:txBody>
      </p:sp>
      <p:sp>
        <p:nvSpPr>
          <p:cNvPr id="32772" name="Freeform 4">
            <a:extLst>
              <a:ext uri="{FF2B5EF4-FFF2-40B4-BE49-F238E27FC236}">
                <a16:creationId xmlns:a16="http://schemas.microsoft.com/office/drawing/2014/main" id="{9ED18A90-9D89-4740-97BF-CC46E513C4D0}"/>
              </a:ext>
            </a:extLst>
          </p:cNvPr>
          <p:cNvSpPr>
            <a:spLocks/>
          </p:cNvSpPr>
          <p:nvPr/>
        </p:nvSpPr>
        <p:spPr bwMode="auto">
          <a:xfrm>
            <a:off x="2514600" y="1281113"/>
            <a:ext cx="533400" cy="925512"/>
          </a:xfrm>
          <a:custGeom>
            <a:avLst/>
            <a:gdLst>
              <a:gd name="T0" fmla="*/ 2147483646 w 402"/>
              <a:gd name="T1" fmla="*/ 2147483646 h 679"/>
              <a:gd name="T2" fmla="*/ 2147483646 w 402"/>
              <a:gd name="T3" fmla="*/ 2147483646 h 679"/>
              <a:gd name="T4" fmla="*/ 2147483646 w 402"/>
              <a:gd name="T5" fmla="*/ 2147483646 h 679"/>
              <a:gd name="T6" fmla="*/ 2147483646 w 402"/>
              <a:gd name="T7" fmla="*/ 2147483646 h 679"/>
              <a:gd name="T8" fmla="*/ 2147483646 w 402"/>
              <a:gd name="T9" fmla="*/ 2147483646 h 679"/>
              <a:gd name="T10" fmla="*/ 2147483646 w 402"/>
              <a:gd name="T11" fmla="*/ 2147483646 h 679"/>
              <a:gd name="T12" fmla="*/ 2147483646 w 402"/>
              <a:gd name="T13" fmla="*/ 2147483646 h 679"/>
              <a:gd name="T14" fmla="*/ 2147483646 w 402"/>
              <a:gd name="T15" fmla="*/ 2147483646 h 679"/>
              <a:gd name="T16" fmla="*/ 0 w 402"/>
              <a:gd name="T17" fmla="*/ 2147483646 h 67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2"/>
              <a:gd name="T28" fmla="*/ 0 h 679"/>
              <a:gd name="T29" fmla="*/ 402 w 402"/>
              <a:gd name="T30" fmla="*/ 679 h 67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2" h="679">
                <a:moveTo>
                  <a:pt x="12" y="248"/>
                </a:moveTo>
                <a:cubicBezTo>
                  <a:pt x="28" y="214"/>
                  <a:pt x="57" y="64"/>
                  <a:pt x="108" y="32"/>
                </a:cubicBezTo>
                <a:cubicBezTo>
                  <a:pt x="159" y="0"/>
                  <a:pt x="273" y="14"/>
                  <a:pt x="321" y="56"/>
                </a:cubicBezTo>
                <a:cubicBezTo>
                  <a:pt x="369" y="98"/>
                  <a:pt x="390" y="204"/>
                  <a:pt x="396" y="284"/>
                </a:cubicBezTo>
                <a:cubicBezTo>
                  <a:pt x="402" y="364"/>
                  <a:pt x="388" y="473"/>
                  <a:pt x="360" y="536"/>
                </a:cubicBezTo>
                <a:cubicBezTo>
                  <a:pt x="332" y="599"/>
                  <a:pt x="273" y="645"/>
                  <a:pt x="230" y="662"/>
                </a:cubicBezTo>
                <a:cubicBezTo>
                  <a:pt x="187" y="679"/>
                  <a:pt x="131" y="649"/>
                  <a:pt x="103" y="636"/>
                </a:cubicBezTo>
                <a:cubicBezTo>
                  <a:pt x="75" y="623"/>
                  <a:pt x="77" y="611"/>
                  <a:pt x="60" y="584"/>
                </a:cubicBezTo>
                <a:cubicBezTo>
                  <a:pt x="43" y="557"/>
                  <a:pt x="12" y="498"/>
                  <a:pt x="0" y="476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3" name="Text Box 5">
            <a:extLst>
              <a:ext uri="{FF2B5EF4-FFF2-40B4-BE49-F238E27FC236}">
                <a16:creationId xmlns:a16="http://schemas.microsoft.com/office/drawing/2014/main" id="{DF38863F-507A-431E-8A4E-C69D28325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2209801"/>
            <a:ext cx="601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应用</a:t>
            </a: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KVL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选网孔列回路电压方程</a:t>
            </a:r>
          </a:p>
        </p:txBody>
      </p:sp>
      <p:sp>
        <p:nvSpPr>
          <p:cNvPr id="32774" name="Text Box 6">
            <a:extLst>
              <a:ext uri="{FF2B5EF4-FFF2-40B4-BE49-F238E27FC236}">
                <a16:creationId xmlns:a16="http://schemas.microsoft.com/office/drawing/2014/main" id="{EB6F473A-BAAE-4055-8AF1-C7F3AAF31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4129088"/>
            <a:ext cx="2819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 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联立解出</a:t>
            </a:r>
            <a:r>
              <a:rPr lang="zh-CN" altLang="en-US" sz="2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 </a:t>
            </a:r>
          </a:p>
        </p:txBody>
      </p:sp>
      <p:sp>
        <p:nvSpPr>
          <p:cNvPr id="32775" name="Rectangle 7" descr="40%">
            <a:extLst>
              <a:ext uri="{FF2B5EF4-FFF2-40B4-BE49-F238E27FC236}">
                <a16:creationId xmlns:a16="http://schemas.microsoft.com/office/drawing/2014/main" id="{444ECB42-3B55-48BA-8C69-C0719965A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1" y="4835526"/>
            <a:ext cx="5616575" cy="1401763"/>
          </a:xfrm>
          <a:prstGeom prst="rect">
            <a:avLst/>
          </a:prstGeom>
          <a:pattFill prst="pct40">
            <a:fgClr>
              <a:srgbClr val="FFFF00"/>
            </a:fgClr>
            <a:bgClr>
              <a:srgbClr val="FFFFFF"/>
            </a:bgClr>
          </a:pattFill>
          <a:ln w="2857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支路电流法是电路分析中最基本的方法之一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但当支路数较多时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所需方程的个数较多</a:t>
            </a:r>
            <a:r>
              <a:rPr lang="en-US" altLang="zh-CN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求解不方便。</a:t>
            </a:r>
          </a:p>
        </p:txBody>
      </p:sp>
      <p:graphicFrame>
        <p:nvGraphicFramePr>
          <p:cNvPr id="21512" name="Object 8">
            <a:extLst>
              <a:ext uri="{FF2B5EF4-FFF2-40B4-BE49-F238E27FC236}">
                <a16:creationId xmlns:a16="http://schemas.microsoft.com/office/drawing/2014/main" id="{209207A6-14C0-4142-AA85-07F65A170A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6" name="公式" r:id="rId4" imgW="114151" imgH="215619" progId="Equation.3">
                  <p:embed/>
                </p:oleObj>
              </mc:Choice>
              <mc:Fallback>
                <p:oleObj name="公式" r:id="rId4" imgW="114151" imgH="215619" progId="Equation.3">
                  <p:embed/>
                  <p:pic>
                    <p:nvPicPr>
                      <p:cNvPr id="21512" name="Object 8">
                        <a:extLst>
                          <a:ext uri="{FF2B5EF4-FFF2-40B4-BE49-F238E27FC236}">
                            <a16:creationId xmlns:a16="http://schemas.microsoft.com/office/drawing/2014/main" id="{209207A6-14C0-4142-AA85-07F65A170A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7" name="Rectangle 9">
            <a:extLst>
              <a:ext uri="{FF2B5EF4-FFF2-40B4-BE49-F238E27FC236}">
                <a16:creationId xmlns:a16="http://schemas.microsoft.com/office/drawing/2014/main" id="{DA86DBB2-B747-423E-A649-FA244C5A6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66688"/>
            <a:ext cx="11015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sp>
        <p:nvSpPr>
          <p:cNvPr id="32831" name="Freeform 63">
            <a:extLst>
              <a:ext uri="{FF2B5EF4-FFF2-40B4-BE49-F238E27FC236}">
                <a16:creationId xmlns:a16="http://schemas.microsoft.com/office/drawing/2014/main" id="{4427ABF8-F858-4881-A485-976D280A885B}"/>
              </a:ext>
            </a:extLst>
          </p:cNvPr>
          <p:cNvSpPr>
            <a:spLocks/>
          </p:cNvSpPr>
          <p:nvPr/>
        </p:nvSpPr>
        <p:spPr bwMode="auto">
          <a:xfrm>
            <a:off x="3505200" y="1281113"/>
            <a:ext cx="533400" cy="925512"/>
          </a:xfrm>
          <a:custGeom>
            <a:avLst/>
            <a:gdLst>
              <a:gd name="T0" fmla="*/ 2147483646 w 402"/>
              <a:gd name="T1" fmla="*/ 2147483646 h 679"/>
              <a:gd name="T2" fmla="*/ 2147483646 w 402"/>
              <a:gd name="T3" fmla="*/ 2147483646 h 679"/>
              <a:gd name="T4" fmla="*/ 2147483646 w 402"/>
              <a:gd name="T5" fmla="*/ 2147483646 h 679"/>
              <a:gd name="T6" fmla="*/ 2147483646 w 402"/>
              <a:gd name="T7" fmla="*/ 2147483646 h 679"/>
              <a:gd name="T8" fmla="*/ 2147483646 w 402"/>
              <a:gd name="T9" fmla="*/ 2147483646 h 679"/>
              <a:gd name="T10" fmla="*/ 2147483646 w 402"/>
              <a:gd name="T11" fmla="*/ 2147483646 h 679"/>
              <a:gd name="T12" fmla="*/ 2147483646 w 402"/>
              <a:gd name="T13" fmla="*/ 2147483646 h 679"/>
              <a:gd name="T14" fmla="*/ 2147483646 w 402"/>
              <a:gd name="T15" fmla="*/ 2147483646 h 679"/>
              <a:gd name="T16" fmla="*/ 0 w 402"/>
              <a:gd name="T17" fmla="*/ 2147483646 h 67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2"/>
              <a:gd name="T28" fmla="*/ 0 h 679"/>
              <a:gd name="T29" fmla="*/ 402 w 402"/>
              <a:gd name="T30" fmla="*/ 679 h 67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2" h="679">
                <a:moveTo>
                  <a:pt x="12" y="248"/>
                </a:moveTo>
                <a:cubicBezTo>
                  <a:pt x="28" y="214"/>
                  <a:pt x="57" y="64"/>
                  <a:pt x="108" y="32"/>
                </a:cubicBezTo>
                <a:cubicBezTo>
                  <a:pt x="159" y="0"/>
                  <a:pt x="273" y="14"/>
                  <a:pt x="321" y="56"/>
                </a:cubicBezTo>
                <a:cubicBezTo>
                  <a:pt x="369" y="98"/>
                  <a:pt x="390" y="204"/>
                  <a:pt x="396" y="284"/>
                </a:cubicBezTo>
                <a:cubicBezTo>
                  <a:pt x="402" y="364"/>
                  <a:pt x="388" y="473"/>
                  <a:pt x="360" y="536"/>
                </a:cubicBezTo>
                <a:cubicBezTo>
                  <a:pt x="332" y="599"/>
                  <a:pt x="273" y="645"/>
                  <a:pt x="230" y="662"/>
                </a:cubicBezTo>
                <a:cubicBezTo>
                  <a:pt x="187" y="679"/>
                  <a:pt x="131" y="649"/>
                  <a:pt x="103" y="636"/>
                </a:cubicBezTo>
                <a:cubicBezTo>
                  <a:pt x="75" y="623"/>
                  <a:pt x="77" y="611"/>
                  <a:pt x="60" y="584"/>
                </a:cubicBezTo>
                <a:cubicBezTo>
                  <a:pt x="43" y="557"/>
                  <a:pt x="12" y="498"/>
                  <a:pt x="0" y="476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32" name="Freeform 64">
            <a:extLst>
              <a:ext uri="{FF2B5EF4-FFF2-40B4-BE49-F238E27FC236}">
                <a16:creationId xmlns:a16="http://schemas.microsoft.com/office/drawing/2014/main" id="{01D58C5D-132F-41A6-96DF-39DC0206DCE5}"/>
              </a:ext>
            </a:extLst>
          </p:cNvPr>
          <p:cNvSpPr>
            <a:spLocks/>
          </p:cNvSpPr>
          <p:nvPr/>
        </p:nvSpPr>
        <p:spPr bwMode="auto">
          <a:xfrm>
            <a:off x="2301875" y="2881313"/>
            <a:ext cx="2063750" cy="685800"/>
          </a:xfrm>
          <a:custGeom>
            <a:avLst/>
            <a:gdLst>
              <a:gd name="T0" fmla="*/ 2147483646 w 1300"/>
              <a:gd name="T1" fmla="*/ 2147483646 h 637"/>
              <a:gd name="T2" fmla="*/ 2147483646 w 1300"/>
              <a:gd name="T3" fmla="*/ 2147483646 h 637"/>
              <a:gd name="T4" fmla="*/ 2147483646 w 1300"/>
              <a:gd name="T5" fmla="*/ 2147483646 h 637"/>
              <a:gd name="T6" fmla="*/ 2147483646 w 1300"/>
              <a:gd name="T7" fmla="*/ 2147483646 h 637"/>
              <a:gd name="T8" fmla="*/ 2147483646 w 1300"/>
              <a:gd name="T9" fmla="*/ 2147483646 h 637"/>
              <a:gd name="T10" fmla="*/ 2147483646 w 1300"/>
              <a:gd name="T11" fmla="*/ 2147483646 h 637"/>
              <a:gd name="T12" fmla="*/ 2147483646 w 1300"/>
              <a:gd name="T13" fmla="*/ 2147483646 h 637"/>
              <a:gd name="T14" fmla="*/ 2147483646 w 1300"/>
              <a:gd name="T15" fmla="*/ 2147483646 h 637"/>
              <a:gd name="T16" fmla="*/ 2147483646 w 1300"/>
              <a:gd name="T17" fmla="*/ 2147483646 h 637"/>
              <a:gd name="T18" fmla="*/ 2147483646 w 1300"/>
              <a:gd name="T19" fmla="*/ 2147483646 h 637"/>
              <a:gd name="T20" fmla="*/ 2147483646 w 1300"/>
              <a:gd name="T21" fmla="*/ 2147483646 h 637"/>
              <a:gd name="T22" fmla="*/ 2147483646 w 1300"/>
              <a:gd name="T23" fmla="*/ 2147483646 h 6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300"/>
              <a:gd name="T37" fmla="*/ 0 h 637"/>
              <a:gd name="T38" fmla="*/ 1300 w 1300"/>
              <a:gd name="T39" fmla="*/ 637 h 63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300" h="637">
                <a:moveTo>
                  <a:pt x="902" y="302"/>
                </a:moveTo>
                <a:cubicBezTo>
                  <a:pt x="930" y="272"/>
                  <a:pt x="1006" y="164"/>
                  <a:pt x="1070" y="122"/>
                </a:cubicBezTo>
                <a:cubicBezTo>
                  <a:pt x="1134" y="80"/>
                  <a:pt x="1272" y="0"/>
                  <a:pt x="1286" y="50"/>
                </a:cubicBezTo>
                <a:cubicBezTo>
                  <a:pt x="1300" y="100"/>
                  <a:pt x="1243" y="329"/>
                  <a:pt x="1154" y="422"/>
                </a:cubicBezTo>
                <a:cubicBezTo>
                  <a:pt x="1065" y="515"/>
                  <a:pt x="893" y="581"/>
                  <a:pt x="755" y="609"/>
                </a:cubicBezTo>
                <a:cubicBezTo>
                  <a:pt x="617" y="637"/>
                  <a:pt x="432" y="613"/>
                  <a:pt x="328" y="588"/>
                </a:cubicBezTo>
                <a:cubicBezTo>
                  <a:pt x="224" y="563"/>
                  <a:pt x="182" y="506"/>
                  <a:pt x="134" y="458"/>
                </a:cubicBezTo>
                <a:cubicBezTo>
                  <a:pt x="86" y="410"/>
                  <a:pt x="56" y="362"/>
                  <a:pt x="38" y="302"/>
                </a:cubicBezTo>
                <a:cubicBezTo>
                  <a:pt x="20" y="242"/>
                  <a:pt x="0" y="128"/>
                  <a:pt x="26" y="98"/>
                </a:cubicBezTo>
                <a:cubicBezTo>
                  <a:pt x="52" y="68"/>
                  <a:pt x="136" y="94"/>
                  <a:pt x="194" y="122"/>
                </a:cubicBezTo>
                <a:cubicBezTo>
                  <a:pt x="252" y="150"/>
                  <a:pt x="335" y="224"/>
                  <a:pt x="374" y="266"/>
                </a:cubicBezTo>
                <a:cubicBezTo>
                  <a:pt x="413" y="308"/>
                  <a:pt x="418" y="351"/>
                  <a:pt x="429" y="373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33" name="Rectangle 65" descr="40%">
            <a:extLst>
              <a:ext uri="{FF2B5EF4-FFF2-40B4-BE49-F238E27FC236}">
                <a16:creationId xmlns:a16="http://schemas.microsoft.com/office/drawing/2014/main" id="{41E5C9B1-0478-4DA8-B0A1-E64D53DA3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0650" y="838201"/>
            <a:ext cx="4400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对结点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</a:p>
        </p:txBody>
      </p:sp>
      <p:sp>
        <p:nvSpPr>
          <p:cNvPr id="32834" name="Rectangle 66" descr="40%">
            <a:extLst>
              <a:ext uri="{FF2B5EF4-FFF2-40B4-BE49-F238E27FC236}">
                <a16:creationId xmlns:a16="http://schemas.microsoft.com/office/drawing/2014/main" id="{2341F122-8C08-40D6-9910-1436DA2B0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2667001"/>
            <a:ext cx="571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对网孔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abda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</a:p>
        </p:txBody>
      </p:sp>
      <p:sp>
        <p:nvSpPr>
          <p:cNvPr id="32835" name="Rectangle 67" descr="40%">
            <a:extLst>
              <a:ext uri="{FF2B5EF4-FFF2-40B4-BE49-F238E27FC236}">
                <a16:creationId xmlns:a16="http://schemas.microsoft.com/office/drawing/2014/main" id="{60977A17-D986-4B62-AF5B-7201D3E2E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0650" y="1295401"/>
            <a:ext cx="4400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对结点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</a:p>
        </p:txBody>
      </p:sp>
      <p:sp>
        <p:nvSpPr>
          <p:cNvPr id="32836" name="Rectangle 68" descr="40%">
            <a:extLst>
              <a:ext uri="{FF2B5EF4-FFF2-40B4-BE49-F238E27FC236}">
                <a16:creationId xmlns:a16="http://schemas.microsoft.com/office/drawing/2014/main" id="{7AE426EB-FDD2-4977-846C-292C29AB7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1752601"/>
            <a:ext cx="4400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对结点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 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</a:p>
        </p:txBody>
      </p:sp>
      <p:sp>
        <p:nvSpPr>
          <p:cNvPr id="32837" name="Rectangle 69" descr="40%">
            <a:extLst>
              <a:ext uri="{FF2B5EF4-FFF2-40B4-BE49-F238E27FC236}">
                <a16:creationId xmlns:a16="http://schemas.microsoft.com/office/drawing/2014/main" id="{6975BA31-6BF6-401E-958C-92B1EB2FF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3138488"/>
            <a:ext cx="5715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对网孔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acba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</a:p>
        </p:txBody>
      </p:sp>
      <p:sp>
        <p:nvSpPr>
          <p:cNvPr id="32838" name="Rectangle 70" descr="40%">
            <a:extLst>
              <a:ext uri="{FF2B5EF4-FFF2-40B4-BE49-F238E27FC236}">
                <a16:creationId xmlns:a16="http://schemas.microsoft.com/office/drawing/2014/main" id="{0B742822-3D1A-45C5-AB34-52366C62C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3595688"/>
            <a:ext cx="5715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对网孔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bcdb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839" name="Rectangle 71">
            <a:extLst>
              <a:ext uri="{FF2B5EF4-FFF2-40B4-BE49-F238E27FC236}">
                <a16:creationId xmlns:a16="http://schemas.microsoft.com/office/drawing/2014/main" id="{FF7CA887-6C24-4025-B53F-4C7EA60BB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140200"/>
            <a:ext cx="2590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试求检流计中的电流</a:t>
            </a:r>
            <a:r>
              <a:rPr lang="en-US" altLang="zh-CN" sz="2800" b="1" i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  <p:pic>
        <p:nvPicPr>
          <p:cNvPr id="21523" name="Picture 164" descr="图片5">
            <a:extLst>
              <a:ext uri="{FF2B5EF4-FFF2-40B4-BE49-F238E27FC236}">
                <a16:creationId xmlns:a16="http://schemas.microsoft.com/office/drawing/2014/main" id="{079B83B8-E032-4B1C-8926-ED0C5160C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850" y="161926"/>
            <a:ext cx="3136900" cy="415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32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500"/>
                                        <p:tgtEl>
                                          <p:spTgt spid="3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1" grpId="0" autoUpdateAnimBg="0"/>
      <p:bldP spid="32773" grpId="0" autoUpdateAnimBg="0"/>
      <p:bldP spid="32774" grpId="0" autoUpdateAnimBg="0"/>
      <p:bldP spid="32775" grpId="0" animBg="1" autoUpdateAnimBg="0"/>
      <p:bldP spid="32833" grpId="0" autoUpdateAnimBg="0"/>
      <p:bldP spid="32834" grpId="0" autoUpdateAnimBg="0"/>
      <p:bldP spid="32835" grpId="0" autoUpdateAnimBg="0"/>
      <p:bldP spid="32836" grpId="0" autoUpdateAnimBg="0"/>
      <p:bldP spid="32837" grpId="0" autoUpdateAnimBg="0"/>
      <p:bldP spid="32838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65B76CE8-8886-4F26-8BFF-9D757EB016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05200" y="260351"/>
            <a:ext cx="5105400" cy="792163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2. 5</a:t>
            </a: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结点电压法</a:t>
            </a:r>
          </a:p>
        </p:txBody>
      </p:sp>
      <p:sp>
        <p:nvSpPr>
          <p:cNvPr id="36867" name="Text Box 3">
            <a:extLst>
              <a:ext uri="{FF2B5EF4-FFF2-40B4-BE49-F238E27FC236}">
                <a16:creationId xmlns:a16="http://schemas.microsoft.com/office/drawing/2014/main" id="{0874041F-75B3-451C-970A-62C98BCF1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731838"/>
            <a:ext cx="3041650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结点电压的概念：</a:t>
            </a: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5CB8DA35-5CCF-42EA-89ED-CD0BDA670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1187450"/>
            <a:ext cx="8763000" cy="13731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任选电路中某一结点为零电位参考点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用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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表示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，其它各结点对参考点的电压，称为结点电压。</a:t>
            </a:r>
          </a:p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结点电压的参考方向从结点指向参考结点。</a:t>
            </a:r>
          </a:p>
        </p:txBody>
      </p:sp>
      <p:sp>
        <p:nvSpPr>
          <p:cNvPr id="36869" name="Rectangle 5">
            <a:extLst>
              <a:ext uri="{FF2B5EF4-FFF2-40B4-BE49-F238E27FC236}">
                <a16:creationId xmlns:a16="http://schemas.microsoft.com/office/drawing/2014/main" id="{64BD6F7F-73A5-43EC-8D85-25B2A0D3D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664" y="3629026"/>
            <a:ext cx="8443337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结点电压法适用于支路数较多，结点数较少的电路。</a:t>
            </a:r>
          </a:p>
        </p:txBody>
      </p:sp>
      <p:sp>
        <p:nvSpPr>
          <p:cNvPr id="36870" name="Text Box 6">
            <a:extLst>
              <a:ext uri="{FF2B5EF4-FFF2-40B4-BE49-F238E27FC236}">
                <a16:creationId xmlns:a16="http://schemas.microsoft.com/office/drawing/2014/main" id="{515223B5-6B50-4585-B0C5-4D2FD48B8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400" y="2435226"/>
            <a:ext cx="82296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结点电压法：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以结点电压为未知量，列方程求解。</a:t>
            </a:r>
            <a:endParaRPr lang="zh-CN" altLang="en-US" sz="28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71" name="Rectangle 7">
            <a:extLst>
              <a:ext uri="{FF2B5EF4-FFF2-40B4-BE49-F238E27FC236}">
                <a16:creationId xmlns:a16="http://schemas.microsoft.com/office/drawing/2014/main" id="{2073DFED-489E-41A5-9AA6-846174646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5638" y="2922588"/>
            <a:ext cx="8458200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在求出结点电压后，可应用基尔霍夫定律或欧姆定</a:t>
            </a:r>
          </a:p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律求出各支路的电流或电压。</a:t>
            </a:r>
          </a:p>
        </p:txBody>
      </p:sp>
      <p:sp>
        <p:nvSpPr>
          <p:cNvPr id="36908" name="Rectangle 44">
            <a:extLst>
              <a:ext uri="{FF2B5EF4-FFF2-40B4-BE49-F238E27FC236}">
                <a16:creationId xmlns:a16="http://schemas.microsoft.com/office/drawing/2014/main" id="{60459715-D1A0-43A4-A1D3-D225F96E0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3338" y="4427539"/>
            <a:ext cx="38909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在左图电路中只含有两个结点，若设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b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为参考结点，则电路中只有一个未知的结点电压。</a:t>
            </a:r>
          </a:p>
        </p:txBody>
      </p:sp>
      <p:pic>
        <p:nvPicPr>
          <p:cNvPr id="36943" name="Picture 79" descr="图片8">
            <a:extLst>
              <a:ext uri="{FF2B5EF4-FFF2-40B4-BE49-F238E27FC236}">
                <a16:creationId xmlns:a16="http://schemas.microsoft.com/office/drawing/2014/main" id="{22036F45-FDCC-4F22-BBB5-E67B2913A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13" y="4149725"/>
            <a:ext cx="40640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6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  <p:bldP spid="36868" grpId="0" build="p" autoUpdateAnimBg="0"/>
      <p:bldP spid="36869" grpId="0" autoUpdateAnimBg="0"/>
      <p:bldP spid="36870" grpId="0" build="p" autoUpdateAnimBg="0"/>
      <p:bldP spid="36871" grpId="0" autoUpdateAnimBg="0"/>
      <p:bldP spid="3690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36" descr="图片9">
            <a:extLst>
              <a:ext uri="{FF2B5EF4-FFF2-40B4-BE49-F238E27FC236}">
                <a16:creationId xmlns:a16="http://schemas.microsoft.com/office/drawing/2014/main" id="{38616C9A-DCF4-4C71-A404-9267B38B9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413" y="476250"/>
            <a:ext cx="4572000" cy="290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Rectangle 2">
            <a:extLst>
              <a:ext uri="{FF2B5EF4-FFF2-40B4-BE49-F238E27FC236}">
                <a16:creationId xmlns:a16="http://schemas.microsoft.com/office/drawing/2014/main" id="{045A1D28-79BC-4BA2-A611-FF8995A9597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68475" y="552450"/>
            <a:ext cx="5867400" cy="5334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个结点的结点电压方程的推导</a:t>
            </a:r>
          </a:p>
        </p:txBody>
      </p:sp>
      <p:sp>
        <p:nvSpPr>
          <p:cNvPr id="37891" name="Text Box 3">
            <a:extLst>
              <a:ext uri="{FF2B5EF4-FFF2-40B4-BE49-F238E27FC236}">
                <a16:creationId xmlns:a16="http://schemas.microsoft.com/office/drawing/2014/main" id="{1AE218CD-0183-43A8-A040-1EBCE2004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2775" y="984251"/>
            <a:ext cx="36576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设：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b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0 V</a:t>
            </a:r>
          </a:p>
          <a:p>
            <a:pPr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结点电压为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，参考方向从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指向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  <p:graphicFrame>
        <p:nvGraphicFramePr>
          <p:cNvPr id="37892" name="Object 4">
            <a:extLst>
              <a:ext uri="{FF2B5EF4-FFF2-40B4-BE49-F238E27FC236}">
                <a16:creationId xmlns:a16="http://schemas.microsoft.com/office/drawing/2014/main" id="{96C836C1-46D4-4777-A043-54396D2917A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46751" y="4260850"/>
          <a:ext cx="26892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6" name="Equation" r:id="rId5" imgW="1289139" imgH="209520" progId="Equation.3">
                  <p:embed/>
                </p:oleObj>
              </mc:Choice>
              <mc:Fallback>
                <p:oleObj name="Equation" r:id="rId5" imgW="1289139" imgH="209520" progId="Equation.3">
                  <p:embed/>
                  <p:pic>
                    <p:nvPicPr>
                      <p:cNvPr id="37892" name="Object 4">
                        <a:extLst>
                          <a:ext uri="{FF2B5EF4-FFF2-40B4-BE49-F238E27FC236}">
                            <a16:creationId xmlns:a16="http://schemas.microsoft.com/office/drawing/2014/main" id="{96C836C1-46D4-4777-A043-54396D2917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1" y="4260850"/>
                        <a:ext cx="268922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5">
            <a:extLst>
              <a:ext uri="{FF2B5EF4-FFF2-40B4-BE49-F238E27FC236}">
                <a16:creationId xmlns:a16="http://schemas.microsoft.com/office/drawing/2014/main" id="{78105403-82C4-4CB9-A697-3562970BDE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46751" y="4870450"/>
          <a:ext cx="2555875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7" name="Equation" r:id="rId7" imgW="1250974" imgH="400140" progId="Equation.3">
                  <p:embed/>
                </p:oleObj>
              </mc:Choice>
              <mc:Fallback>
                <p:oleObj name="Equation" r:id="rId7" imgW="1250974" imgH="400140" progId="Equation.3">
                  <p:embed/>
                  <p:pic>
                    <p:nvPicPr>
                      <p:cNvPr id="37893" name="Object 5">
                        <a:extLst>
                          <a:ext uri="{FF2B5EF4-FFF2-40B4-BE49-F238E27FC236}">
                            <a16:creationId xmlns:a16="http://schemas.microsoft.com/office/drawing/2014/main" id="{78105403-82C4-4CB9-A697-3562970BDE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1" y="4870450"/>
                        <a:ext cx="2555875" cy="1036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4" name="Text Box 6">
            <a:extLst>
              <a:ext uri="{FF2B5EF4-FFF2-40B4-BE49-F238E27FC236}">
                <a16:creationId xmlns:a16="http://schemas.microsoft.com/office/drawing/2014/main" id="{53344CE2-D681-4128-97C1-87801C904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6089" y="3282951"/>
            <a:ext cx="4878259" cy="67300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应用欧姆定律求各支路电流</a:t>
            </a:r>
          </a:p>
        </p:txBody>
      </p:sp>
      <p:graphicFrame>
        <p:nvGraphicFramePr>
          <p:cNvPr id="37895" name="Object 7">
            <a:extLst>
              <a:ext uri="{FF2B5EF4-FFF2-40B4-BE49-F238E27FC236}">
                <a16:creationId xmlns:a16="http://schemas.microsoft.com/office/drawing/2014/main" id="{F2B87D71-7304-4755-AFFC-FCD39501DB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63776" y="4016376"/>
          <a:ext cx="2003425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8" name="Equation" r:id="rId9" imgW="755733" imgH="400140" progId="Equation.3">
                  <p:embed/>
                </p:oleObj>
              </mc:Choice>
              <mc:Fallback>
                <p:oleObj name="Equation" r:id="rId9" imgW="755733" imgH="400140" progId="Equation.3">
                  <p:embed/>
                  <p:pic>
                    <p:nvPicPr>
                      <p:cNvPr id="37895" name="Object 7">
                        <a:extLst>
                          <a:ext uri="{FF2B5EF4-FFF2-40B4-BE49-F238E27FC236}">
                            <a16:creationId xmlns:a16="http://schemas.microsoft.com/office/drawing/2014/main" id="{F2B87D71-7304-4755-AFFC-FCD39501DB5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3776" y="4016376"/>
                        <a:ext cx="2003425" cy="105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6" name="Object 8">
            <a:extLst>
              <a:ext uri="{FF2B5EF4-FFF2-40B4-BE49-F238E27FC236}">
                <a16:creationId xmlns:a16="http://schemas.microsoft.com/office/drawing/2014/main" id="{C41134AE-667D-40D1-A675-9099B61E751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39964" y="5083175"/>
          <a:ext cx="2028825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9" name="Equation" r:id="rId11" imgW="857265" imgH="400140" progId="Equation.3">
                  <p:embed/>
                </p:oleObj>
              </mc:Choice>
              <mc:Fallback>
                <p:oleObj name="Equation" r:id="rId11" imgW="857265" imgH="400140" progId="Equation.3">
                  <p:embed/>
                  <p:pic>
                    <p:nvPicPr>
                      <p:cNvPr id="37896" name="Object 8">
                        <a:extLst>
                          <a:ext uri="{FF2B5EF4-FFF2-40B4-BE49-F238E27FC236}">
                            <a16:creationId xmlns:a16="http://schemas.microsoft.com/office/drawing/2014/main" id="{C41134AE-667D-40D1-A675-9099B61E75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9964" y="5083175"/>
                        <a:ext cx="2028825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7" name="Object 9">
            <a:extLst>
              <a:ext uri="{FF2B5EF4-FFF2-40B4-BE49-F238E27FC236}">
                <a16:creationId xmlns:a16="http://schemas.microsoft.com/office/drawing/2014/main" id="{0CB23EAC-5A0E-4C1E-98CF-A41CFB52C8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68801" y="5068888"/>
          <a:ext cx="1247775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70" name="Equation" r:id="rId13" imgW="501722" imgH="400140" progId="Equation.3">
                  <p:embed/>
                </p:oleObj>
              </mc:Choice>
              <mc:Fallback>
                <p:oleObj name="Equation" r:id="rId13" imgW="501722" imgH="400140" progId="Equation.3">
                  <p:embed/>
                  <p:pic>
                    <p:nvPicPr>
                      <p:cNvPr id="37897" name="Object 9">
                        <a:extLst>
                          <a:ext uri="{FF2B5EF4-FFF2-40B4-BE49-F238E27FC236}">
                            <a16:creationId xmlns:a16="http://schemas.microsoft.com/office/drawing/2014/main" id="{0CB23EAC-5A0E-4C1E-98CF-A41CFB52C8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8801" y="5068888"/>
                        <a:ext cx="1247775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8" name="Text Box 10">
            <a:extLst>
              <a:ext uri="{FF2B5EF4-FFF2-40B4-BE49-F238E27FC236}">
                <a16:creationId xmlns:a16="http://schemas.microsoft.com/office/drawing/2014/main" id="{2F45FBAC-EA22-4B5F-8ADC-23F7A1514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2432051"/>
            <a:ext cx="41656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用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KCL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对结点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列方程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+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–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–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4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 0</a:t>
            </a:r>
          </a:p>
        </p:txBody>
      </p:sp>
      <p:grpSp>
        <p:nvGrpSpPr>
          <p:cNvPr id="2" name="Group 134">
            <a:extLst>
              <a:ext uri="{FF2B5EF4-FFF2-40B4-BE49-F238E27FC236}">
                <a16:creationId xmlns:a16="http://schemas.microsoft.com/office/drawing/2014/main" id="{310C850E-77DF-4A9C-B9C1-0E30A8883D1F}"/>
              </a:ext>
            </a:extLst>
          </p:cNvPr>
          <p:cNvGrpSpPr>
            <a:grpSpLocks/>
          </p:cNvGrpSpPr>
          <p:nvPr/>
        </p:nvGrpSpPr>
        <p:grpSpPr bwMode="auto">
          <a:xfrm>
            <a:off x="8283575" y="3282950"/>
            <a:ext cx="304800" cy="266700"/>
            <a:chOff x="4320" y="1960"/>
            <a:chExt cx="192" cy="168"/>
          </a:xfrm>
        </p:grpSpPr>
        <p:grpSp>
          <p:nvGrpSpPr>
            <p:cNvPr id="23566" name="Group 132">
              <a:extLst>
                <a:ext uri="{FF2B5EF4-FFF2-40B4-BE49-F238E27FC236}">
                  <a16:creationId xmlns:a16="http://schemas.microsoft.com/office/drawing/2014/main" id="{0C3DC46C-EFDD-4BD2-BC52-8BD9B5467D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0" y="1984"/>
              <a:ext cx="192" cy="144"/>
              <a:chOff x="4320" y="1984"/>
              <a:chExt cx="192" cy="144"/>
            </a:xfrm>
          </p:grpSpPr>
          <p:sp>
            <p:nvSpPr>
              <p:cNvPr id="23568" name="Line 130">
                <a:extLst>
                  <a:ext uri="{FF2B5EF4-FFF2-40B4-BE49-F238E27FC236}">
                    <a16:creationId xmlns:a16="http://schemas.microsoft.com/office/drawing/2014/main" id="{4F7787A0-1E39-4BF4-A078-AE7342BD3B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6" y="1984"/>
                <a:ext cx="0" cy="14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9" name="Line 131">
                <a:extLst>
                  <a:ext uri="{FF2B5EF4-FFF2-40B4-BE49-F238E27FC236}">
                    <a16:creationId xmlns:a16="http://schemas.microsoft.com/office/drawing/2014/main" id="{8AEDAF9A-ED39-4306-A904-A73551C4A2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0" y="2112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3567" name="Oval 133">
              <a:extLst>
                <a:ext uri="{FF2B5EF4-FFF2-40B4-BE49-F238E27FC236}">
                  <a16:creationId xmlns:a16="http://schemas.microsoft.com/office/drawing/2014/main" id="{812BD545-6821-4963-A1AA-BC3E64CBC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0" y="1960"/>
              <a:ext cx="48" cy="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8025" name="Picture 137" descr="图片10">
            <a:extLst>
              <a:ext uri="{FF2B5EF4-FFF2-40B4-BE49-F238E27FC236}">
                <a16:creationId xmlns:a16="http://schemas.microsoft.com/office/drawing/2014/main" id="{C6100BA7-6BFE-418A-B852-9867523BB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651" y="4076700"/>
            <a:ext cx="1700213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8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  <p:bldP spid="37894" grpId="0" autoUpdateAnimBg="0"/>
      <p:bldP spid="37898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>
            <a:extLst>
              <a:ext uri="{FF2B5EF4-FFF2-40B4-BE49-F238E27FC236}">
                <a16:creationId xmlns:a16="http://schemas.microsoft.com/office/drawing/2014/main" id="{80351C9D-833F-4C08-B0D1-3C21C9119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269876"/>
            <a:ext cx="60198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将各电流代入</a:t>
            </a:r>
            <a:r>
              <a:rPr lang="en-US" altLang="zh-CN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KCL</a:t>
            </a: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方程则有</a:t>
            </a:r>
          </a:p>
        </p:txBody>
      </p:sp>
      <p:graphicFrame>
        <p:nvGraphicFramePr>
          <p:cNvPr id="38915" name="Object 3">
            <a:extLst>
              <a:ext uri="{FF2B5EF4-FFF2-40B4-BE49-F238E27FC236}">
                <a16:creationId xmlns:a16="http://schemas.microsoft.com/office/drawing/2014/main" id="{8D05033D-5B4E-4233-B23C-9FFFF94F216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97139" y="769939"/>
          <a:ext cx="6237287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82" name="公式" r:id="rId4" imgW="2368551" imgH="438120" progId="Equation.3">
                  <p:embed/>
                </p:oleObj>
              </mc:Choice>
              <mc:Fallback>
                <p:oleObj name="公式" r:id="rId4" imgW="2368551" imgH="438120" progId="Equation.3">
                  <p:embed/>
                  <p:pic>
                    <p:nvPicPr>
                      <p:cNvPr id="38915" name="Object 3">
                        <a:extLst>
                          <a:ext uri="{FF2B5EF4-FFF2-40B4-BE49-F238E27FC236}">
                            <a16:creationId xmlns:a16="http://schemas.microsoft.com/office/drawing/2014/main" id="{8D05033D-5B4E-4233-B23C-9FFFF94F21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139" y="769939"/>
                        <a:ext cx="6237287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Text Box 4">
            <a:extLst>
              <a:ext uri="{FF2B5EF4-FFF2-40B4-BE49-F238E27FC236}">
                <a16:creationId xmlns:a16="http://schemas.microsoft.com/office/drawing/2014/main" id="{4D6DE0AD-86B8-43F9-937E-027BCE01A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1717676"/>
            <a:ext cx="1261884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整理得</a:t>
            </a:r>
          </a:p>
        </p:txBody>
      </p:sp>
      <p:graphicFrame>
        <p:nvGraphicFramePr>
          <p:cNvPr id="38917" name="Object 5">
            <a:extLst>
              <a:ext uri="{FF2B5EF4-FFF2-40B4-BE49-F238E27FC236}">
                <a16:creationId xmlns:a16="http://schemas.microsoft.com/office/drawing/2014/main" id="{DED626A1-EBFA-4A52-A49B-C4C8063668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8400" y="1876425"/>
          <a:ext cx="3962400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83" name="Equation" r:id="rId6" imgW="1504985" imgH="781020" progId="Equation.3">
                  <p:embed/>
                </p:oleObj>
              </mc:Choice>
              <mc:Fallback>
                <p:oleObj name="Equation" r:id="rId6" imgW="1504985" imgH="781020" progId="Equation.3">
                  <p:embed/>
                  <p:pic>
                    <p:nvPicPr>
                      <p:cNvPr id="38917" name="Object 5">
                        <a:extLst>
                          <a:ext uri="{FF2B5EF4-FFF2-40B4-BE49-F238E27FC236}">
                            <a16:creationId xmlns:a16="http://schemas.microsoft.com/office/drawing/2014/main" id="{DED626A1-EBFA-4A52-A49B-C4C8063668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876425"/>
                        <a:ext cx="3962400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6">
            <a:extLst>
              <a:ext uri="{FF2B5EF4-FFF2-40B4-BE49-F238E27FC236}">
                <a16:creationId xmlns:a16="http://schemas.microsoft.com/office/drawing/2014/main" id="{B8CC6D80-6B45-4C22-B569-984E0D779E6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96201" y="2251075"/>
          <a:ext cx="1844675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84" name="Equation" r:id="rId8" imgW="616036" imgH="704880" progId="Equation.3">
                  <p:embed/>
                </p:oleObj>
              </mc:Choice>
              <mc:Fallback>
                <p:oleObj name="Equation" r:id="rId8" imgW="616036" imgH="704880" progId="Equation.3">
                  <p:embed/>
                  <p:pic>
                    <p:nvPicPr>
                      <p:cNvPr id="38918" name="Object 6">
                        <a:extLst>
                          <a:ext uri="{FF2B5EF4-FFF2-40B4-BE49-F238E27FC236}">
                            <a16:creationId xmlns:a16="http://schemas.microsoft.com/office/drawing/2014/main" id="{B8CC6D80-6B45-4C22-B569-984E0D779E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1" y="2251075"/>
                        <a:ext cx="1844675" cy="197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Text Box 8">
            <a:extLst>
              <a:ext uri="{FF2B5EF4-FFF2-40B4-BE49-F238E27FC236}">
                <a16:creationId xmlns:a16="http://schemas.microsoft.com/office/drawing/2014/main" id="{AB2162A1-5223-4F00-B901-99919CFEE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470276"/>
            <a:ext cx="574708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注意：</a:t>
            </a:r>
          </a:p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(1)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上式仅适用于两个结点的电路。</a:t>
            </a:r>
          </a:p>
        </p:txBody>
      </p:sp>
      <p:sp>
        <p:nvSpPr>
          <p:cNvPr id="38921" name="Rectangle 9" descr="40%">
            <a:extLst>
              <a:ext uri="{FF2B5EF4-FFF2-40B4-BE49-F238E27FC236}">
                <a16:creationId xmlns:a16="http://schemas.microsoft.com/office/drawing/2014/main" id="{1DBB3485-A564-468E-99BF-3AC965B2C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337051"/>
            <a:ext cx="86868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分母是各支路电导之和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恒为正值；</a:t>
            </a:r>
          </a:p>
          <a:p>
            <a:pPr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分子中各项可以为正，也可以可负。</a:t>
            </a:r>
          </a:p>
          <a:p>
            <a:pPr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当电动势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与结点电压的参考方向相反时取正号，</a:t>
            </a:r>
          </a:p>
          <a:p>
            <a:pPr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相同时则取负号，而与各支路电流的参考方向无关。</a:t>
            </a:r>
            <a:endParaRPr lang="zh-CN" alt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23" name="Text Box 11">
            <a:extLst>
              <a:ext uri="{FF2B5EF4-FFF2-40B4-BE49-F238E27FC236}">
                <a16:creationId xmlns:a16="http://schemas.microsoft.com/office/drawing/2014/main" id="{222B4DF1-F1F6-42BC-B389-B31C52E0A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2701" y="1641476"/>
            <a:ext cx="2698175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即结点电压公式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8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89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89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89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6" grpId="0" autoUpdateAnimBg="0"/>
      <p:bldP spid="38920" grpId="0" build="p" autoUpdateAnimBg="0"/>
      <p:bldP spid="38921" grpId="0" build="p" autoUpdateAnimBg="0"/>
      <p:bldP spid="38923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38B7CAE7-70B5-4007-AAC7-3613497389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71663" y="322263"/>
            <a:ext cx="1219200" cy="457200"/>
          </a:xfrm>
        </p:spPr>
        <p:txBody>
          <a:bodyPr rtlCol="0" anchor="t">
            <a:normAutofit fontScale="90000"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endParaRPr lang="zh-CN" alt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77" name="Rectangle 41">
            <a:extLst>
              <a:ext uri="{FF2B5EF4-FFF2-40B4-BE49-F238E27FC236}">
                <a16:creationId xmlns:a16="http://schemas.microsoft.com/office/drawing/2014/main" id="{6C30DF38-03D3-490B-BD00-FEE644D44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3675" y="330201"/>
            <a:ext cx="304165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试求各支路电流。</a:t>
            </a:r>
          </a:p>
        </p:txBody>
      </p:sp>
      <p:sp>
        <p:nvSpPr>
          <p:cNvPr id="39978" name="Text Box 42">
            <a:extLst>
              <a:ext uri="{FF2B5EF4-FFF2-40B4-BE49-F238E27FC236}">
                <a16:creationId xmlns:a16="http://schemas.microsoft.com/office/drawing/2014/main" id="{621EA156-509A-4154-AD81-6633B9C9E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250" y="457201"/>
            <a:ext cx="36830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解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: (1)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求结点电压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</a:t>
            </a:r>
          </a:p>
        </p:txBody>
      </p:sp>
      <p:graphicFrame>
        <p:nvGraphicFramePr>
          <p:cNvPr id="39979" name="Object 43">
            <a:extLst>
              <a:ext uri="{FF2B5EF4-FFF2-40B4-BE49-F238E27FC236}">
                <a16:creationId xmlns:a16="http://schemas.microsoft.com/office/drawing/2014/main" id="{686830FB-D5E6-4F03-B538-2869E559AF2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00851" y="2176463"/>
          <a:ext cx="3198813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14" name="Equation" r:id="rId4" imgW="1276357" imgH="743040" progId="Equation.3">
                  <p:embed/>
                </p:oleObj>
              </mc:Choice>
              <mc:Fallback>
                <p:oleObj name="Equation" r:id="rId4" imgW="1276357" imgH="743040" progId="Equation.3">
                  <p:embed/>
                  <p:pic>
                    <p:nvPicPr>
                      <p:cNvPr id="39979" name="Object 43">
                        <a:extLst>
                          <a:ext uri="{FF2B5EF4-FFF2-40B4-BE49-F238E27FC236}">
                            <a16:creationId xmlns:a16="http://schemas.microsoft.com/office/drawing/2014/main" id="{686830FB-D5E6-4F03-B538-2869E559AF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0851" y="2176463"/>
                        <a:ext cx="3198813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80" name="Object 44">
            <a:extLst>
              <a:ext uri="{FF2B5EF4-FFF2-40B4-BE49-F238E27FC236}">
                <a16:creationId xmlns:a16="http://schemas.microsoft.com/office/drawing/2014/main" id="{F42B7E8E-0FFA-42D1-B96D-CDAA13C020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34114" y="4670426"/>
          <a:ext cx="4148137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15" name="Equation" r:id="rId6" imgW="1796981" imgH="806400" progId="Equation.3">
                  <p:embed/>
                </p:oleObj>
              </mc:Choice>
              <mc:Fallback>
                <p:oleObj name="Equation" r:id="rId6" imgW="1796981" imgH="806400" progId="Equation.3">
                  <p:embed/>
                  <p:pic>
                    <p:nvPicPr>
                      <p:cNvPr id="39980" name="Object 44">
                        <a:extLst>
                          <a:ext uri="{FF2B5EF4-FFF2-40B4-BE49-F238E27FC236}">
                            <a16:creationId xmlns:a16="http://schemas.microsoft.com/office/drawing/2014/main" id="{F42B7E8E-0FFA-42D1-B96D-CDAA13C020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4" y="4670426"/>
                        <a:ext cx="4148137" cy="207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81" name="Object 45">
            <a:extLst>
              <a:ext uri="{FF2B5EF4-FFF2-40B4-BE49-F238E27FC236}">
                <a16:creationId xmlns:a16="http://schemas.microsoft.com/office/drawing/2014/main" id="{F0C15BAF-5284-4E60-AA05-681F6538C8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0800" y="3700464"/>
          <a:ext cx="3481388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16" name="Equation" r:id="rId8" imgW="2000226" imgH="400140" progId="Equation.3">
                  <p:embed/>
                </p:oleObj>
              </mc:Choice>
              <mc:Fallback>
                <p:oleObj name="Equation" r:id="rId8" imgW="2000226" imgH="400140" progId="Equation.3">
                  <p:embed/>
                  <p:pic>
                    <p:nvPicPr>
                      <p:cNvPr id="39981" name="Object 45">
                        <a:extLst>
                          <a:ext uri="{FF2B5EF4-FFF2-40B4-BE49-F238E27FC236}">
                            <a16:creationId xmlns:a16="http://schemas.microsoft.com/office/drawing/2014/main" id="{F0C15BAF-5284-4E60-AA05-681F6538C8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700464"/>
                        <a:ext cx="3481388" cy="947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82" name="Object 46">
            <a:extLst>
              <a:ext uri="{FF2B5EF4-FFF2-40B4-BE49-F238E27FC236}">
                <a16:creationId xmlns:a16="http://schemas.microsoft.com/office/drawing/2014/main" id="{4A73AB43-EFE6-4EB0-BFEC-A224B94957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0" y="4546600"/>
          <a:ext cx="3436938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17" name="Equation" r:id="rId10" imgW="1885912" imgH="400140" progId="Equation.3">
                  <p:embed/>
                </p:oleObj>
              </mc:Choice>
              <mc:Fallback>
                <p:oleObj name="Equation" r:id="rId10" imgW="1885912" imgH="400140" progId="Equation.3">
                  <p:embed/>
                  <p:pic>
                    <p:nvPicPr>
                      <p:cNvPr id="39982" name="Object 46">
                        <a:extLst>
                          <a:ext uri="{FF2B5EF4-FFF2-40B4-BE49-F238E27FC236}">
                            <a16:creationId xmlns:a16="http://schemas.microsoft.com/office/drawing/2014/main" id="{4A73AB43-EFE6-4EB0-BFEC-A224B94957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546600"/>
                        <a:ext cx="3436938" cy="99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83" name="Object 47">
            <a:extLst>
              <a:ext uri="{FF2B5EF4-FFF2-40B4-BE49-F238E27FC236}">
                <a16:creationId xmlns:a16="http://schemas.microsoft.com/office/drawing/2014/main" id="{7C24A23F-19E0-4DDE-8955-C74C7DB794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52701" y="5445126"/>
          <a:ext cx="2390775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18" name="Equation" r:id="rId12" imgW="1327123" imgH="400140" progId="Equation.3">
                  <p:embed/>
                </p:oleObj>
              </mc:Choice>
              <mc:Fallback>
                <p:oleObj name="Equation" r:id="rId12" imgW="1327123" imgH="400140" progId="Equation.3">
                  <p:embed/>
                  <p:pic>
                    <p:nvPicPr>
                      <p:cNvPr id="39983" name="Object 47">
                        <a:extLst>
                          <a:ext uri="{FF2B5EF4-FFF2-40B4-BE49-F238E27FC236}">
                            <a16:creationId xmlns:a16="http://schemas.microsoft.com/office/drawing/2014/main" id="{7C24A23F-19E0-4DDE-8955-C74C7DB794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2701" y="5445126"/>
                        <a:ext cx="2390775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84" name="Text Box 48">
            <a:extLst>
              <a:ext uri="{FF2B5EF4-FFF2-40B4-BE49-F238E27FC236}">
                <a16:creationId xmlns:a16="http://schemas.microsoft.com/office/drawing/2014/main" id="{220ED91B-D7B0-4A75-9907-3C515A0F0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2800" y="3213101"/>
            <a:ext cx="4610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应用欧姆定律求各电流</a:t>
            </a:r>
          </a:p>
        </p:txBody>
      </p:sp>
      <p:sp>
        <p:nvSpPr>
          <p:cNvPr id="40052" name="Text Box 116">
            <a:extLst>
              <a:ext uri="{FF2B5EF4-FFF2-40B4-BE49-F238E27FC236}">
                <a16:creationId xmlns:a16="http://schemas.microsoft.com/office/drawing/2014/main" id="{A0F3F3E1-0076-49A8-A5FE-16C7001A1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3850" y="939800"/>
            <a:ext cx="3810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电路中有一条支路是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理想电流源，故节点电压的公式要改为</a:t>
            </a:r>
          </a:p>
        </p:txBody>
      </p:sp>
      <p:sp>
        <p:nvSpPr>
          <p:cNvPr id="40059" name="Rectangle 123">
            <a:extLst>
              <a:ext uri="{FF2B5EF4-FFF2-40B4-BE49-F238E27FC236}">
                <a16:creationId xmlns:a16="http://schemas.microsoft.com/office/drawing/2014/main" id="{D2809856-D899-4F8B-8B57-8D31D0356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776" y="3933826"/>
            <a:ext cx="3749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6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I</a:t>
            </a:r>
            <a:r>
              <a:rPr lang="en-US" altLang="zh-CN" sz="26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zh-CN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与</a:t>
            </a:r>
            <a:r>
              <a:rPr lang="en-US" altLang="zh-CN" sz="26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6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</a:t>
            </a:r>
            <a:r>
              <a:rPr lang="zh-CN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的参考方向相</a:t>
            </a:r>
          </a:p>
          <a:p>
            <a:pPr eaLnBrk="1" hangingPunct="1">
              <a:defRPr/>
            </a:pPr>
            <a:r>
              <a:rPr lang="zh-CN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反取正号</a:t>
            </a:r>
            <a:r>
              <a:rPr lang="en-US" altLang="zh-CN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反之取负号。 </a:t>
            </a:r>
          </a:p>
        </p:txBody>
      </p:sp>
      <p:pic>
        <p:nvPicPr>
          <p:cNvPr id="25613" name="Picture 127" descr="图片11">
            <a:extLst>
              <a:ext uri="{FF2B5EF4-FFF2-40B4-BE49-F238E27FC236}">
                <a16:creationId xmlns:a16="http://schemas.microsoft.com/office/drawing/2014/main" id="{D740320E-477E-433C-BCCD-E0C400BA8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663576"/>
            <a:ext cx="4622800" cy="27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78" grpId="0" autoUpdateAnimBg="0"/>
      <p:bldP spid="39984" grpId="0" autoUpdateAnimBg="0"/>
      <p:bldP spid="40052" grpId="0" autoUpdateAnimBg="0"/>
      <p:bldP spid="40059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2E63B9CA-A671-483C-816E-4DB9422FE4E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252913" y="214313"/>
            <a:ext cx="4343400" cy="6096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2.6</a:t>
            </a: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叠加定理</a:t>
            </a:r>
          </a:p>
        </p:txBody>
      </p:sp>
      <p:sp>
        <p:nvSpPr>
          <p:cNvPr id="87043" name="Text Box 3">
            <a:extLst>
              <a:ext uri="{FF2B5EF4-FFF2-40B4-BE49-F238E27FC236}">
                <a16:creationId xmlns:a16="http://schemas.microsoft.com/office/drawing/2014/main" id="{D8475A87-D40D-4C36-935A-628C0B5F2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857250"/>
            <a:ext cx="8412162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叠加定理：</a:t>
            </a:r>
            <a:r>
              <a:rPr lang="zh-CN" alt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对于多个电源共同作用的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线性电路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，任何一条支路的电流，都可以看成是由电路中各个电源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电压源或电流源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分别作用时，在此支路中所产生的电流的代数和。</a:t>
            </a:r>
          </a:p>
        </p:txBody>
      </p:sp>
      <p:sp>
        <p:nvSpPr>
          <p:cNvPr id="87045" name="Text Box 5">
            <a:extLst>
              <a:ext uri="{FF2B5EF4-FFF2-40B4-BE49-F238E27FC236}">
                <a16:creationId xmlns:a16="http://schemas.microsoft.com/office/drawing/2014/main" id="{33AB290D-5BF8-4A64-BA0D-43BD1C30B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350" y="5214939"/>
            <a:ext cx="1261884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原电路</a:t>
            </a:r>
          </a:p>
        </p:txBody>
      </p:sp>
      <p:sp>
        <p:nvSpPr>
          <p:cNvPr id="87089" name="Text Box 49">
            <a:extLst>
              <a:ext uri="{FF2B5EF4-FFF2-40B4-BE49-F238E27FC236}">
                <a16:creationId xmlns:a16="http://schemas.microsoft.com/office/drawing/2014/main" id="{BD67E92D-2886-42F4-9CCE-C388D61F7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8875" y="3675063"/>
            <a:ext cx="38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87100" name="Text Box 60">
            <a:extLst>
              <a:ext uri="{FF2B5EF4-FFF2-40B4-BE49-F238E27FC236}">
                <a16:creationId xmlns:a16="http://schemas.microsoft.com/office/drawing/2014/main" id="{E13FEBA4-18FE-4E61-BF84-BF2737711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3482976"/>
            <a:ext cx="389850" cy="66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kumimoji="0"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</a:p>
        </p:txBody>
      </p:sp>
      <p:sp>
        <p:nvSpPr>
          <p:cNvPr id="87122" name="AutoShape 82">
            <a:extLst>
              <a:ext uri="{FF2B5EF4-FFF2-40B4-BE49-F238E27FC236}">
                <a16:creationId xmlns:a16="http://schemas.microsoft.com/office/drawing/2014/main" id="{E0C69DE2-B15D-4803-9B9E-FE90DA8C6ECB}"/>
              </a:ext>
            </a:extLst>
          </p:cNvPr>
          <p:cNvSpPr>
            <a:spLocks/>
          </p:cNvSpPr>
          <p:nvPr/>
        </p:nvSpPr>
        <p:spPr bwMode="auto">
          <a:xfrm rot="5400000" flipV="1">
            <a:off x="7734300" y="4890592"/>
            <a:ext cx="152400" cy="537567"/>
          </a:xfrm>
          <a:prstGeom prst="rightBrace">
            <a:avLst>
              <a:gd name="adj1" fmla="val 104167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7123" name="Text Box 83">
            <a:extLst>
              <a:ext uri="{FF2B5EF4-FFF2-40B4-BE49-F238E27FC236}">
                <a16:creationId xmlns:a16="http://schemas.microsoft.com/office/drawing/2014/main" id="{4EA2A236-543D-4DFC-8505-A46520D7E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0164" y="5862638"/>
            <a:ext cx="2416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叠加定理</a:t>
            </a:r>
          </a:p>
        </p:txBody>
      </p:sp>
      <p:sp>
        <p:nvSpPr>
          <p:cNvPr id="87099" name="Rectangle 59">
            <a:extLst>
              <a:ext uri="{FF2B5EF4-FFF2-40B4-BE49-F238E27FC236}">
                <a16:creationId xmlns:a16="http://schemas.microsoft.com/office/drawing/2014/main" id="{50074326-22F0-4AC1-9848-5656B0319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2101" y="5389563"/>
            <a:ext cx="2447925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单独作用</a:t>
            </a:r>
            <a:endParaRPr lang="zh-CN" altLang="en-US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34" name="Line 156">
            <a:extLst>
              <a:ext uri="{FF2B5EF4-FFF2-40B4-BE49-F238E27FC236}">
                <a16:creationId xmlns:a16="http://schemas.microsoft.com/office/drawing/2014/main" id="{B17A212A-7390-40C4-B6EF-3BD918F0859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72400" y="43815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73" name="Text Box 33">
            <a:extLst>
              <a:ext uri="{FF2B5EF4-FFF2-40B4-BE49-F238E27FC236}">
                <a16:creationId xmlns:a16="http://schemas.microsoft.com/office/drawing/2014/main" id="{66310964-92B2-47AE-B87E-DCBF50D5E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2100" y="5416551"/>
            <a:ext cx="1995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单独作用</a:t>
            </a:r>
            <a:endParaRPr lang="zh-CN" altLang="zh-CN" sz="28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7182" name="Text Box 142">
            <a:extLst>
              <a:ext uri="{FF2B5EF4-FFF2-40B4-BE49-F238E27FC236}">
                <a16:creationId xmlns:a16="http://schemas.microsoft.com/office/drawing/2014/main" id="{AD34446F-AB2E-4895-AFFC-66892719D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2911" y="5003284"/>
            <a:ext cx="478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(b)</a:t>
            </a:r>
          </a:p>
        </p:txBody>
      </p:sp>
      <p:pic>
        <p:nvPicPr>
          <p:cNvPr id="87257" name="Picture 217" descr="图片13">
            <a:extLst>
              <a:ext uri="{FF2B5EF4-FFF2-40B4-BE49-F238E27FC236}">
                <a16:creationId xmlns:a16="http://schemas.microsoft.com/office/drawing/2014/main" id="{3B4B1D7F-B8F0-42F6-9FC9-FACAA15AF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6" y="2695575"/>
            <a:ext cx="3273425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258" name="Picture 218" descr="图片14">
            <a:extLst>
              <a:ext uri="{FF2B5EF4-FFF2-40B4-BE49-F238E27FC236}">
                <a16:creationId xmlns:a16="http://schemas.microsoft.com/office/drawing/2014/main" id="{994B265A-14A3-4F11-90CF-3F1A3C13F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2684463"/>
            <a:ext cx="2798762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259" name="Picture 219" descr="图片15">
            <a:extLst>
              <a:ext uri="{FF2B5EF4-FFF2-40B4-BE49-F238E27FC236}">
                <a16:creationId xmlns:a16="http://schemas.microsoft.com/office/drawing/2014/main" id="{6D9BA547-B3E3-40E9-95EF-3D227795B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639" y="2693989"/>
            <a:ext cx="2689225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0" name="TextBox 6">
            <a:extLst>
              <a:ext uri="{FF2B5EF4-FFF2-40B4-BE49-F238E27FC236}">
                <a16:creationId xmlns:a16="http://schemas.microsoft.com/office/drawing/2014/main" id="{2375A50D-2B0A-401B-B1A3-181075EABD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58438" y="4149725"/>
            <a:ext cx="214312" cy="28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b="1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 sz="1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7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7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87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7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87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7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utoUpdateAnimBg="0"/>
      <p:bldP spid="87045" grpId="0" autoUpdateAnimBg="0"/>
      <p:bldP spid="87089" grpId="0" autoUpdateAnimBg="0"/>
      <p:bldP spid="87100" grpId="0" autoUpdateAnimBg="0"/>
      <p:bldP spid="87122" grpId="0" animBg="1"/>
      <p:bldP spid="87123" grpId="0" autoUpdateAnimBg="0"/>
      <p:bldP spid="87099" grpId="0"/>
      <p:bldP spid="87073" grpId="0"/>
      <p:bldP spid="8718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2">
            <a:extLst>
              <a:ext uri="{FF2B5EF4-FFF2-40B4-BE49-F238E27FC236}">
                <a16:creationId xmlns:a16="http://schemas.microsoft.com/office/drawing/2014/main" id="{BC1A5196-A37A-48E4-8365-B502BEF308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63801" y="3860801"/>
          <a:ext cx="6143625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6" name="Equation" r:id="rId4" imgW="2597180" imgH="400140" progId="Equation.3">
                  <p:embed/>
                </p:oleObj>
              </mc:Choice>
              <mc:Fallback>
                <p:oleObj name="Equation" r:id="rId4" imgW="2597180" imgH="400140" progId="Equation.3">
                  <p:embed/>
                  <p:pic>
                    <p:nvPicPr>
                      <p:cNvPr id="45058" name="Object 2">
                        <a:extLst>
                          <a:ext uri="{FF2B5EF4-FFF2-40B4-BE49-F238E27FC236}">
                            <a16:creationId xmlns:a16="http://schemas.microsoft.com/office/drawing/2014/main" id="{BC1A5196-A37A-48E4-8365-B502BEF308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3801" y="3860801"/>
                        <a:ext cx="6143625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CC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9" name="Text Box 3">
            <a:extLst>
              <a:ext uri="{FF2B5EF4-FFF2-40B4-BE49-F238E27FC236}">
                <a16:creationId xmlns:a16="http://schemas.microsoft.com/office/drawing/2014/main" id="{99F1D3ED-79BD-4E9D-9988-042314CD2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3588" y="4826001"/>
            <a:ext cx="45958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单独作用时</a:t>
            </a:r>
            <a:endParaRPr lang="zh-CN" altLang="zh-CN" sz="2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5065" name="Rectangle 9">
            <a:extLst>
              <a:ext uri="{FF2B5EF4-FFF2-40B4-BE49-F238E27FC236}">
                <a16:creationId xmlns:a16="http://schemas.microsoft.com/office/drawing/2014/main" id="{0607555E-7C8B-4FE0-985E-4F36E6E07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429001"/>
            <a:ext cx="34798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单独作用时</a:t>
            </a:r>
          </a:p>
        </p:txBody>
      </p:sp>
      <p:graphicFrame>
        <p:nvGraphicFramePr>
          <p:cNvPr id="45254" name="Object 198">
            <a:extLst>
              <a:ext uri="{FF2B5EF4-FFF2-40B4-BE49-F238E27FC236}">
                <a16:creationId xmlns:a16="http://schemas.microsoft.com/office/drawing/2014/main" id="{9E891B8E-E0FF-45CA-826B-0135D897D1A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71726" y="5221289"/>
          <a:ext cx="7324725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7" name="Equation" r:id="rId6" imgW="3346432" imgH="438120" progId="Equation.3">
                  <p:embed/>
                </p:oleObj>
              </mc:Choice>
              <mc:Fallback>
                <p:oleObj name="Equation" r:id="rId6" imgW="3346432" imgH="438120" progId="Equation.3">
                  <p:embed/>
                  <p:pic>
                    <p:nvPicPr>
                      <p:cNvPr id="45254" name="Object 198">
                        <a:extLst>
                          <a:ext uri="{FF2B5EF4-FFF2-40B4-BE49-F238E27FC236}">
                            <a16:creationId xmlns:a16="http://schemas.microsoft.com/office/drawing/2014/main" id="{9E891B8E-E0FF-45CA-826B-0135D897D1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1726" y="5221289"/>
                        <a:ext cx="7324725" cy="108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CC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654" name="Picture 306" descr="图片17">
            <a:extLst>
              <a:ext uri="{FF2B5EF4-FFF2-40B4-BE49-F238E27FC236}">
                <a16:creationId xmlns:a16="http://schemas.microsoft.com/office/drawing/2014/main" id="{529B562C-11B1-4230-9179-5F210FB7C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6" y="333376"/>
            <a:ext cx="900747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Box 6">
            <a:extLst>
              <a:ext uri="{FF2B5EF4-FFF2-40B4-BE49-F238E27FC236}">
                <a16:creationId xmlns:a16="http://schemas.microsoft.com/office/drawing/2014/main" id="{6FFB7E33-60F8-4A53-989E-3A790E6DB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58438" y="1785938"/>
            <a:ext cx="214312" cy="28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b="1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 sz="1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  <p:bldP spid="45065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184" name="Object 120">
            <a:extLst>
              <a:ext uri="{FF2B5EF4-FFF2-40B4-BE49-F238E27FC236}">
                <a16:creationId xmlns:a16="http://schemas.microsoft.com/office/drawing/2014/main" id="{C30EF897-EC12-428C-8C82-6B44FB322D6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62176" y="3600450"/>
          <a:ext cx="8048625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54" name="Equation" r:id="rId4" imgW="3359213" imgH="400140" progId="Equation.3">
                  <p:embed/>
                </p:oleObj>
              </mc:Choice>
              <mc:Fallback>
                <p:oleObj name="Equation" r:id="rId4" imgW="3359213" imgH="400140" progId="Equation.3">
                  <p:embed/>
                  <p:pic>
                    <p:nvPicPr>
                      <p:cNvPr id="88184" name="Object 120">
                        <a:extLst>
                          <a:ext uri="{FF2B5EF4-FFF2-40B4-BE49-F238E27FC236}">
                            <a16:creationId xmlns:a16="http://schemas.microsoft.com/office/drawing/2014/main" id="{C30EF897-EC12-428C-8C82-6B44FB322D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2176" y="3600450"/>
                        <a:ext cx="8048625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CC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85" name="Text Box 121">
            <a:extLst>
              <a:ext uri="{FF2B5EF4-FFF2-40B4-BE49-F238E27FC236}">
                <a16:creationId xmlns:a16="http://schemas.microsoft.com/office/drawing/2014/main" id="{AC44EEEB-FD68-453D-BB1E-53479B4F9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0" y="4597401"/>
            <a:ext cx="11953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同理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  </a:t>
            </a:r>
          </a:p>
        </p:txBody>
      </p:sp>
      <p:graphicFrame>
        <p:nvGraphicFramePr>
          <p:cNvPr id="88186" name="Object 122">
            <a:extLst>
              <a:ext uri="{FF2B5EF4-FFF2-40B4-BE49-F238E27FC236}">
                <a16:creationId xmlns:a16="http://schemas.microsoft.com/office/drawing/2014/main" id="{8E6E3E1D-DA00-4592-9A21-76FB1ED256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90875" y="4997451"/>
          <a:ext cx="20066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55" name="公式" r:id="rId6" imgW="761669" imgH="215806" progId="Equation.3">
                  <p:embed/>
                </p:oleObj>
              </mc:Choice>
              <mc:Fallback>
                <p:oleObj name="公式" r:id="rId6" imgW="761669" imgH="215806" progId="Equation.3">
                  <p:embed/>
                  <p:pic>
                    <p:nvPicPr>
                      <p:cNvPr id="88186" name="Object 122">
                        <a:extLst>
                          <a:ext uri="{FF2B5EF4-FFF2-40B4-BE49-F238E27FC236}">
                            <a16:creationId xmlns:a16="http://schemas.microsoft.com/office/drawing/2014/main" id="{8E6E3E1D-DA00-4592-9A21-76FB1ED256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75" y="4997451"/>
                        <a:ext cx="200660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87" name="Object 123">
            <a:extLst>
              <a:ext uri="{FF2B5EF4-FFF2-40B4-BE49-F238E27FC236}">
                <a16:creationId xmlns:a16="http://schemas.microsoft.com/office/drawing/2014/main" id="{E59F0B60-39D7-4659-8451-65C9BCF52E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24200" y="5624513"/>
          <a:ext cx="190500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56" name="Equation" r:id="rId8" imgW="723586" imgH="203112" progId="Equation.3">
                  <p:embed/>
                </p:oleObj>
              </mc:Choice>
              <mc:Fallback>
                <p:oleObj name="Equation" r:id="rId8" imgW="723586" imgH="203112" progId="Equation.3">
                  <p:embed/>
                  <p:pic>
                    <p:nvPicPr>
                      <p:cNvPr id="88187" name="Object 123">
                        <a:extLst>
                          <a:ext uri="{FF2B5EF4-FFF2-40B4-BE49-F238E27FC236}">
                            <a16:creationId xmlns:a16="http://schemas.microsoft.com/office/drawing/2014/main" id="{E59F0B60-39D7-4659-8451-65C9BCF52E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624513"/>
                        <a:ext cx="1905000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88" name="Rectangle 124">
            <a:extLst>
              <a:ext uri="{FF2B5EF4-FFF2-40B4-BE49-F238E27FC236}">
                <a16:creationId xmlns:a16="http://schemas.microsoft.com/office/drawing/2014/main" id="{174B3AD2-41A1-4E7F-816B-91FE249F06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8550" y="4956175"/>
            <a:ext cx="304165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用支路电流法证明</a:t>
            </a: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见教材</a:t>
            </a: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P55</a:t>
            </a:r>
          </a:p>
        </p:txBody>
      </p:sp>
      <p:pic>
        <p:nvPicPr>
          <p:cNvPr id="28679" name="Picture 227" descr="图片17">
            <a:extLst>
              <a:ext uri="{FF2B5EF4-FFF2-40B4-BE49-F238E27FC236}">
                <a16:creationId xmlns:a16="http://schemas.microsoft.com/office/drawing/2014/main" id="{484F4119-5380-41C1-87CB-6ED215A24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6" y="333376"/>
            <a:ext cx="900747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8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8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8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8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85" grpId="0" autoUpdateAnimBg="0"/>
      <p:bldP spid="88188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>
            <a:extLst>
              <a:ext uri="{FF2B5EF4-FFF2-40B4-BE49-F238E27FC236}">
                <a16:creationId xmlns:a16="http://schemas.microsoft.com/office/drawing/2014/main" id="{7D8DC9E9-35C5-4C76-B9C7-6D2BD9D96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914401"/>
            <a:ext cx="556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①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叠加定理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只适用于线性电路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  <p:sp>
        <p:nvSpPr>
          <p:cNvPr id="47107" name="Text Box 3">
            <a:extLst>
              <a:ext uri="{FF2B5EF4-FFF2-40B4-BE49-F238E27FC236}">
                <a16:creationId xmlns:a16="http://schemas.microsoft.com/office/drawing/2014/main" id="{D5BFDCAC-B399-4413-A4A2-18843BA2B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822576"/>
            <a:ext cx="830580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5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③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不作用电源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的处理：</a:t>
            </a:r>
          </a:p>
          <a:p>
            <a:pPr>
              <a:lnSpc>
                <a:spcPct val="105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即将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短路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；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即将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开路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  <p:sp>
        <p:nvSpPr>
          <p:cNvPr id="47108" name="Text Box 4">
            <a:extLst>
              <a:ext uri="{FF2B5EF4-FFF2-40B4-BE49-F238E27FC236}">
                <a16:creationId xmlns:a16="http://schemas.microsoft.com/office/drawing/2014/main" id="{63FB8A66-85BC-4179-96F4-413735D2C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0239" y="1320800"/>
            <a:ext cx="7862887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②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线性电路的电流或电压均可用叠加定理计算，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但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功率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不能用叠加定理计算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。例：</a:t>
            </a:r>
          </a:p>
        </p:txBody>
      </p:sp>
      <p:sp>
        <p:nvSpPr>
          <p:cNvPr id="47109" name="AutoShape 5" descr="40%">
            <a:extLst>
              <a:ext uri="{FF2B5EF4-FFF2-40B4-BE49-F238E27FC236}">
                <a16:creationId xmlns:a16="http://schemas.microsoft.com/office/drawing/2014/main" id="{48386757-4C39-4B16-975C-90907731C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9275" y="152400"/>
            <a:ext cx="1752600" cy="685800"/>
          </a:xfrm>
          <a:prstGeom prst="cloudCallout">
            <a:avLst>
              <a:gd name="adj1" fmla="val 2356"/>
              <a:gd name="adj2" fmla="val 31944"/>
            </a:avLst>
          </a:prstGeom>
          <a:pattFill prst="pct40">
            <a:fgClr>
              <a:srgbClr val="FF9999"/>
            </a:fgClr>
            <a:bgClr>
              <a:srgbClr val="FFFFFF"/>
            </a:bgClr>
          </a:patt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注意事项：</a:t>
            </a:r>
            <a:endParaRPr lang="zh-CN" altLang="en-US" sz="28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47113" name="Object 9">
            <a:extLst>
              <a:ext uri="{FF2B5EF4-FFF2-40B4-BE49-F238E27FC236}">
                <a16:creationId xmlns:a16="http://schemas.microsoft.com/office/drawing/2014/main" id="{8FF3F34F-DB2F-4299-A5E9-6CE0AE5C2A5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0800" y="2286001"/>
          <a:ext cx="56388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70" name="公式" r:id="rId4" imgW="2851191" imgH="273060" progId="Equation.3">
                  <p:embed/>
                </p:oleObj>
              </mc:Choice>
              <mc:Fallback>
                <p:oleObj name="公式" r:id="rId4" imgW="2851191" imgH="273060" progId="Equation.3">
                  <p:embed/>
                  <p:pic>
                    <p:nvPicPr>
                      <p:cNvPr id="47113" name="Object 9">
                        <a:extLst>
                          <a:ext uri="{FF2B5EF4-FFF2-40B4-BE49-F238E27FC236}">
                            <a16:creationId xmlns:a16="http://schemas.microsoft.com/office/drawing/2014/main" id="{8FF3F34F-DB2F-4299-A5E9-6CE0AE5C2A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286001"/>
                        <a:ext cx="5638800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4" name="Text Box 10">
            <a:extLst>
              <a:ext uri="{FF2B5EF4-FFF2-40B4-BE49-F238E27FC236}">
                <a16:creationId xmlns:a16="http://schemas.microsoft.com/office/drawing/2014/main" id="{99B88861-CBAA-4E0B-8FB9-3FE1AADB1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26" y="5181600"/>
            <a:ext cx="8778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⑤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应用叠加定理时可把电源分组求解，即每个分电路</a:t>
            </a:r>
          </a:p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中的电源个数可以多于一个。</a:t>
            </a:r>
          </a:p>
        </p:txBody>
      </p:sp>
      <p:sp>
        <p:nvSpPr>
          <p:cNvPr id="47115" name="Text Box 11">
            <a:extLst>
              <a:ext uri="{FF2B5EF4-FFF2-40B4-BE49-F238E27FC236}">
                <a16:creationId xmlns:a16="http://schemas.microsoft.com/office/drawing/2014/main" id="{50A65C9D-6FF7-41E8-B477-671ADF769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26" y="3808414"/>
            <a:ext cx="87788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④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解题时要标明各支路电流、电压的参考方向。</a:t>
            </a:r>
          </a:p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若分电流、分电压与原电路中电流、电压的参考方</a:t>
            </a:r>
          </a:p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向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相反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时，叠加时相应项前要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带负号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7" grpId="0" autoUpdateAnimBg="0"/>
      <p:bldP spid="47108" grpId="0" autoUpdateAnimBg="0"/>
      <p:bldP spid="47109" grpId="0" animBg="1" autoUpdateAnimBg="0"/>
      <p:bldP spid="47114" grpId="0" autoUpdateAnimBg="0"/>
      <p:bldP spid="47115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96798221-27E5-4E9C-96C4-5F93C8075A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19289" y="401638"/>
            <a:ext cx="1265237" cy="457200"/>
          </a:xfrm>
        </p:spPr>
        <p:txBody>
          <a:bodyPr rtlCol="0" anchor="t">
            <a:normAutofit fontScale="90000"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sp>
        <p:nvSpPr>
          <p:cNvPr id="48132" name="Text Box 4">
            <a:extLst>
              <a:ext uri="{FF2B5EF4-FFF2-40B4-BE49-F238E27FC236}">
                <a16:creationId xmlns:a16="http://schemas.microsoft.com/office/drawing/2014/main" id="{443C0E52-4874-46BA-B945-BCD27B0A2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1" y="420689"/>
            <a:ext cx="8308975" cy="13731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电路如图，已知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 =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10V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=1A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 ,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= 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，试用叠加原理求流过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的电流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和理想电流源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两端的电压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S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。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8133" name="Rectangle 5">
            <a:extLst>
              <a:ext uri="{FF2B5EF4-FFF2-40B4-BE49-F238E27FC236}">
                <a16:creationId xmlns:a16="http://schemas.microsoft.com/office/drawing/2014/main" id="{4145B7D1-6956-4C0C-9195-11AE0B969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4936" y="3784601"/>
            <a:ext cx="15856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</a:rPr>
              <a:t>(b) 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zh-CN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单独作用</a:t>
            </a:r>
          </a:p>
          <a:p>
            <a:pPr algn="ctr">
              <a:defRPr/>
            </a:pPr>
            <a:r>
              <a:rPr lang="zh-CN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将 </a:t>
            </a:r>
            <a:r>
              <a:rPr lang="en-US" altLang="zh-CN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断开</a:t>
            </a:r>
            <a:endParaRPr lang="zh-CN" altLang="en-US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8134" name="Text Box 6">
            <a:extLst>
              <a:ext uri="{FF2B5EF4-FFF2-40B4-BE49-F238E27FC236}">
                <a16:creationId xmlns:a16="http://schemas.microsoft.com/office/drawing/2014/main" id="{58CB5576-83CF-44AC-8C6D-FA9B35E3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1924" y="3883711"/>
            <a:ext cx="15856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</a:rPr>
              <a:t>(c) 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zh-CN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单独作用</a:t>
            </a:r>
          </a:p>
          <a:p>
            <a:pPr algn="ctr" eaLnBrk="1" hangingPunct="1">
              <a:defRPr/>
            </a:pPr>
            <a:r>
              <a:rPr lang="zh-CN" altLang="zh-CN" b="1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zh-CN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将 </a:t>
            </a:r>
            <a:r>
              <a:rPr lang="en-US" altLang="zh-CN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zh-CN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短接</a:t>
            </a:r>
            <a:endParaRPr lang="zh-CN" altLang="zh-CN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8135" name="Text Box 7">
            <a:extLst>
              <a:ext uri="{FF2B5EF4-FFF2-40B4-BE49-F238E27FC236}">
                <a16:creationId xmlns:a16="http://schemas.microsoft.com/office/drawing/2014/main" id="{E9DD28DE-6691-4798-BD79-51D0D4DF7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706" y="4391025"/>
            <a:ext cx="22733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解：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由图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 b) </a:t>
            </a:r>
          </a:p>
        </p:txBody>
      </p:sp>
      <p:graphicFrame>
        <p:nvGraphicFramePr>
          <p:cNvPr id="48136" name="Object 8">
            <a:extLst>
              <a:ext uri="{FF2B5EF4-FFF2-40B4-BE49-F238E27FC236}">
                <a16:creationId xmlns:a16="http://schemas.microsoft.com/office/drawing/2014/main" id="{32C2694D-6655-409C-A686-8A0472A15A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9588" y="4724400"/>
          <a:ext cx="4114800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8" name="Equation" r:id="rId4" imgW="1784380" imgH="438120" progId="Equation.3">
                  <p:embed/>
                </p:oleObj>
              </mc:Choice>
              <mc:Fallback>
                <p:oleObj name="Equation" r:id="rId4" imgW="1784380" imgH="438120" progId="Equation.3">
                  <p:embed/>
                  <p:pic>
                    <p:nvPicPr>
                      <p:cNvPr id="48136" name="Object 8">
                        <a:extLst>
                          <a:ext uri="{FF2B5EF4-FFF2-40B4-BE49-F238E27FC236}">
                            <a16:creationId xmlns:a16="http://schemas.microsoft.com/office/drawing/2014/main" id="{32C2694D-6655-409C-A686-8A0472A15A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9588" y="4724400"/>
                        <a:ext cx="4114800" cy="1138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219" name="Object 91">
            <a:extLst>
              <a:ext uri="{FF2B5EF4-FFF2-40B4-BE49-F238E27FC236}">
                <a16:creationId xmlns:a16="http://schemas.microsoft.com/office/drawing/2014/main" id="{393A80B1-3E74-45C7-AF47-6D36F79A6D2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90863" y="5838826"/>
          <a:ext cx="394176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9" name="Equation" r:id="rId6" imgW="1555751" imgH="222300" progId="Equation.3">
                  <p:embed/>
                </p:oleObj>
              </mc:Choice>
              <mc:Fallback>
                <p:oleObj name="Equation" r:id="rId6" imgW="1555751" imgH="222300" progId="Equation.3">
                  <p:embed/>
                  <p:pic>
                    <p:nvPicPr>
                      <p:cNvPr id="48219" name="Object 91">
                        <a:extLst>
                          <a:ext uri="{FF2B5EF4-FFF2-40B4-BE49-F238E27FC236}">
                            <a16:creationId xmlns:a16="http://schemas.microsoft.com/office/drawing/2014/main" id="{393A80B1-3E74-45C7-AF47-6D36F79A6D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0863" y="5838826"/>
                        <a:ext cx="3941762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276" name="Text Box 148">
            <a:extLst>
              <a:ext uri="{FF2B5EF4-FFF2-40B4-BE49-F238E27FC236}">
                <a16:creationId xmlns:a16="http://schemas.microsoft.com/office/drawing/2014/main" id="{07E495F7-2396-42F6-BE09-1BF06D977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0313" y="3853934"/>
            <a:ext cx="2665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zh-CN" altLang="zh-CN" b="1">
              <a:effectLst>
                <a:outerShdw blurRad="38100" dist="38100" dir="2700000" algn="tl">
                  <a:srgbClr val="C0C0C0"/>
                </a:outerShdw>
              </a:effectLst>
              <a:latin typeface="" pitchFamily="18" charset="0"/>
            </a:endParaRPr>
          </a:p>
        </p:txBody>
      </p:sp>
      <p:pic>
        <p:nvPicPr>
          <p:cNvPr id="30730" name="Picture 181" descr="图片18">
            <a:extLst>
              <a:ext uri="{FF2B5EF4-FFF2-40B4-BE49-F238E27FC236}">
                <a16:creationId xmlns:a16="http://schemas.microsoft.com/office/drawing/2014/main" id="{D960556D-017B-40D0-8CAD-C1F6950EE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1711326"/>
            <a:ext cx="3246437" cy="255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310" name="Picture 182" descr="图片19">
            <a:extLst>
              <a:ext uri="{FF2B5EF4-FFF2-40B4-BE49-F238E27FC236}">
                <a16:creationId xmlns:a16="http://schemas.microsoft.com/office/drawing/2014/main" id="{72084395-1C6E-4E77-911C-8AD8C27D9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1" y="1676400"/>
            <a:ext cx="2582863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311" name="Picture 183" descr="图片20">
            <a:extLst>
              <a:ext uri="{FF2B5EF4-FFF2-40B4-BE49-F238E27FC236}">
                <a16:creationId xmlns:a16="http://schemas.microsoft.com/office/drawing/2014/main" id="{C1DEEC8F-1AD2-44BA-85FB-84143A501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900" y="1687514"/>
            <a:ext cx="28384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autoUpdateAnimBg="0"/>
      <p:bldP spid="48134" grpId="0" autoUpdateAnimBg="0"/>
      <p:bldP spid="4813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4" name="Text Box 4">
            <a:extLst>
              <a:ext uri="{FF2B5EF4-FFF2-40B4-BE49-F238E27FC236}">
                <a16:creationId xmlns:a16="http://schemas.microsoft.com/office/drawing/2014/main" id="{15788971-24E8-4FE3-A446-6938E4E36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2038" y="1484313"/>
            <a:ext cx="56880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由支路组成的任意闭合路径。</a:t>
            </a:r>
          </a:p>
        </p:txBody>
      </p:sp>
      <p:sp>
        <p:nvSpPr>
          <p:cNvPr id="245765" name="Text Box 5">
            <a:extLst>
              <a:ext uri="{FF2B5EF4-FFF2-40B4-BE49-F238E27FC236}">
                <a16:creationId xmlns:a16="http://schemas.microsoft.com/office/drawing/2014/main" id="{A264926C-6BB6-428E-9581-50F069DC9B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3476" y="549275"/>
            <a:ext cx="49688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两结点间的一条通路。由支路构成。</a:t>
            </a:r>
          </a:p>
        </p:txBody>
      </p:sp>
      <p:sp>
        <p:nvSpPr>
          <p:cNvPr id="245766" name="Text Box 6">
            <a:extLst>
              <a:ext uri="{FF2B5EF4-FFF2-40B4-BE49-F238E27FC236}">
                <a16:creationId xmlns:a16="http://schemas.microsoft.com/office/drawing/2014/main" id="{EC82897C-EF9C-4C4C-BDF2-F7E0A3E44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3" y="4868863"/>
            <a:ext cx="59055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对平面电路，其内部不含任何支路的回路称网孔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。（平面电路中的孔格。）</a:t>
            </a:r>
          </a:p>
        </p:txBody>
      </p:sp>
      <p:sp>
        <p:nvSpPr>
          <p:cNvPr id="245768" name="Text Box 8">
            <a:extLst>
              <a:ext uri="{FF2B5EF4-FFF2-40B4-BE49-F238E27FC236}">
                <a16:creationId xmlns:a16="http://schemas.microsoft.com/office/drawing/2014/main" id="{DFBDB79B-BB89-4ABF-97FB-917806DBA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25014" y="1484314"/>
            <a:ext cx="7318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l</a:t>
            </a:r>
            <a:r>
              <a:rPr lang="en-US" altLang="zh-CN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=3</a:t>
            </a:r>
          </a:p>
        </p:txBody>
      </p:sp>
      <p:grpSp>
        <p:nvGrpSpPr>
          <p:cNvPr id="2" name="Group 36">
            <a:extLst>
              <a:ext uri="{FF2B5EF4-FFF2-40B4-BE49-F238E27FC236}">
                <a16:creationId xmlns:a16="http://schemas.microsoft.com/office/drawing/2014/main" id="{10C4E864-57EE-487B-95B3-64AA7794210E}"/>
              </a:ext>
            </a:extLst>
          </p:cNvPr>
          <p:cNvGrpSpPr>
            <a:grpSpLocks/>
          </p:cNvGrpSpPr>
          <p:nvPr/>
        </p:nvGrpSpPr>
        <p:grpSpPr bwMode="auto">
          <a:xfrm>
            <a:off x="4295776" y="2854325"/>
            <a:ext cx="403225" cy="1092200"/>
            <a:chOff x="4980" y="1428"/>
            <a:chExt cx="212" cy="594"/>
          </a:xfrm>
        </p:grpSpPr>
        <p:sp>
          <p:nvSpPr>
            <p:cNvPr id="61498" name="Arc 37">
              <a:extLst>
                <a:ext uri="{FF2B5EF4-FFF2-40B4-BE49-F238E27FC236}">
                  <a16:creationId xmlns:a16="http://schemas.microsoft.com/office/drawing/2014/main" id="{2BBA63C6-2AA7-4685-A03A-3BD5D103E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1428"/>
              <a:ext cx="212" cy="594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1724"/>
                    <a:pt x="6697" y="3106"/>
                    <a:pt x="16268" y="668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1724"/>
                    <a:pt x="6697" y="3106"/>
                    <a:pt x="16268" y="668"/>
                  </a:cubicBezTo>
                  <a:lnTo>
                    <a:pt x="21600" y="21600"/>
                  </a:lnTo>
                  <a:lnTo>
                    <a:pt x="21599" y="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99" name="Text Box 38">
              <a:extLst>
                <a:ext uri="{FF2B5EF4-FFF2-40B4-BE49-F238E27FC236}">
                  <a16:creationId xmlns:a16="http://schemas.microsoft.com/office/drawing/2014/main" id="{D0C74ADF-79E2-4B96-9D61-A8C011F491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1" y="1581"/>
              <a:ext cx="190" cy="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1</a:t>
              </a:r>
            </a:p>
          </p:txBody>
        </p:sp>
      </p:grpSp>
      <p:grpSp>
        <p:nvGrpSpPr>
          <p:cNvPr id="3" name="Group 39">
            <a:extLst>
              <a:ext uri="{FF2B5EF4-FFF2-40B4-BE49-F238E27FC236}">
                <a16:creationId xmlns:a16="http://schemas.microsoft.com/office/drawing/2014/main" id="{E7DAE818-2C6C-4097-A99A-AE8D674651E4}"/>
              </a:ext>
            </a:extLst>
          </p:cNvPr>
          <p:cNvGrpSpPr>
            <a:grpSpLocks/>
          </p:cNvGrpSpPr>
          <p:nvPr/>
        </p:nvGrpSpPr>
        <p:grpSpPr bwMode="auto">
          <a:xfrm>
            <a:off x="6240464" y="2854325"/>
            <a:ext cx="403225" cy="1092200"/>
            <a:chOff x="4980" y="1428"/>
            <a:chExt cx="212" cy="594"/>
          </a:xfrm>
        </p:grpSpPr>
        <p:sp>
          <p:nvSpPr>
            <p:cNvPr id="61496" name="Arc 40">
              <a:extLst>
                <a:ext uri="{FF2B5EF4-FFF2-40B4-BE49-F238E27FC236}">
                  <a16:creationId xmlns:a16="http://schemas.microsoft.com/office/drawing/2014/main" id="{0447118B-A1A2-48B8-A844-A0D721B01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1428"/>
              <a:ext cx="212" cy="594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1724"/>
                    <a:pt x="6697" y="3106"/>
                    <a:pt x="16268" y="668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1724"/>
                    <a:pt x="6697" y="3106"/>
                    <a:pt x="16268" y="668"/>
                  </a:cubicBezTo>
                  <a:lnTo>
                    <a:pt x="21600" y="21600"/>
                  </a:lnTo>
                  <a:lnTo>
                    <a:pt x="21599" y="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97" name="Text Box 41">
              <a:extLst>
                <a:ext uri="{FF2B5EF4-FFF2-40B4-BE49-F238E27FC236}">
                  <a16:creationId xmlns:a16="http://schemas.microsoft.com/office/drawing/2014/main" id="{5FE913BC-0FA8-4082-9829-670034374C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0" y="1581"/>
              <a:ext cx="190" cy="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2</a:t>
              </a:r>
            </a:p>
          </p:txBody>
        </p:sp>
      </p:grpSp>
      <p:sp>
        <p:nvSpPr>
          <p:cNvPr id="245802" name="Text Box 42">
            <a:extLst>
              <a:ext uri="{FF2B5EF4-FFF2-40B4-BE49-F238E27FC236}">
                <a16:creationId xmlns:a16="http://schemas.microsoft.com/office/drawing/2014/main" id="{0E48DF41-9A34-412B-B051-BF18B7D66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2506" y="2202984"/>
            <a:ext cx="3642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3</a:t>
            </a:r>
          </a:p>
        </p:txBody>
      </p:sp>
      <p:sp>
        <p:nvSpPr>
          <p:cNvPr id="245806" name="Freeform 46">
            <a:extLst>
              <a:ext uri="{FF2B5EF4-FFF2-40B4-BE49-F238E27FC236}">
                <a16:creationId xmlns:a16="http://schemas.microsoft.com/office/drawing/2014/main" id="{75F56EAE-F631-49D6-A1DD-135077E58F78}"/>
              </a:ext>
            </a:extLst>
          </p:cNvPr>
          <p:cNvSpPr>
            <a:spLocks/>
          </p:cNvSpPr>
          <p:nvPr/>
        </p:nvSpPr>
        <p:spPr bwMode="auto">
          <a:xfrm>
            <a:off x="4511676" y="2349500"/>
            <a:ext cx="3311525" cy="2592388"/>
          </a:xfrm>
          <a:custGeom>
            <a:avLst/>
            <a:gdLst>
              <a:gd name="T0" fmla="*/ 0 w 2147"/>
              <a:gd name="T1" fmla="*/ 2147483646 h 1717"/>
              <a:gd name="T2" fmla="*/ 2147483646 w 2147"/>
              <a:gd name="T3" fmla="*/ 2147483646 h 1717"/>
              <a:gd name="T4" fmla="*/ 2147483646 w 2147"/>
              <a:gd name="T5" fmla="*/ 2147483646 h 1717"/>
              <a:gd name="T6" fmla="*/ 2147483646 w 2147"/>
              <a:gd name="T7" fmla="*/ 0 h 1717"/>
              <a:gd name="T8" fmla="*/ 0 60000 65536"/>
              <a:gd name="T9" fmla="*/ 0 60000 65536"/>
              <a:gd name="T10" fmla="*/ 0 60000 65536"/>
              <a:gd name="T11" fmla="*/ 0 60000 65536"/>
              <a:gd name="T12" fmla="*/ 0 w 2147"/>
              <a:gd name="T13" fmla="*/ 0 h 1717"/>
              <a:gd name="T14" fmla="*/ 2147 w 2147"/>
              <a:gd name="T15" fmla="*/ 1717 h 17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47" h="1717">
                <a:moveTo>
                  <a:pt x="0" y="1542"/>
                </a:moveTo>
                <a:cubicBezTo>
                  <a:pt x="159" y="1572"/>
                  <a:pt x="318" y="1603"/>
                  <a:pt x="635" y="1588"/>
                </a:cubicBezTo>
                <a:cubicBezTo>
                  <a:pt x="952" y="1573"/>
                  <a:pt x="1663" y="1717"/>
                  <a:pt x="1905" y="1452"/>
                </a:cubicBezTo>
                <a:cubicBezTo>
                  <a:pt x="2147" y="1187"/>
                  <a:pt x="2116" y="593"/>
                  <a:pt x="2086" y="0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07" name="Text Box 47">
            <a:extLst>
              <a:ext uri="{FF2B5EF4-FFF2-40B4-BE49-F238E27FC236}">
                <a16:creationId xmlns:a16="http://schemas.microsoft.com/office/drawing/2014/main" id="{608D1AB5-22BE-4B2A-B61F-0449DCFAB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9" y="637709"/>
            <a:ext cx="1584325" cy="52322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AutoNum type="circleNumDbPlain" startAt="3"/>
            </a:pPr>
            <a:r>
              <a:rPr lang="zh-CN" altLang="en-US" sz="2800">
                <a:solidFill>
                  <a:srgbClr val="FF99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路径</a:t>
            </a:r>
            <a:endParaRPr lang="zh-CN" altLang="en-US" sz="2800">
              <a:solidFill>
                <a:srgbClr val="FF9900"/>
              </a:solidFill>
              <a:latin typeface="仿宋_GB2312"/>
              <a:ea typeface="仿宋_GB2312"/>
              <a:cs typeface="仿宋_GB2312"/>
              <a:sym typeface="Symbol" panose="05050102010706020507" pitchFamily="18" charset="2"/>
            </a:endParaRPr>
          </a:p>
        </p:txBody>
      </p:sp>
      <p:sp>
        <p:nvSpPr>
          <p:cNvPr id="245808" name="AutoShape 48">
            <a:extLst>
              <a:ext uri="{FF2B5EF4-FFF2-40B4-BE49-F238E27FC236}">
                <a16:creationId xmlns:a16="http://schemas.microsoft.com/office/drawing/2014/main" id="{53A26BCF-4666-458D-AE5E-4075E2DE1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75" y="836613"/>
            <a:ext cx="647700" cy="144462"/>
          </a:xfrm>
          <a:prstGeom prst="rightArrow">
            <a:avLst>
              <a:gd name="adj1" fmla="val 50000"/>
              <a:gd name="adj2" fmla="val 112088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809" name="Text Box 49">
            <a:extLst>
              <a:ext uri="{FF2B5EF4-FFF2-40B4-BE49-F238E27FC236}">
                <a16:creationId xmlns:a16="http://schemas.microsoft.com/office/drawing/2014/main" id="{8843C4F8-B320-4E2A-BC20-8425F60E3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9" y="1501309"/>
            <a:ext cx="1584325" cy="52322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AutoNum type="circleNumDbPlain" startAt="4"/>
            </a:pPr>
            <a:r>
              <a:rPr lang="zh-CN" altLang="en-US" sz="2800">
                <a:solidFill>
                  <a:srgbClr val="FF99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回路</a:t>
            </a:r>
            <a:endParaRPr lang="zh-CN" altLang="en-US" sz="2800">
              <a:solidFill>
                <a:srgbClr val="FF9900"/>
              </a:solidFill>
              <a:latin typeface="仿宋_GB2312"/>
              <a:ea typeface="仿宋_GB2312"/>
              <a:cs typeface="仿宋_GB2312"/>
              <a:sym typeface="Symbol" panose="05050102010706020507" pitchFamily="18" charset="2"/>
            </a:endParaRPr>
          </a:p>
        </p:txBody>
      </p:sp>
      <p:sp>
        <p:nvSpPr>
          <p:cNvPr id="245810" name="AutoShape 50">
            <a:extLst>
              <a:ext uri="{FF2B5EF4-FFF2-40B4-BE49-F238E27FC236}">
                <a16:creationId xmlns:a16="http://schemas.microsoft.com/office/drawing/2014/main" id="{4438286B-A90F-4335-B7C6-93FF9346D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438" y="1700213"/>
            <a:ext cx="647700" cy="144462"/>
          </a:xfrm>
          <a:prstGeom prst="rightArrow">
            <a:avLst>
              <a:gd name="adj1" fmla="val 50000"/>
              <a:gd name="adj2" fmla="val 112088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811" name="Text Box 51">
            <a:extLst>
              <a:ext uri="{FF2B5EF4-FFF2-40B4-BE49-F238E27FC236}">
                <a16:creationId xmlns:a16="http://schemas.microsoft.com/office/drawing/2014/main" id="{E8AA8F13-90F0-41C8-9038-B7B2067FA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9" y="4881096"/>
            <a:ext cx="1512887" cy="52322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AutoNum type="circleNumDbPlain" startAt="5"/>
            </a:pPr>
            <a:r>
              <a:rPr lang="zh-CN" altLang="en-US" sz="2800">
                <a:solidFill>
                  <a:srgbClr val="FF99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网孔</a:t>
            </a:r>
            <a:endParaRPr lang="zh-CN" altLang="en-US" sz="2800">
              <a:solidFill>
                <a:srgbClr val="FF9900"/>
              </a:solidFill>
              <a:latin typeface="仿宋_GB2312"/>
              <a:ea typeface="仿宋_GB2312"/>
              <a:cs typeface="仿宋_GB2312"/>
              <a:sym typeface="Symbol" panose="05050102010706020507" pitchFamily="18" charset="2"/>
            </a:endParaRPr>
          </a:p>
        </p:txBody>
      </p:sp>
      <p:sp>
        <p:nvSpPr>
          <p:cNvPr id="245812" name="AutoShape 52">
            <a:extLst>
              <a:ext uri="{FF2B5EF4-FFF2-40B4-BE49-F238E27FC236}">
                <a16:creationId xmlns:a16="http://schemas.microsoft.com/office/drawing/2014/main" id="{4E2C95DC-3B2E-40E2-9468-5C9DA849F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413" y="5084763"/>
            <a:ext cx="647700" cy="144462"/>
          </a:xfrm>
          <a:prstGeom prst="rightArrow">
            <a:avLst>
              <a:gd name="adj1" fmla="val 50000"/>
              <a:gd name="adj2" fmla="val 112088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815" name="Text Box 55">
            <a:extLst>
              <a:ext uri="{FF2B5EF4-FFF2-40B4-BE49-F238E27FC236}">
                <a16:creationId xmlns:a16="http://schemas.microsoft.com/office/drawing/2014/main" id="{F9329482-4366-4882-8473-207ACF843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076" y="5734051"/>
            <a:ext cx="6048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网孔是回路，但回路不一定是网孔。</a:t>
            </a:r>
          </a:p>
        </p:txBody>
      </p:sp>
      <p:grpSp>
        <p:nvGrpSpPr>
          <p:cNvPr id="61457" name="Group 57">
            <a:extLst>
              <a:ext uri="{FF2B5EF4-FFF2-40B4-BE49-F238E27FC236}">
                <a16:creationId xmlns:a16="http://schemas.microsoft.com/office/drawing/2014/main" id="{199A1F66-1BD1-429A-B948-82D7FAC84B5C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61494" name="Picture 58" descr="78900">
              <a:extLst>
                <a:ext uri="{FF2B5EF4-FFF2-40B4-BE49-F238E27FC236}">
                  <a16:creationId xmlns:a16="http://schemas.microsoft.com/office/drawing/2014/main" id="{F8198389-7FE0-4483-B2AA-D2CDDB6425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95" name="Text Box 5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6948694-0A34-4DF2-9F26-DE758A2749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61458" name="Group 60">
            <a:extLst>
              <a:ext uri="{FF2B5EF4-FFF2-40B4-BE49-F238E27FC236}">
                <a16:creationId xmlns:a16="http://schemas.microsoft.com/office/drawing/2014/main" id="{54903843-693B-4FBB-AA90-FB991007A800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61492" name="Picture 61" descr="78900">
              <a:extLst>
                <a:ext uri="{FF2B5EF4-FFF2-40B4-BE49-F238E27FC236}">
                  <a16:creationId xmlns:a16="http://schemas.microsoft.com/office/drawing/2014/main" id="{16A0D3A8-771E-49DB-B178-B8D8614CA0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93" name="Text Box 6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438D26C6-DD19-437D-9807-8ED5819D11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8" name="Group 66">
            <a:extLst>
              <a:ext uri="{FF2B5EF4-FFF2-40B4-BE49-F238E27FC236}">
                <a16:creationId xmlns:a16="http://schemas.microsoft.com/office/drawing/2014/main" id="{357DADDF-ECB4-4D43-B5F2-8FE4B76702E5}"/>
              </a:ext>
            </a:extLst>
          </p:cNvPr>
          <p:cNvGrpSpPr>
            <a:grpSpLocks/>
          </p:cNvGrpSpPr>
          <p:nvPr/>
        </p:nvGrpSpPr>
        <p:grpSpPr bwMode="auto">
          <a:xfrm>
            <a:off x="3000376" y="2205039"/>
            <a:ext cx="5040313" cy="2435225"/>
            <a:chOff x="158" y="1389"/>
            <a:chExt cx="3175" cy="1534"/>
          </a:xfrm>
        </p:grpSpPr>
        <p:sp>
          <p:nvSpPr>
            <p:cNvPr id="61469" name="Text Box 67">
              <a:extLst>
                <a:ext uri="{FF2B5EF4-FFF2-40B4-BE49-F238E27FC236}">
                  <a16:creationId xmlns:a16="http://schemas.microsoft.com/office/drawing/2014/main" id="{D0C5B84B-50B9-4714-9630-ABC3353250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" y="1815"/>
              <a:ext cx="30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1470" name="Text Box 68">
              <a:extLst>
                <a:ext uri="{FF2B5EF4-FFF2-40B4-BE49-F238E27FC236}">
                  <a16:creationId xmlns:a16="http://schemas.microsoft.com/office/drawing/2014/main" id="{D5902074-A80F-4697-B81B-874F8F9C2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7" y="1843"/>
              <a:ext cx="30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zh-CN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245829" name="Oval 69">
              <a:extLst>
                <a:ext uri="{FF2B5EF4-FFF2-40B4-BE49-F238E27FC236}">
                  <a16:creationId xmlns:a16="http://schemas.microsoft.com/office/drawing/2014/main" id="{2A9C5F4D-C8DF-4DBD-BD5B-D3D0ACB41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" y="1676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45830" name="Oval 70">
              <a:extLst>
                <a:ext uri="{FF2B5EF4-FFF2-40B4-BE49-F238E27FC236}">
                  <a16:creationId xmlns:a16="http://schemas.microsoft.com/office/drawing/2014/main" id="{BA7D93AB-7700-44DC-AD23-E18416A36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676"/>
              <a:ext cx="164" cy="327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1473" name="Line 71">
              <a:extLst>
                <a:ext uri="{FF2B5EF4-FFF2-40B4-BE49-F238E27FC236}">
                  <a16:creationId xmlns:a16="http://schemas.microsoft.com/office/drawing/2014/main" id="{ECC8DA8A-D961-4DC7-ACBA-03A3CEA00E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6" y="1437"/>
              <a:ext cx="0" cy="143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474" name="Rectangle 72">
              <a:extLst>
                <a:ext uri="{FF2B5EF4-FFF2-40B4-BE49-F238E27FC236}">
                  <a16:creationId xmlns:a16="http://schemas.microsoft.com/office/drawing/2014/main" id="{479E3C4C-D4CC-456B-963F-00011A882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" y="2361"/>
              <a:ext cx="116" cy="25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1475" name="Line 73">
              <a:extLst>
                <a:ext uri="{FF2B5EF4-FFF2-40B4-BE49-F238E27FC236}">
                  <a16:creationId xmlns:a16="http://schemas.microsoft.com/office/drawing/2014/main" id="{D720EBF5-146F-45B9-A269-4B25FD0890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6" y="1437"/>
              <a:ext cx="0" cy="143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476" name="Line 74">
              <a:extLst>
                <a:ext uri="{FF2B5EF4-FFF2-40B4-BE49-F238E27FC236}">
                  <a16:creationId xmlns:a16="http://schemas.microsoft.com/office/drawing/2014/main" id="{4C7931EF-C609-40A6-A0D4-156779AAEA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16" y="1437"/>
              <a:ext cx="0" cy="143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477" name="Line 75">
              <a:extLst>
                <a:ext uri="{FF2B5EF4-FFF2-40B4-BE49-F238E27FC236}">
                  <a16:creationId xmlns:a16="http://schemas.microsoft.com/office/drawing/2014/main" id="{73CE58A9-830A-47A2-939F-18017E2E8B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" y="2876"/>
              <a:ext cx="2040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478" name="Line 76">
              <a:extLst>
                <a:ext uri="{FF2B5EF4-FFF2-40B4-BE49-F238E27FC236}">
                  <a16:creationId xmlns:a16="http://schemas.microsoft.com/office/drawing/2014/main" id="{7D488CCD-2DE5-41B8-8DAF-42EAA69FAA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6" y="1437"/>
              <a:ext cx="2040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479" name="Rectangle 77">
              <a:extLst>
                <a:ext uri="{FF2B5EF4-FFF2-40B4-BE49-F238E27FC236}">
                  <a16:creationId xmlns:a16="http://schemas.microsoft.com/office/drawing/2014/main" id="{708732AE-2B1E-4D38-BB65-A5B3AA618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2059"/>
              <a:ext cx="116" cy="25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1480" name="Rectangle 78">
              <a:extLst>
                <a:ext uri="{FF2B5EF4-FFF2-40B4-BE49-F238E27FC236}">
                  <a16:creationId xmlns:a16="http://schemas.microsoft.com/office/drawing/2014/main" id="{BD7AA71E-B7C1-4E86-925B-833D74273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347"/>
              <a:ext cx="116" cy="25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1481" name="Text Box 79">
              <a:extLst>
                <a:ext uri="{FF2B5EF4-FFF2-40B4-BE49-F238E27FC236}">
                  <a16:creationId xmlns:a16="http://schemas.microsoft.com/office/drawing/2014/main" id="{989E80E3-DD44-4F61-95B0-6E51BFF87B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1389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61482" name="Text Box 80">
              <a:extLst>
                <a:ext uri="{FF2B5EF4-FFF2-40B4-BE49-F238E27FC236}">
                  <a16:creationId xmlns:a16="http://schemas.microsoft.com/office/drawing/2014/main" id="{3F6085F7-DA75-42AD-8863-7DD7392B0E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1888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61483" name="Text Box 81">
              <a:extLst>
                <a:ext uri="{FF2B5EF4-FFF2-40B4-BE49-F238E27FC236}">
                  <a16:creationId xmlns:a16="http://schemas.microsoft.com/office/drawing/2014/main" id="{6B0B4F58-2118-43C7-9170-F36A9866A4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" y="2311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1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1484" name="Text Box 82">
              <a:extLst>
                <a:ext uri="{FF2B5EF4-FFF2-40B4-BE49-F238E27FC236}">
                  <a16:creationId xmlns:a16="http://schemas.microsoft.com/office/drawing/2014/main" id="{D5713414-529F-4A84-8C4D-19CC64C678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1585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u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S1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1485" name="Text Box 83">
              <a:extLst>
                <a:ext uri="{FF2B5EF4-FFF2-40B4-BE49-F238E27FC236}">
                  <a16:creationId xmlns:a16="http://schemas.microsoft.com/office/drawing/2014/main" id="{16B15FB2-64A8-4B9F-8FCE-C8AAA1E7A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0" y="1389"/>
              <a:ext cx="2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61486" name="Text Box 84">
              <a:extLst>
                <a:ext uri="{FF2B5EF4-FFF2-40B4-BE49-F238E27FC236}">
                  <a16:creationId xmlns:a16="http://schemas.microsoft.com/office/drawing/2014/main" id="{F87C5BA6-CB70-4D7A-8C83-E709071B71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0" y="1889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61487" name="Text Box 85">
              <a:extLst>
                <a:ext uri="{FF2B5EF4-FFF2-40B4-BE49-F238E27FC236}">
                  <a16:creationId xmlns:a16="http://schemas.microsoft.com/office/drawing/2014/main" id="{F1A07DC0-D574-48F7-BC35-B2897266A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9" y="1642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u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S2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1488" name="Text Box 86">
              <a:extLst>
                <a:ext uri="{FF2B5EF4-FFF2-40B4-BE49-F238E27FC236}">
                  <a16:creationId xmlns:a16="http://schemas.microsoft.com/office/drawing/2014/main" id="{47784BA7-4B4C-4CD2-9821-2F79ABA475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5" y="2368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2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1489" name="Text Box 87">
              <a:extLst>
                <a:ext uri="{FF2B5EF4-FFF2-40B4-BE49-F238E27FC236}">
                  <a16:creationId xmlns:a16="http://schemas.microsoft.com/office/drawing/2014/main" id="{5D9AF0E5-E444-4092-961C-7A0E4072C9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7" y="2023"/>
              <a:ext cx="5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</a:rPr>
                <a:t>3</a:t>
              </a:r>
              <a:endParaRPr lang="en-US" altLang="zh-CN" sz="280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61490" name="Oval 88">
              <a:extLst>
                <a:ext uri="{FF2B5EF4-FFF2-40B4-BE49-F238E27FC236}">
                  <a16:creationId xmlns:a16="http://schemas.microsoft.com/office/drawing/2014/main" id="{21D886AC-51A6-4B02-9A87-6DBC9A5F2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389"/>
              <a:ext cx="81" cy="8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1491" name="Oval 89">
              <a:extLst>
                <a:ext uri="{FF2B5EF4-FFF2-40B4-BE49-F238E27FC236}">
                  <a16:creationId xmlns:a16="http://schemas.microsoft.com/office/drawing/2014/main" id="{4298FB81-5B92-499A-856D-B12F361F5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841"/>
              <a:ext cx="81" cy="8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9" name="Group 90">
            <a:extLst>
              <a:ext uri="{FF2B5EF4-FFF2-40B4-BE49-F238E27FC236}">
                <a16:creationId xmlns:a16="http://schemas.microsoft.com/office/drawing/2014/main" id="{ED15370F-57B4-4CF6-A209-43AB7C6DD881}"/>
              </a:ext>
            </a:extLst>
          </p:cNvPr>
          <p:cNvGrpSpPr>
            <a:grpSpLocks/>
          </p:cNvGrpSpPr>
          <p:nvPr/>
        </p:nvGrpSpPr>
        <p:grpSpPr bwMode="auto">
          <a:xfrm>
            <a:off x="1919288" y="5589588"/>
            <a:ext cx="1644650" cy="850900"/>
            <a:chOff x="385" y="3022"/>
            <a:chExt cx="1036" cy="536"/>
          </a:xfrm>
        </p:grpSpPr>
        <p:pic>
          <p:nvPicPr>
            <p:cNvPr id="61467" name="Picture 91" descr="123">
              <a:extLst>
                <a:ext uri="{FF2B5EF4-FFF2-40B4-BE49-F238E27FC236}">
                  <a16:creationId xmlns:a16="http://schemas.microsoft.com/office/drawing/2014/main" id="{EC565E87-7C59-4BD3-BD64-4F01ECE89C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68" name="Text Box 92">
              <a:extLst>
                <a:ext uri="{FF2B5EF4-FFF2-40B4-BE49-F238E27FC236}">
                  <a16:creationId xmlns:a16="http://schemas.microsoft.com/office/drawing/2014/main" id="{C0175FF3-B517-4872-BB42-AC600666EA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2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>
                  <a:solidFill>
                    <a:srgbClr val="CC6600"/>
                  </a:solidFill>
                  <a:ea typeface="华文行楷" panose="02010800040101010101" pitchFamily="2" charset="-122"/>
                  <a:cs typeface="楷体_GB2312" pitchFamily="49" charset="-122"/>
                </a:rPr>
                <a:t>注意</a:t>
              </a:r>
            </a:p>
          </p:txBody>
        </p:sp>
      </p:grpSp>
      <p:grpSp>
        <p:nvGrpSpPr>
          <p:cNvPr id="61461" name="Group 99">
            <a:extLst>
              <a:ext uri="{FF2B5EF4-FFF2-40B4-BE49-F238E27FC236}">
                <a16:creationId xmlns:a16="http://schemas.microsoft.com/office/drawing/2014/main" id="{E93675D9-9B4B-444E-9209-8247AD4C26B8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61465" name="Picture 100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E2FD795A-8241-42CD-8FE7-3EE7BA6EFB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66" name="Text Box 10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B67FEC1C-53A1-43DE-B89E-789DDC5A56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  <p:sp>
        <p:nvSpPr>
          <p:cNvPr id="509956" name="Text Box 4">
            <a:extLst>
              <a:ext uri="{FF2B5EF4-FFF2-40B4-BE49-F238E27FC236}">
                <a16:creationId xmlns:a16="http://schemas.microsoft.com/office/drawing/2014/main" id="{D3EF7117-1E5B-4314-B334-158F58704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8539" y="981076"/>
            <a:ext cx="2160587" cy="5191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00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（</a:t>
            </a:r>
            <a:r>
              <a:rPr lang="en-US" altLang="zh-CN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Path</a:t>
            </a: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）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0D9DE4A6-CEE8-40D6-AC23-0D6BC20AA4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5300663"/>
            <a:ext cx="2160588" cy="5191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00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（</a:t>
            </a:r>
            <a:r>
              <a:rPr lang="en-US" altLang="zh-CN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Mesh</a:t>
            </a: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）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15E34B76-A47E-405E-9758-60C9755E3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1973263"/>
            <a:ext cx="2160588" cy="5191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00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（</a:t>
            </a:r>
            <a:r>
              <a:rPr lang="en-US" altLang="zh-CN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Loop</a:t>
            </a:r>
            <a:r>
              <a:rPr lang="zh-CN" altLang="en-US" sz="2800">
                <a:solidFill>
                  <a:srgbClr val="FF9900"/>
                </a:solidFill>
                <a:latin typeface="隶书" panose="02010509060101010101" pitchFamily="49" charset="-122"/>
                <a:ea typeface="隶书" panose="02010509060101010101" pitchFamily="49" charset="-122"/>
                <a:cs typeface="楷体_GB2312" pitchFamily="49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245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75"/>
                                        <p:tgtEl>
                                          <p:spTgt spid="50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45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0" dur="75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245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245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1" dur="500"/>
                                        <p:tgtEl>
                                          <p:spTgt spid="245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5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5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2" dur="500"/>
                                        <p:tgtEl>
                                          <p:spTgt spid="245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4" dur="75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5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5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4" grpId="0" autoUpdateAnimBg="0"/>
      <p:bldP spid="245765" grpId="0" autoUpdateAnimBg="0"/>
      <p:bldP spid="245766" grpId="0" autoUpdateAnimBg="0"/>
      <p:bldP spid="245768" grpId="0" autoUpdateAnimBg="0"/>
      <p:bldP spid="245802" grpId="0"/>
      <p:bldP spid="245807" grpId="0" animBg="1" autoUpdateAnimBg="0"/>
      <p:bldP spid="245808" grpId="0" animBg="1"/>
      <p:bldP spid="245809" grpId="0" animBg="1" autoUpdateAnimBg="0"/>
      <p:bldP spid="245810" grpId="0" animBg="1"/>
      <p:bldP spid="245811" grpId="0" animBg="1" autoUpdateAnimBg="0"/>
      <p:bldP spid="245812" grpId="0" animBg="1"/>
      <p:bldP spid="245815" grpId="0"/>
      <p:bldP spid="509956" grpId="0"/>
      <p:bldP spid="4" grpId="0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>
            <a:extLst>
              <a:ext uri="{FF2B5EF4-FFF2-40B4-BE49-F238E27FC236}">
                <a16:creationId xmlns:a16="http://schemas.microsoft.com/office/drawing/2014/main" id="{0C6F0352-641B-45BA-B089-89B2C29C9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7364" y="438151"/>
            <a:ext cx="4903787" cy="67300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zh-CN" altLang="zh-CN" sz="28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49158" name="Object 6">
            <a:extLst>
              <a:ext uri="{FF2B5EF4-FFF2-40B4-BE49-F238E27FC236}">
                <a16:creationId xmlns:a16="http://schemas.microsoft.com/office/drawing/2014/main" id="{67A578FC-5A88-472D-A6FB-4DADB0757B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8000" y="5473700"/>
          <a:ext cx="5791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0" name="Equation" r:id="rId4" imgW="2330387" imgH="209520" progId="Equation.3">
                  <p:embed/>
                </p:oleObj>
              </mc:Choice>
              <mc:Fallback>
                <p:oleObj name="Equation" r:id="rId4" imgW="2330387" imgH="209520" progId="Equation.3">
                  <p:embed/>
                  <p:pic>
                    <p:nvPicPr>
                      <p:cNvPr id="49158" name="Object 6">
                        <a:extLst>
                          <a:ext uri="{FF2B5EF4-FFF2-40B4-BE49-F238E27FC236}">
                            <a16:creationId xmlns:a16="http://schemas.microsoft.com/office/drawing/2014/main" id="{67A578FC-5A88-472D-A6FB-4DADB0757B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473700"/>
                        <a:ext cx="5791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241" name="Text Box 89">
            <a:extLst>
              <a:ext uri="{FF2B5EF4-FFF2-40B4-BE49-F238E27FC236}">
                <a16:creationId xmlns:a16="http://schemas.microsoft.com/office/drawing/2014/main" id="{D7164A5D-E95D-49DD-B686-494632613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7744" y="4216400"/>
            <a:ext cx="21259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解：由图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(c) </a:t>
            </a:r>
          </a:p>
        </p:txBody>
      </p:sp>
      <p:graphicFrame>
        <p:nvGraphicFramePr>
          <p:cNvPr id="49242" name="Object 90">
            <a:extLst>
              <a:ext uri="{FF2B5EF4-FFF2-40B4-BE49-F238E27FC236}">
                <a16:creationId xmlns:a16="http://schemas.microsoft.com/office/drawing/2014/main" id="{F1924488-F544-4B9C-B019-DB9A58528C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86201" y="4024314"/>
          <a:ext cx="5078413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1" name="Equation" r:id="rId6" imgW="2114540" imgH="438120" progId="Equation.3">
                  <p:embed/>
                </p:oleObj>
              </mc:Choice>
              <mc:Fallback>
                <p:oleObj name="Equation" r:id="rId6" imgW="2114540" imgH="438120" progId="Equation.3">
                  <p:embed/>
                  <p:pic>
                    <p:nvPicPr>
                      <p:cNvPr id="49242" name="Object 90">
                        <a:extLst>
                          <a:ext uri="{FF2B5EF4-FFF2-40B4-BE49-F238E27FC236}">
                            <a16:creationId xmlns:a16="http://schemas.microsoft.com/office/drawing/2014/main" id="{F1924488-F544-4B9C-B019-DB9A58528C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1" y="4024314"/>
                        <a:ext cx="5078413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43" name="Object 91">
            <a:extLst>
              <a:ext uri="{FF2B5EF4-FFF2-40B4-BE49-F238E27FC236}">
                <a16:creationId xmlns:a16="http://schemas.microsoft.com/office/drawing/2014/main" id="{1FD4485A-2007-4069-BCF7-257F63ED0EE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21138" y="4924425"/>
          <a:ext cx="4202112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2" name="公式" r:id="rId8" imgW="1682667" imgH="234900" progId="Equation.3">
                  <p:embed/>
                </p:oleObj>
              </mc:Choice>
              <mc:Fallback>
                <p:oleObj name="公式" r:id="rId8" imgW="1682667" imgH="234900" progId="Equation.3">
                  <p:embed/>
                  <p:pic>
                    <p:nvPicPr>
                      <p:cNvPr id="49243" name="Object 91">
                        <a:extLst>
                          <a:ext uri="{FF2B5EF4-FFF2-40B4-BE49-F238E27FC236}">
                            <a16:creationId xmlns:a16="http://schemas.microsoft.com/office/drawing/2014/main" id="{1FD4485A-2007-4069-BCF7-257F63ED0E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8" y="4924425"/>
                        <a:ext cx="4202112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44" name="Object 92">
            <a:extLst>
              <a:ext uri="{FF2B5EF4-FFF2-40B4-BE49-F238E27FC236}">
                <a16:creationId xmlns:a16="http://schemas.microsoft.com/office/drawing/2014/main" id="{370E0359-4D19-46A6-AD33-F7DF1E164B5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63975" y="5954714"/>
          <a:ext cx="5410200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3" name="Equation" r:id="rId10" imgW="2139923" imgH="222300" progId="Equation.3">
                  <p:embed/>
                </p:oleObj>
              </mc:Choice>
              <mc:Fallback>
                <p:oleObj name="Equation" r:id="rId10" imgW="2139923" imgH="222300" progId="Equation.3">
                  <p:embed/>
                  <p:pic>
                    <p:nvPicPr>
                      <p:cNvPr id="49244" name="Object 92">
                        <a:extLst>
                          <a:ext uri="{FF2B5EF4-FFF2-40B4-BE49-F238E27FC236}">
                            <a16:creationId xmlns:a16="http://schemas.microsoft.com/office/drawing/2014/main" id="{370E0359-4D19-46A6-AD33-F7DF1E164B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3975" y="5954714"/>
                        <a:ext cx="5410200" cy="547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335" name="Rectangle 183">
            <a:extLst>
              <a:ext uri="{FF2B5EF4-FFF2-40B4-BE49-F238E27FC236}">
                <a16:creationId xmlns:a16="http://schemas.microsoft.com/office/drawing/2014/main" id="{D9829ABB-F8A0-4C94-960A-EFB2E6E8EA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95501" y="303213"/>
            <a:ext cx="1336675" cy="457200"/>
          </a:xfrm>
        </p:spPr>
        <p:txBody>
          <a:bodyPr rtlCol="0" anchor="t">
            <a:normAutofit fontScale="90000"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sp>
        <p:nvSpPr>
          <p:cNvPr id="49336" name="Text Box 184">
            <a:extLst>
              <a:ext uri="{FF2B5EF4-FFF2-40B4-BE49-F238E27FC236}">
                <a16:creationId xmlns:a16="http://schemas.microsoft.com/office/drawing/2014/main" id="{52744047-F919-48DF-AD3B-FC2C90E4A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1" y="327025"/>
            <a:ext cx="8308975" cy="13731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电路如图，已知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 =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10V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=1A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 ,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= 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，试用叠加原理求流过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的电流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和理想电流源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两端的电压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S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。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31754" name="Picture 188" descr="图片21">
            <a:extLst>
              <a:ext uri="{FF2B5EF4-FFF2-40B4-BE49-F238E27FC236}">
                <a16:creationId xmlns:a16="http://schemas.microsoft.com/office/drawing/2014/main" id="{BBFAC9A5-29EB-41DE-96D0-DD99B5138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138" y="1498600"/>
            <a:ext cx="8609012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41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156221-244B-4F2F-8D24-90F7642E34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5000" y="425450"/>
            <a:ext cx="1447800" cy="457200"/>
          </a:xfrm>
          <a:ln>
            <a:miter lim="800000"/>
            <a:headEnd/>
            <a:tailEnd/>
          </a:ln>
        </p:spPr>
        <p:txBody>
          <a:bodyPr anchor="t">
            <a:normAutofit fontScale="90000"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894C0D68-348A-4C6F-9228-A09D62A92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2763" y="458789"/>
            <a:ext cx="4820550" cy="224676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已知：</a:t>
            </a:r>
          </a:p>
          <a:p>
            <a:pPr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=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1V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=1A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时，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=0V</a:t>
            </a:r>
          </a:p>
          <a:p>
            <a:pPr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=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 V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=0A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时，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=1V</a:t>
            </a:r>
          </a:p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求：</a:t>
            </a:r>
          </a:p>
          <a:p>
            <a:pPr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0 V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=10A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时，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=?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5428FC7-6AE8-40BD-9591-BD6CC3D54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1" y="2878138"/>
            <a:ext cx="8493125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解：电路中有两个电源作用，根据叠加原理可设</a:t>
            </a:r>
          </a:p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K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endParaRPr lang="en-US" altLang="zh-CN" sz="2800" b="1" baseline="-25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96A34F4A-E5E7-473C-9C42-50A740A4E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9151" y="4083051"/>
            <a:ext cx="4302781" cy="67300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当</a:t>
            </a:r>
            <a:r>
              <a:rPr lang="zh-CN" altLang="en-US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=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 V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=0A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时，</a:t>
            </a:r>
            <a:endParaRPr lang="zh-CN" altLang="en-US" sz="28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157CACC4-6185-4143-9120-11F6AF0E2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0" y="3613151"/>
            <a:ext cx="4197350" cy="67300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当</a:t>
            </a:r>
            <a:r>
              <a:rPr lang="zh-CN" altLang="en-US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1V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=1A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时，</a:t>
            </a:r>
            <a:endParaRPr lang="zh-CN" altLang="en-US" sz="2800" i="1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AutoShape 7">
            <a:extLst>
              <a:ext uri="{FF2B5EF4-FFF2-40B4-BE49-F238E27FC236}">
                <a16:creationId xmlns:a16="http://schemas.microsoft.com/office/drawing/2014/main" id="{95DDE1D7-21FC-4FB5-85E1-3AD3881B6500}"/>
              </a:ext>
            </a:extLst>
          </p:cNvPr>
          <p:cNvSpPr>
            <a:spLocks/>
          </p:cNvSpPr>
          <p:nvPr/>
        </p:nvSpPr>
        <p:spPr bwMode="auto">
          <a:xfrm flipH="1">
            <a:off x="9525000" y="3867150"/>
            <a:ext cx="152400" cy="762000"/>
          </a:xfrm>
          <a:prstGeom prst="leftBrace">
            <a:avLst>
              <a:gd name="adj1" fmla="val 41667"/>
              <a:gd name="adj2" fmla="val 4645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3F0F840F-B2EE-4477-9C92-48C0B2DED8A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2787650"/>
            <a:ext cx="9144000" cy="0"/>
          </a:xfrm>
          <a:prstGeom prst="line">
            <a:avLst/>
          </a:prstGeom>
          <a:noFill/>
          <a:ln w="38100">
            <a:solidFill>
              <a:srgbClr val="9AC70B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2777" name="Group 9">
            <a:extLst>
              <a:ext uri="{FF2B5EF4-FFF2-40B4-BE49-F238E27FC236}">
                <a16:creationId xmlns:a16="http://schemas.microsoft.com/office/drawing/2014/main" id="{EB64E0E3-E2C0-42B5-9A5E-ADCFC392F50D}"/>
              </a:ext>
            </a:extLst>
          </p:cNvPr>
          <p:cNvGrpSpPr>
            <a:grpSpLocks/>
          </p:cNvGrpSpPr>
          <p:nvPr/>
        </p:nvGrpSpPr>
        <p:grpSpPr bwMode="auto">
          <a:xfrm>
            <a:off x="2057401" y="349250"/>
            <a:ext cx="3624263" cy="2298700"/>
            <a:chOff x="336" y="96"/>
            <a:chExt cx="2283" cy="1448"/>
          </a:xfrm>
        </p:grpSpPr>
        <p:sp>
          <p:nvSpPr>
            <p:cNvPr id="11" name="Text Box 10">
              <a:extLst>
                <a:ext uri="{FF2B5EF4-FFF2-40B4-BE49-F238E27FC236}">
                  <a16:creationId xmlns:a16="http://schemas.microsoft.com/office/drawing/2014/main" id="{F5EEC774-3C93-40E1-BE29-F1E815CFF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45"/>
              <a:ext cx="358" cy="42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2800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altLang="zh-CN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</a:t>
              </a:r>
              <a:endPara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2783" name="Oval 11">
              <a:extLst>
                <a:ext uri="{FF2B5EF4-FFF2-40B4-BE49-F238E27FC236}">
                  <a16:creationId xmlns:a16="http://schemas.microsoft.com/office/drawing/2014/main" id="{19C4DB8D-5AA0-4E23-A5AB-F10464C67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96"/>
              <a:ext cx="254" cy="254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9831970-AAF2-4A38-8DC4-9E971D73D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660"/>
              <a:ext cx="840" cy="84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线性无</a:t>
              </a:r>
            </a:p>
            <a:p>
              <a:pPr>
                <a:lnSpc>
                  <a:spcPct val="130000"/>
                </a:lnSpc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源网络</a:t>
              </a:r>
            </a:p>
          </p:txBody>
        </p:sp>
        <p:sp>
          <p:nvSpPr>
            <p:cNvPr id="32785" name="Line 13">
              <a:extLst>
                <a:ext uri="{FF2B5EF4-FFF2-40B4-BE49-F238E27FC236}">
                  <a16:creationId xmlns:a16="http://schemas.microsoft.com/office/drawing/2014/main" id="{9CD0787F-21A8-4FE6-938D-C45D75C46B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2" y="768"/>
              <a:ext cx="5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86" name="Line 14">
              <a:extLst>
                <a:ext uri="{FF2B5EF4-FFF2-40B4-BE49-F238E27FC236}">
                  <a16:creationId xmlns:a16="http://schemas.microsoft.com/office/drawing/2014/main" id="{E34405FE-E261-41AB-8EF5-DB5F0197CD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140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87" name="Line 15">
              <a:extLst>
                <a:ext uri="{FF2B5EF4-FFF2-40B4-BE49-F238E27FC236}">
                  <a16:creationId xmlns:a16="http://schemas.microsoft.com/office/drawing/2014/main" id="{DE27F8B5-3AFD-487C-A3DF-8755B64581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28" y="240"/>
              <a:ext cx="0" cy="4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88" name="Line 16">
              <a:extLst>
                <a:ext uri="{FF2B5EF4-FFF2-40B4-BE49-F238E27FC236}">
                  <a16:creationId xmlns:a16="http://schemas.microsoft.com/office/drawing/2014/main" id="{F611CD70-893E-47C4-A8EB-1BB3775F3B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16" y="240"/>
              <a:ext cx="0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89" name="Line 17">
              <a:extLst>
                <a:ext uri="{FF2B5EF4-FFF2-40B4-BE49-F238E27FC236}">
                  <a16:creationId xmlns:a16="http://schemas.microsoft.com/office/drawing/2014/main" id="{09A94660-449D-44C3-A569-73EA6B96F6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28" y="240"/>
              <a:ext cx="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90" name="Line 18">
              <a:extLst>
                <a:ext uri="{FF2B5EF4-FFF2-40B4-BE49-F238E27FC236}">
                  <a16:creationId xmlns:a16="http://schemas.microsoft.com/office/drawing/2014/main" id="{2DC2E58E-F9B0-4738-9160-E6D2DD58BC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8" y="888"/>
              <a:ext cx="3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91" name="Line 19">
              <a:extLst>
                <a:ext uri="{FF2B5EF4-FFF2-40B4-BE49-F238E27FC236}">
                  <a16:creationId xmlns:a16="http://schemas.microsoft.com/office/drawing/2014/main" id="{6AB46B6F-B51D-48C6-846C-155CF8067F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8" y="1308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92" name="Oval 20">
              <a:extLst>
                <a:ext uri="{FF2B5EF4-FFF2-40B4-BE49-F238E27FC236}">
                  <a16:creationId xmlns:a16="http://schemas.microsoft.com/office/drawing/2014/main" id="{92175AD9-E889-450F-8AB0-AD21C4BB5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864"/>
              <a:ext cx="47" cy="4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2793" name="Oval 21">
              <a:extLst>
                <a:ext uri="{FF2B5EF4-FFF2-40B4-BE49-F238E27FC236}">
                  <a16:creationId xmlns:a16="http://schemas.microsoft.com/office/drawing/2014/main" id="{8163ECE5-C9E7-4ACE-AB3E-D31DAD58E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8" y="1293"/>
              <a:ext cx="47" cy="4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" name="Text Box 22">
              <a:extLst>
                <a:ext uri="{FF2B5EF4-FFF2-40B4-BE49-F238E27FC236}">
                  <a16:creationId xmlns:a16="http://schemas.microsoft.com/office/drawing/2014/main" id="{C52C458F-E61F-416A-BA42-11BF591FB0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3" y="830"/>
              <a:ext cx="366" cy="42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2800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altLang="zh-CN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  <a:endPara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2795" name="Line 23">
              <a:extLst>
                <a:ext uri="{FF2B5EF4-FFF2-40B4-BE49-F238E27FC236}">
                  <a16:creationId xmlns:a16="http://schemas.microsoft.com/office/drawing/2014/main" id="{4020C222-93DB-4B0C-A713-39BDD0A989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1258"/>
              <a:ext cx="0" cy="15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96" name="Oval 24">
              <a:extLst>
                <a:ext uri="{FF2B5EF4-FFF2-40B4-BE49-F238E27FC236}">
                  <a16:creationId xmlns:a16="http://schemas.microsoft.com/office/drawing/2014/main" id="{64E8142B-A8B7-4266-94C6-8FB6FFA61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984"/>
              <a:ext cx="254" cy="254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2797" name="Line 25">
              <a:extLst>
                <a:ext uri="{FF2B5EF4-FFF2-40B4-BE49-F238E27FC236}">
                  <a16:creationId xmlns:a16="http://schemas.microsoft.com/office/drawing/2014/main" id="{3F42E69B-09CF-4356-9764-11519DD83B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" y="1121"/>
              <a:ext cx="228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98" name="Line 26">
              <a:extLst>
                <a:ext uri="{FF2B5EF4-FFF2-40B4-BE49-F238E27FC236}">
                  <a16:creationId xmlns:a16="http://schemas.microsoft.com/office/drawing/2014/main" id="{07F562C1-9E23-4793-9182-104F19C2DC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4" y="931"/>
              <a:ext cx="0" cy="3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Text Box 27">
              <a:extLst>
                <a:ext uri="{FF2B5EF4-FFF2-40B4-BE49-F238E27FC236}">
                  <a16:creationId xmlns:a16="http://schemas.microsoft.com/office/drawing/2014/main" id="{CA1544D8-9B6B-4219-93ED-1496843BEF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" y="878"/>
              <a:ext cx="264" cy="42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2800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r>
                <a:rPr lang="en-US" altLang="zh-CN" sz="28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</a:t>
              </a:r>
              <a:endPara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2800" name="Line 28">
              <a:extLst>
                <a:ext uri="{FF2B5EF4-FFF2-40B4-BE49-F238E27FC236}">
                  <a16:creationId xmlns:a16="http://schemas.microsoft.com/office/drawing/2014/main" id="{76BB1CE4-8ABA-4B89-A10C-D29115EDFA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2" y="768"/>
              <a:ext cx="2" cy="2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Text Box 29">
              <a:extLst>
                <a:ext uri="{FF2B5EF4-FFF2-40B4-BE49-F238E27FC236}">
                  <a16:creationId xmlns:a16="http://schemas.microsoft.com/office/drawing/2014/main" id="{20409E74-6A0B-4D90-AF0F-086C20335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2" y="196"/>
              <a:ext cx="48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kumimoji="0"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</p:txBody>
        </p:sp>
        <p:sp>
          <p:nvSpPr>
            <p:cNvPr id="31" name="Text Box 30">
              <a:extLst>
                <a:ext uri="{FF2B5EF4-FFF2-40B4-BE49-F238E27FC236}">
                  <a16:creationId xmlns:a16="http://schemas.microsoft.com/office/drawing/2014/main" id="{44B40360-030E-4FDB-840F-D1087D8EAD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5" y="196"/>
              <a:ext cx="48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</a:p>
          </p:txBody>
        </p:sp>
        <p:sp>
          <p:nvSpPr>
            <p:cNvPr id="32" name="Text Box 31">
              <a:extLst>
                <a:ext uri="{FF2B5EF4-FFF2-40B4-BE49-F238E27FC236}">
                  <a16:creationId xmlns:a16="http://schemas.microsoft.com/office/drawing/2014/main" id="{A6F8084F-7E78-49B9-9CB5-CD49E0D741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6" y="672"/>
              <a:ext cx="48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kumimoji="0"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</p:txBody>
        </p:sp>
        <p:sp>
          <p:nvSpPr>
            <p:cNvPr id="33" name="Text Box 32">
              <a:extLst>
                <a:ext uri="{FF2B5EF4-FFF2-40B4-BE49-F238E27FC236}">
                  <a16:creationId xmlns:a16="http://schemas.microsoft.com/office/drawing/2014/main" id="{B4F6770E-E535-4569-B208-5939AAB4C2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0" y="1217"/>
              <a:ext cx="48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kumimoji="0"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-</a:t>
              </a:r>
            </a:p>
          </p:txBody>
        </p:sp>
      </p:grpSp>
      <p:sp>
        <p:nvSpPr>
          <p:cNvPr id="34" name="Text Box 34">
            <a:extLst>
              <a:ext uri="{FF2B5EF4-FFF2-40B4-BE49-F238E27FC236}">
                <a16:creationId xmlns:a16="http://schemas.microsoft.com/office/drawing/2014/main" id="{D3D39FE4-CEB6-45EB-85AD-46C221100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1" y="3790951"/>
            <a:ext cx="3921125" cy="95410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得 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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 K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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</a:t>
            </a:r>
          </a:p>
        </p:txBody>
      </p:sp>
      <p:sp>
        <p:nvSpPr>
          <p:cNvPr id="35" name="Text Box 35">
            <a:extLst>
              <a:ext uri="{FF2B5EF4-FFF2-40B4-BE49-F238E27FC236}">
                <a16:creationId xmlns:a16="http://schemas.microsoft.com/office/drawing/2014/main" id="{1B999D52-1AFD-4D12-859D-DB246BEDF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4262438"/>
            <a:ext cx="4495800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得 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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10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+K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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0</a:t>
            </a:r>
          </a:p>
        </p:txBody>
      </p:sp>
      <p:sp>
        <p:nvSpPr>
          <p:cNvPr id="36" name="Text Box 36">
            <a:extLst>
              <a:ext uri="{FF2B5EF4-FFF2-40B4-BE49-F238E27FC236}">
                <a16:creationId xmlns:a16="http://schemas.microsoft.com/office/drawing/2014/main" id="{56AD5B14-448A-472D-B089-9C6DEF665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4692651"/>
            <a:ext cx="5988050" cy="67300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联立两式解得：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= 0.1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– 0.1 </a:t>
            </a:r>
          </a:p>
        </p:txBody>
      </p:sp>
      <p:sp>
        <p:nvSpPr>
          <p:cNvPr id="37" name="Text Box 37">
            <a:extLst>
              <a:ext uri="{FF2B5EF4-FFF2-40B4-BE49-F238E27FC236}">
                <a16:creationId xmlns:a16="http://schemas.microsoft.com/office/drawing/2014/main" id="{00FA8959-0199-496A-8AFE-9DC131DE6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378451"/>
            <a:ext cx="6248400" cy="138499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所以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K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= 0.1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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0 +(– 0.1 )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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10</a:t>
            </a:r>
            <a:r>
              <a:rPr lang="en-US" altLang="zh-CN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–1V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nimBg="1"/>
      <p:bldP spid="34" grpId="0" autoUpdateAnimBg="0"/>
      <p:bldP spid="35" grpId="0" autoUpdateAnimBg="0"/>
      <p:bldP spid="36" grpId="0" autoUpdateAnimBg="0"/>
      <p:bldP spid="37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2F3A65CA-3EFA-4DF3-94A8-453E009B3CE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46300" y="207963"/>
            <a:ext cx="3733800" cy="5334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2.7.1 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戴维宁定理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BAB6EE18-CA77-4468-A7FE-BB68F6BF5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6" y="1884363"/>
            <a:ext cx="1393825" cy="1981200"/>
          </a:xfrm>
          <a:prstGeom prst="rect">
            <a:avLst/>
          </a:prstGeom>
          <a:noFill/>
          <a:ln w="38100">
            <a:solidFill>
              <a:srgbClr val="CC33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40000"/>
              </a:lnSpc>
              <a:defRPr/>
            </a:pP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20000"/>
              </a:lnSpc>
              <a:defRPr/>
            </a:pP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276" name="Rectangle 4">
            <a:extLst>
              <a:ext uri="{FF2B5EF4-FFF2-40B4-BE49-F238E27FC236}">
                <a16:creationId xmlns:a16="http://schemas.microsoft.com/office/drawing/2014/main" id="{19A9F8C6-FE11-43EF-9499-93CDF5C55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666751"/>
            <a:ext cx="8431213" cy="9874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105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任何一个有源二端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线性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网络都可以用一个电动势为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的理想电压源和内阻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串联的电源来等效代替。  </a:t>
            </a:r>
          </a:p>
        </p:txBody>
      </p:sp>
      <p:sp>
        <p:nvSpPr>
          <p:cNvPr id="54277" name="AutoShape 5">
            <a:extLst>
              <a:ext uri="{FF2B5EF4-FFF2-40B4-BE49-F238E27FC236}">
                <a16:creationId xmlns:a16="http://schemas.microsoft.com/office/drawing/2014/main" id="{3AB39357-57DD-48C0-AA4A-B62654D6C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2646363"/>
            <a:ext cx="533400" cy="400050"/>
          </a:xfrm>
          <a:prstGeom prst="notchedRightArrow">
            <a:avLst>
              <a:gd name="adj1" fmla="val 50000"/>
              <a:gd name="adj2" fmla="val 33333"/>
            </a:avLst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lin ang="0" scaled="1"/>
          </a:gra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800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4315" name="Text Box 43">
            <a:extLst>
              <a:ext uri="{FF2B5EF4-FFF2-40B4-BE49-F238E27FC236}">
                <a16:creationId xmlns:a16="http://schemas.microsoft.com/office/drawing/2014/main" id="{6A1E34C0-C7FA-4CF4-B741-CED3CF6E9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5008564"/>
            <a:ext cx="81534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等效电源的内阻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等于有源二端网络中所有电源均除去（理想电压源短路，理想电流源开路）后所得到的无源二端网络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两端之间的等效电阻。</a:t>
            </a:r>
          </a:p>
        </p:txBody>
      </p:sp>
      <p:sp>
        <p:nvSpPr>
          <p:cNvPr id="54316" name="Text Box 44">
            <a:extLst>
              <a:ext uri="{FF2B5EF4-FFF2-40B4-BE49-F238E27FC236}">
                <a16:creationId xmlns:a16="http://schemas.microsoft.com/office/drawing/2014/main" id="{1A9368C9-E9B2-45E7-87C7-ECD45CE96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4170363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等效电源的电动势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就是有源二端网络的开路电压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即将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负载断开后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两端之间的电压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  <p:sp>
        <p:nvSpPr>
          <p:cNvPr id="54317" name="AutoShape 45" descr="小网格">
            <a:extLst>
              <a:ext uri="{FF2B5EF4-FFF2-40B4-BE49-F238E27FC236}">
                <a16:creationId xmlns:a16="http://schemas.microsoft.com/office/drawing/2014/main" id="{C1DB460D-7528-438F-9E45-C07993FCC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7938" y="3629025"/>
            <a:ext cx="1693862" cy="465138"/>
          </a:xfrm>
          <a:prstGeom prst="wedgeRoundRectCallout">
            <a:avLst>
              <a:gd name="adj1" fmla="val 47657"/>
              <a:gd name="adj2" fmla="val -166384"/>
              <a:gd name="adj3" fmla="val 16667"/>
            </a:avLst>
          </a:prstGeom>
          <a:pattFill prst="smGrid">
            <a:fgClr>
              <a:srgbClr val="FFFF00"/>
            </a:fgClr>
            <a:bgClr>
              <a:schemeClr val="bg1"/>
            </a:bgClr>
          </a:patt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等效电源</a:t>
            </a:r>
          </a:p>
        </p:txBody>
      </p:sp>
      <p:pic>
        <p:nvPicPr>
          <p:cNvPr id="54318" name="Picture 46" descr="图片32">
            <a:extLst>
              <a:ext uri="{FF2B5EF4-FFF2-40B4-BE49-F238E27FC236}">
                <a16:creationId xmlns:a16="http://schemas.microsoft.com/office/drawing/2014/main" id="{3BCCB449-9E26-4610-8124-CF45E17B7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9" y="1771651"/>
            <a:ext cx="2820987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319" name="Picture 47" descr="图片33">
            <a:extLst>
              <a:ext uri="{FF2B5EF4-FFF2-40B4-BE49-F238E27FC236}">
                <a16:creationId xmlns:a16="http://schemas.microsoft.com/office/drawing/2014/main" id="{FAE8C726-45C0-43DC-B2A3-DC90C018B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139" y="1558925"/>
            <a:ext cx="3049587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4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4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4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4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nimBg="1" autoUpdateAnimBg="0"/>
      <p:bldP spid="54276" grpId="0" build="p" autoUpdateAnimBg="0"/>
      <p:bldP spid="54277" grpId="0" animBg="1" autoUpdateAnimBg="0"/>
      <p:bldP spid="54315" grpId="0" autoUpdateAnimBg="0"/>
      <p:bldP spid="54316" grpId="0" autoUpdateAnimBg="0"/>
      <p:bldP spid="54317" grpId="0" animBg="1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90" name="Picture 94" descr="图片35">
            <a:extLst>
              <a:ext uri="{FF2B5EF4-FFF2-40B4-BE49-F238E27FC236}">
                <a16:creationId xmlns:a16="http://schemas.microsoft.com/office/drawing/2014/main" id="{9395BBDF-FDF0-4FAA-AFFC-DB404BA86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76" y="1312864"/>
            <a:ext cx="3222625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93" descr="图片34">
            <a:extLst>
              <a:ext uri="{FF2B5EF4-FFF2-40B4-BE49-F238E27FC236}">
                <a16:creationId xmlns:a16="http://schemas.microsoft.com/office/drawing/2014/main" id="{3B0232D0-2E51-498C-926E-63911EDE6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9" y="1268413"/>
            <a:ext cx="4022725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 Box 3">
            <a:extLst>
              <a:ext uri="{FF2B5EF4-FFF2-40B4-BE49-F238E27FC236}">
                <a16:creationId xmlns:a16="http://schemas.microsoft.com/office/drawing/2014/main" id="{E54832AB-A37E-4E71-AC42-1C3436118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188914"/>
            <a:ext cx="88392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zh-CN" altLang="en-US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1: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电路如图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已知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=40V,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=20V,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=4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，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3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=13 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，试用戴维宁定理求电流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3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。</a:t>
            </a:r>
          </a:p>
        </p:txBody>
      </p:sp>
      <p:sp>
        <p:nvSpPr>
          <p:cNvPr id="55327" name="Rectangle 31">
            <a:extLst>
              <a:ext uri="{FF2B5EF4-FFF2-40B4-BE49-F238E27FC236}">
                <a16:creationId xmlns:a16="http://schemas.microsoft.com/office/drawing/2014/main" id="{C4BA2AA5-F698-4172-A509-2BDD13925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064" y="1598614"/>
            <a:ext cx="1728787" cy="2111375"/>
          </a:xfrm>
          <a:prstGeom prst="rect">
            <a:avLst/>
          </a:prstGeom>
          <a:noFill/>
          <a:ln w="28575">
            <a:solidFill>
              <a:srgbClr val="CC33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40000"/>
              </a:lnSpc>
              <a:defRPr/>
            </a:pPr>
            <a:endParaRPr lang="en-US" altLang="zh-CN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20000"/>
              </a:lnSpc>
              <a:defRPr/>
            </a:pPr>
            <a:endParaRPr lang="en-US" altLang="zh-CN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349" name="Rectangle 53">
            <a:extLst>
              <a:ext uri="{FF2B5EF4-FFF2-40B4-BE49-F238E27FC236}">
                <a16:creationId xmlns:a16="http://schemas.microsoft.com/office/drawing/2014/main" id="{6F3936D8-230D-4774-9163-920F035D6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1" y="1522414"/>
            <a:ext cx="2676525" cy="2166937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355" name="Text Box 59" descr="40%">
            <a:extLst>
              <a:ext uri="{FF2B5EF4-FFF2-40B4-BE49-F238E27FC236}">
                <a16:creationId xmlns:a16="http://schemas.microsoft.com/office/drawing/2014/main" id="{275ADB8E-A574-470C-85B7-A66F88D5D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526" y="4789488"/>
            <a:ext cx="5160387" cy="52322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注意：“等效”是指对端口外等效</a:t>
            </a:r>
          </a:p>
        </p:txBody>
      </p:sp>
      <p:sp>
        <p:nvSpPr>
          <p:cNvPr id="55356" name="Rectangle 60">
            <a:extLst>
              <a:ext uri="{FF2B5EF4-FFF2-40B4-BE49-F238E27FC236}">
                <a16:creationId xmlns:a16="http://schemas.microsoft.com/office/drawing/2014/main" id="{CB50E3FE-20A8-4933-8072-269D40B4A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9" y="5249864"/>
            <a:ext cx="8281987" cy="9874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05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即用等效电源替代原来的二端网络后，待求支路的电压、电流不变。</a:t>
            </a:r>
          </a:p>
        </p:txBody>
      </p:sp>
      <p:sp>
        <p:nvSpPr>
          <p:cNvPr id="55359" name="AutoShape 63">
            <a:extLst>
              <a:ext uri="{FF2B5EF4-FFF2-40B4-BE49-F238E27FC236}">
                <a16:creationId xmlns:a16="http://schemas.microsoft.com/office/drawing/2014/main" id="{6C9E0122-3377-45F8-A4DA-53719F53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2122488"/>
            <a:ext cx="533400" cy="400050"/>
          </a:xfrm>
          <a:prstGeom prst="notchedRightArrow">
            <a:avLst>
              <a:gd name="adj1" fmla="val 50000"/>
              <a:gd name="adj2" fmla="val 33333"/>
            </a:avLst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lin ang="0" scaled="1"/>
          </a:gra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5358" name="AutoShape 62">
            <a:extLst>
              <a:ext uri="{FF2B5EF4-FFF2-40B4-BE49-F238E27FC236}">
                <a16:creationId xmlns:a16="http://schemas.microsoft.com/office/drawing/2014/main" id="{334A3DB0-46A6-4BFA-B613-3516F6C00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4" y="3879851"/>
            <a:ext cx="1863725" cy="779463"/>
          </a:xfrm>
          <a:prstGeom prst="wedgeEllipseCallout">
            <a:avLst>
              <a:gd name="adj1" fmla="val 26065"/>
              <a:gd name="adj2" fmla="val -129023"/>
            </a:avLst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等效电源</a:t>
            </a:r>
          </a:p>
        </p:txBody>
      </p:sp>
      <p:sp>
        <p:nvSpPr>
          <p:cNvPr id="55357" name="AutoShape 61">
            <a:extLst>
              <a:ext uri="{FF2B5EF4-FFF2-40B4-BE49-F238E27FC236}">
                <a16:creationId xmlns:a16="http://schemas.microsoft.com/office/drawing/2014/main" id="{6CE415DF-048A-4C56-BF2B-5A0E80BD9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884613"/>
            <a:ext cx="2286000" cy="779462"/>
          </a:xfrm>
          <a:prstGeom prst="wedgeEllipseCallout">
            <a:avLst>
              <a:gd name="adj1" fmla="val -15000"/>
              <a:gd name="adj2" fmla="val -136968"/>
            </a:avLst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有源二端网络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5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5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5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5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5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27" grpId="0" animBg="1" autoUpdateAnimBg="0"/>
      <p:bldP spid="55349" grpId="0" animBg="1" autoUpdateAnimBg="0"/>
      <p:bldP spid="55355" grpId="0" autoUpdateAnimBg="0"/>
      <p:bldP spid="55356" grpId="0" autoUpdateAnimBg="0"/>
      <p:bldP spid="55359" grpId="0" animBg="1" autoUpdateAnimBg="0"/>
      <p:bldP spid="55358" grpId="0" animBg="1" autoUpdateAnimBg="0"/>
      <p:bldP spid="55357" grpId="0" animBg="1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>
            <a:extLst>
              <a:ext uri="{FF2B5EF4-FFF2-40B4-BE49-F238E27FC236}">
                <a16:creationId xmlns:a16="http://schemas.microsoft.com/office/drawing/2014/main" id="{E4E55E31-A9B5-4ED5-8CAC-65DBA22D9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3638551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解：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(1)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断开待求支路求等效电源的电动势</a:t>
            </a:r>
            <a:r>
              <a:rPr lang="zh-CN" altLang="en-US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endParaRPr lang="en-US" altLang="zh-CN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23" name="Text Box 3">
            <a:extLst>
              <a:ext uri="{FF2B5EF4-FFF2-40B4-BE49-F238E27FC236}">
                <a16:creationId xmlns:a16="http://schemas.microsoft.com/office/drawing/2014/main" id="{F98165B2-6833-4B9B-A6CD-8BC772367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236539"/>
            <a:ext cx="88392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1: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电路如图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已知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40V,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20V,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4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，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3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=13 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，试用戴维宁定理求电流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3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。</a:t>
            </a:r>
          </a:p>
        </p:txBody>
      </p:sp>
      <p:sp>
        <p:nvSpPr>
          <p:cNvPr id="56357" name="AutoShape 37">
            <a:extLst>
              <a:ext uri="{FF2B5EF4-FFF2-40B4-BE49-F238E27FC236}">
                <a16:creationId xmlns:a16="http://schemas.microsoft.com/office/drawing/2014/main" id="{A0E7D443-0F0A-4309-8D6C-DE06C3AE7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4475" y="2308225"/>
            <a:ext cx="533400" cy="400050"/>
          </a:xfrm>
          <a:prstGeom prst="notchedRightArrow">
            <a:avLst>
              <a:gd name="adj1" fmla="val 50000"/>
              <a:gd name="adj2" fmla="val 33333"/>
            </a:avLst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lin ang="0" scaled="1"/>
          </a:gra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800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358" name="Object 38">
            <a:extLst>
              <a:ext uri="{FF2B5EF4-FFF2-40B4-BE49-F238E27FC236}">
                <a16:creationId xmlns:a16="http://schemas.microsoft.com/office/drawing/2014/main" id="{274A2CA1-6D84-45B8-B511-8A0F31086F4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78139" y="4073526"/>
          <a:ext cx="4071937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name="Equation" r:id="rId4" imgW="2089157" imgH="438120" progId="Equation.3">
                  <p:embed/>
                </p:oleObj>
              </mc:Choice>
              <mc:Fallback>
                <p:oleObj name="Equation" r:id="rId4" imgW="2089157" imgH="438120" progId="Equation.3">
                  <p:embed/>
                  <p:pic>
                    <p:nvPicPr>
                      <p:cNvPr id="56358" name="Object 38">
                        <a:extLst>
                          <a:ext uri="{FF2B5EF4-FFF2-40B4-BE49-F238E27FC236}">
                            <a16:creationId xmlns:a16="http://schemas.microsoft.com/office/drawing/2014/main" id="{274A2CA1-6D84-45B8-B511-8A0F31086F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8139" y="4073526"/>
                        <a:ext cx="4071937" cy="95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82" name="Freeform 62">
            <a:extLst>
              <a:ext uri="{FF2B5EF4-FFF2-40B4-BE49-F238E27FC236}">
                <a16:creationId xmlns:a16="http://schemas.microsoft.com/office/drawing/2014/main" id="{C106B03D-CD6E-4F83-960D-CC06E5E4BBA2}"/>
              </a:ext>
            </a:extLst>
          </p:cNvPr>
          <p:cNvSpPr>
            <a:spLocks/>
          </p:cNvSpPr>
          <p:nvPr/>
        </p:nvSpPr>
        <p:spPr bwMode="auto">
          <a:xfrm>
            <a:off x="8112126" y="2084388"/>
            <a:ext cx="473075" cy="1008062"/>
          </a:xfrm>
          <a:custGeom>
            <a:avLst/>
            <a:gdLst>
              <a:gd name="T0" fmla="*/ 2147483646 w 432"/>
              <a:gd name="T1" fmla="*/ 2147483646 h 957"/>
              <a:gd name="T2" fmla="*/ 2147483646 w 432"/>
              <a:gd name="T3" fmla="*/ 2147483646 h 957"/>
              <a:gd name="T4" fmla="*/ 2147483646 w 432"/>
              <a:gd name="T5" fmla="*/ 2147483646 h 957"/>
              <a:gd name="T6" fmla="*/ 2147483646 w 432"/>
              <a:gd name="T7" fmla="*/ 2147483646 h 957"/>
              <a:gd name="T8" fmla="*/ 2147483646 w 432"/>
              <a:gd name="T9" fmla="*/ 2147483646 h 957"/>
              <a:gd name="T10" fmla="*/ 2147483646 w 432"/>
              <a:gd name="T11" fmla="*/ 2147483646 h 957"/>
              <a:gd name="T12" fmla="*/ 2147483646 w 432"/>
              <a:gd name="T13" fmla="*/ 2147483646 h 957"/>
              <a:gd name="T14" fmla="*/ 2147483646 w 432"/>
              <a:gd name="T15" fmla="*/ 2147483646 h 957"/>
              <a:gd name="T16" fmla="*/ 0 w 432"/>
              <a:gd name="T17" fmla="*/ 2147483646 h 9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2"/>
              <a:gd name="T28" fmla="*/ 0 h 957"/>
              <a:gd name="T29" fmla="*/ 432 w 432"/>
              <a:gd name="T30" fmla="*/ 957 h 9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2" h="957">
                <a:moveTo>
                  <a:pt x="13" y="368"/>
                </a:moveTo>
                <a:cubicBezTo>
                  <a:pt x="30" y="318"/>
                  <a:pt x="61" y="95"/>
                  <a:pt x="116" y="48"/>
                </a:cubicBezTo>
                <a:cubicBezTo>
                  <a:pt x="171" y="0"/>
                  <a:pt x="293" y="21"/>
                  <a:pt x="345" y="83"/>
                </a:cubicBezTo>
                <a:cubicBezTo>
                  <a:pt x="397" y="145"/>
                  <a:pt x="419" y="303"/>
                  <a:pt x="426" y="422"/>
                </a:cubicBezTo>
                <a:cubicBezTo>
                  <a:pt x="432" y="540"/>
                  <a:pt x="418" y="711"/>
                  <a:pt x="387" y="796"/>
                </a:cubicBezTo>
                <a:cubicBezTo>
                  <a:pt x="356" y="881"/>
                  <a:pt x="285" y="911"/>
                  <a:pt x="239" y="934"/>
                </a:cubicBezTo>
                <a:cubicBezTo>
                  <a:pt x="193" y="957"/>
                  <a:pt x="139" y="945"/>
                  <a:pt x="110" y="934"/>
                </a:cubicBezTo>
                <a:cubicBezTo>
                  <a:pt x="81" y="923"/>
                  <a:pt x="82" y="905"/>
                  <a:pt x="64" y="867"/>
                </a:cubicBezTo>
                <a:cubicBezTo>
                  <a:pt x="46" y="829"/>
                  <a:pt x="13" y="739"/>
                  <a:pt x="0" y="70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83" name="Text Box 63">
            <a:extLst>
              <a:ext uri="{FF2B5EF4-FFF2-40B4-BE49-F238E27FC236}">
                <a16:creationId xmlns:a16="http://schemas.microsoft.com/office/drawing/2014/main" id="{9F400078-31CF-4CDD-A820-9FC2C7231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5862638"/>
            <a:ext cx="8001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也可用结点电压法、叠加原理等其它方法求。</a:t>
            </a:r>
            <a:endParaRPr lang="zh-CN" altLang="en-US" sz="2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84" name="Text Box 64">
            <a:extLst>
              <a:ext uri="{FF2B5EF4-FFF2-40B4-BE49-F238E27FC236}">
                <a16:creationId xmlns:a16="http://schemas.microsoft.com/office/drawing/2014/main" id="{67A9CAC6-A159-4801-9540-4F685D0BF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4933951"/>
            <a:ext cx="6553200" cy="95410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 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=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I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20V +2.5 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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4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V= 30V</a:t>
            </a:r>
          </a:p>
        </p:txBody>
      </p:sp>
      <p:sp>
        <p:nvSpPr>
          <p:cNvPr id="56385" name="Text Box 65">
            <a:extLst>
              <a:ext uri="{FF2B5EF4-FFF2-40B4-BE49-F238E27FC236}">
                <a16:creationId xmlns:a16="http://schemas.microsoft.com/office/drawing/2014/main" id="{B93B6E56-5A5E-4C59-A1F0-BE824C3B9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5391151"/>
            <a:ext cx="7162800" cy="95410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或：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 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=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 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I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40V –2.5 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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4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en-US" altLang="zh-CN" sz="2800" b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30V</a:t>
            </a:r>
          </a:p>
        </p:txBody>
      </p:sp>
      <p:sp>
        <p:nvSpPr>
          <p:cNvPr id="56485" name="Rectangle 165">
            <a:extLst>
              <a:ext uri="{FF2B5EF4-FFF2-40B4-BE49-F238E27FC236}">
                <a16:creationId xmlns:a16="http://schemas.microsoft.com/office/drawing/2014/main" id="{4FD74AEA-9E34-4F2A-A6E7-3854E4501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2839" y="1363664"/>
            <a:ext cx="2676525" cy="2166937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550" name="Rectangle 230">
            <a:extLst>
              <a:ext uri="{FF2B5EF4-FFF2-40B4-BE49-F238E27FC236}">
                <a16:creationId xmlns:a16="http://schemas.microsoft.com/office/drawing/2014/main" id="{49AD9744-E444-4F07-B65B-FDB5457AA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3563" y="2406650"/>
            <a:ext cx="303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</a:p>
        </p:txBody>
      </p:sp>
      <p:pic>
        <p:nvPicPr>
          <p:cNvPr id="37900" name="Picture 232" descr="图片36">
            <a:extLst>
              <a:ext uri="{FF2B5EF4-FFF2-40B4-BE49-F238E27FC236}">
                <a16:creationId xmlns:a16="http://schemas.microsoft.com/office/drawing/2014/main" id="{81D761C3-577C-4878-B73C-624E29654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1139826"/>
            <a:ext cx="4017962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553" name="Picture 233" descr="图片37">
            <a:extLst>
              <a:ext uri="{FF2B5EF4-FFF2-40B4-BE49-F238E27FC236}">
                <a16:creationId xmlns:a16="http://schemas.microsoft.com/office/drawing/2014/main" id="{2E6A5468-ED54-4FB3-B856-7E3050E3E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5" y="1254125"/>
            <a:ext cx="3309938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6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56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6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6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autoUpdateAnimBg="0"/>
      <p:bldP spid="56357" grpId="0" animBg="1" autoUpdateAnimBg="0"/>
      <p:bldP spid="56383" grpId="0" autoUpdateAnimBg="0"/>
      <p:bldP spid="56384" grpId="0" autoUpdateAnimBg="0"/>
      <p:bldP spid="56385" grpId="0" autoUpdateAnimBg="0"/>
      <p:bldP spid="56485" grpId="0" animBg="1" autoUpdateAnimBg="0"/>
      <p:bldP spid="5655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>
            <a:extLst>
              <a:ext uri="{FF2B5EF4-FFF2-40B4-BE49-F238E27FC236}">
                <a16:creationId xmlns:a16="http://schemas.microsoft.com/office/drawing/2014/main" id="{BBA412B9-A856-4390-BB3C-10DAC9ACA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3706814"/>
            <a:ext cx="86868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解：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(2)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求等效电源的内阻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除去所有电源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理想电压源短路，理想电流源开路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57347" name="Text Box 3">
            <a:extLst>
              <a:ext uri="{FF2B5EF4-FFF2-40B4-BE49-F238E27FC236}">
                <a16:creationId xmlns:a16="http://schemas.microsoft.com/office/drawing/2014/main" id="{179FF888-3608-479F-AF87-F9135D9E0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1" y="165101"/>
            <a:ext cx="87487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电路如图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已知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40 V,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20 V,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4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,   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3 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= 13 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，试用戴维宁定理求电流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3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。</a:t>
            </a:r>
          </a:p>
        </p:txBody>
      </p:sp>
      <p:sp>
        <p:nvSpPr>
          <p:cNvPr id="57381" name="AutoShape 37">
            <a:extLst>
              <a:ext uri="{FF2B5EF4-FFF2-40B4-BE49-F238E27FC236}">
                <a16:creationId xmlns:a16="http://schemas.microsoft.com/office/drawing/2014/main" id="{0E3482ED-CA99-49EE-BEC5-5D6D8977A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335213"/>
            <a:ext cx="533400" cy="400050"/>
          </a:xfrm>
          <a:prstGeom prst="notchedRightArrow">
            <a:avLst>
              <a:gd name="adj1" fmla="val 50000"/>
              <a:gd name="adj2" fmla="val 33333"/>
            </a:avLst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lin ang="0" scaled="1"/>
          </a:gra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800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oup 173">
            <a:extLst>
              <a:ext uri="{FF2B5EF4-FFF2-40B4-BE49-F238E27FC236}">
                <a16:creationId xmlns:a16="http://schemas.microsoft.com/office/drawing/2014/main" id="{2678A17C-B3B8-421D-9A48-113031B05562}"/>
              </a:ext>
            </a:extLst>
          </p:cNvPr>
          <p:cNvGrpSpPr>
            <a:grpSpLocks/>
          </p:cNvGrpSpPr>
          <p:nvPr/>
        </p:nvGrpSpPr>
        <p:grpSpPr bwMode="auto">
          <a:xfrm>
            <a:off x="9270994" y="2038351"/>
            <a:ext cx="565150" cy="760413"/>
            <a:chOff x="4880" y="1253"/>
            <a:chExt cx="356" cy="479"/>
          </a:xfrm>
        </p:grpSpPr>
        <p:sp>
          <p:nvSpPr>
            <p:cNvPr id="57399" name="AutoShape 55">
              <a:extLst>
                <a:ext uri="{FF2B5EF4-FFF2-40B4-BE49-F238E27FC236}">
                  <a16:creationId xmlns:a16="http://schemas.microsoft.com/office/drawing/2014/main" id="{907180E2-9A10-4ECB-8909-EFE593C1E10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80" y="1480"/>
              <a:ext cx="336" cy="252"/>
            </a:xfrm>
            <a:prstGeom prst="notchedRightArrow">
              <a:avLst>
                <a:gd name="adj1" fmla="val 50000"/>
                <a:gd name="adj2" fmla="val 33333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0" scaled="1"/>
            </a:gradFill>
            <a:ln w="38100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8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7400" name="Rectangle 56">
              <a:extLst>
                <a:ext uri="{FF2B5EF4-FFF2-40B4-BE49-F238E27FC236}">
                  <a16:creationId xmlns:a16="http://schemas.microsoft.com/office/drawing/2014/main" id="{A7C511C7-CC84-4DBE-834A-8D9711F83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5" y="1253"/>
              <a:ext cx="2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altLang="zh-CN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  <a:r>
                <a:rPr lang="en-US" altLang="zh-CN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0</a:t>
              </a:r>
            </a:p>
          </p:txBody>
        </p:sp>
      </p:grpSp>
      <p:sp>
        <p:nvSpPr>
          <p:cNvPr id="57401" name="Text Box 57">
            <a:extLst>
              <a:ext uri="{FF2B5EF4-FFF2-40B4-BE49-F238E27FC236}">
                <a16:creationId xmlns:a16="http://schemas.microsoft.com/office/drawing/2014/main" id="{5A2C14A1-25C4-4F8D-A4B5-D5F87875D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4686301"/>
            <a:ext cx="701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从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两端看进去，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和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并联</a:t>
            </a:r>
            <a:endParaRPr lang="zh-CN" altLang="en-US" sz="28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7403" name="Object 59">
            <a:extLst>
              <a:ext uri="{FF2B5EF4-FFF2-40B4-BE49-F238E27FC236}">
                <a16:creationId xmlns:a16="http://schemas.microsoft.com/office/drawing/2014/main" id="{E9411F66-4024-48C4-8241-1989A0A1D29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25700" y="5141914"/>
          <a:ext cx="3886200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name="Equation" r:id="rId4" imgW="1670065" imgH="438120" progId="Equation.3">
                  <p:embed/>
                </p:oleObj>
              </mc:Choice>
              <mc:Fallback>
                <p:oleObj name="Equation" r:id="rId4" imgW="1670065" imgH="438120" progId="Equation.3">
                  <p:embed/>
                  <p:pic>
                    <p:nvPicPr>
                      <p:cNvPr id="57403" name="Object 59">
                        <a:extLst>
                          <a:ext uri="{FF2B5EF4-FFF2-40B4-BE49-F238E27FC236}">
                            <a16:creationId xmlns:a16="http://schemas.microsoft.com/office/drawing/2014/main" id="{E9411F66-4024-48C4-8241-1989A0A1D2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5700" y="5141914"/>
                        <a:ext cx="3886200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462" name="Rectangle 118">
            <a:extLst>
              <a:ext uri="{FF2B5EF4-FFF2-40B4-BE49-F238E27FC236}">
                <a16:creationId xmlns:a16="http://schemas.microsoft.com/office/drawing/2014/main" id="{5D4F36D2-F732-4AA8-B0FA-D849540B8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4" y="1444625"/>
            <a:ext cx="2676525" cy="2166938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8921" name="Group 119">
            <a:extLst>
              <a:ext uri="{FF2B5EF4-FFF2-40B4-BE49-F238E27FC236}">
                <a16:creationId xmlns:a16="http://schemas.microsoft.com/office/drawing/2014/main" id="{8BAAAAC2-C8D3-44F5-9F2F-14149523A23A}"/>
              </a:ext>
            </a:extLst>
          </p:cNvPr>
          <p:cNvGrpSpPr>
            <a:grpSpLocks/>
          </p:cNvGrpSpPr>
          <p:nvPr/>
        </p:nvGrpSpPr>
        <p:grpSpPr bwMode="auto">
          <a:xfrm>
            <a:off x="2178051" y="1203325"/>
            <a:ext cx="3924300" cy="2635250"/>
            <a:chOff x="658" y="671"/>
            <a:chExt cx="2472" cy="1660"/>
          </a:xfrm>
        </p:grpSpPr>
        <p:sp>
          <p:nvSpPr>
            <p:cNvPr id="57464" name="Text Box 120">
              <a:extLst>
                <a:ext uri="{FF2B5EF4-FFF2-40B4-BE49-F238E27FC236}">
                  <a16:creationId xmlns:a16="http://schemas.microsoft.com/office/drawing/2014/main" id="{A03F9EBF-F361-4D40-ACEC-B173031156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" y="1089"/>
              <a:ext cx="246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7465" name="Text Box 121">
              <a:extLst>
                <a:ext uri="{FF2B5EF4-FFF2-40B4-BE49-F238E27FC236}">
                  <a16:creationId xmlns:a16="http://schemas.microsoft.com/office/drawing/2014/main" id="{FADACAF3-2E5E-4E4E-B981-56EFF52E42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" y="1622"/>
              <a:ext cx="212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8941" name="Line 122">
              <a:extLst>
                <a:ext uri="{FF2B5EF4-FFF2-40B4-BE49-F238E27FC236}">
                  <a16:creationId xmlns:a16="http://schemas.microsoft.com/office/drawing/2014/main" id="{20E1528E-C61F-4C43-9F10-7CCB3E775E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9" y="926"/>
              <a:ext cx="0" cy="6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42" name="Line 123">
              <a:extLst>
                <a:ext uri="{FF2B5EF4-FFF2-40B4-BE49-F238E27FC236}">
                  <a16:creationId xmlns:a16="http://schemas.microsoft.com/office/drawing/2014/main" id="{B5C2CE1D-D0A0-4D7A-ACC3-9B49AC8C81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9" y="1865"/>
              <a:ext cx="0" cy="23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468" name="Text Box 124">
              <a:extLst>
                <a:ext uri="{FF2B5EF4-FFF2-40B4-BE49-F238E27FC236}">
                  <a16:creationId xmlns:a16="http://schemas.microsoft.com/office/drawing/2014/main" id="{9B449849-469A-4513-BAB8-ED10DDC9C3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4" y="1087"/>
              <a:ext cx="246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8944" name="Line 125">
              <a:extLst>
                <a:ext uri="{FF2B5EF4-FFF2-40B4-BE49-F238E27FC236}">
                  <a16:creationId xmlns:a16="http://schemas.microsoft.com/office/drawing/2014/main" id="{5ADAFD7D-AC11-4D1F-AD8D-C903D8750D0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685" y="1551"/>
              <a:ext cx="0" cy="3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470" name="Text Box 126">
              <a:extLst>
                <a:ext uri="{FF2B5EF4-FFF2-40B4-BE49-F238E27FC236}">
                  <a16:creationId xmlns:a16="http://schemas.microsoft.com/office/drawing/2014/main" id="{5CF218A1-1DC4-4AB7-9BFE-8CAE48DE31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63" y="1624"/>
              <a:ext cx="212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7471" name="Text Box 127">
              <a:extLst>
                <a:ext uri="{FF2B5EF4-FFF2-40B4-BE49-F238E27FC236}">
                  <a16:creationId xmlns:a16="http://schemas.microsoft.com/office/drawing/2014/main" id="{BF0AB403-BBBD-48DE-87C8-DD1B774455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3" y="1619"/>
              <a:ext cx="261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8947" name="Line 128">
              <a:extLst>
                <a:ext uri="{FF2B5EF4-FFF2-40B4-BE49-F238E27FC236}">
                  <a16:creationId xmlns:a16="http://schemas.microsoft.com/office/drawing/2014/main" id="{1A4CBFDA-01E8-4BF4-A2A9-F0F8A097C5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1" y="1325"/>
              <a:ext cx="0" cy="43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48" name="Line 129">
              <a:extLst>
                <a:ext uri="{FF2B5EF4-FFF2-40B4-BE49-F238E27FC236}">
                  <a16:creationId xmlns:a16="http://schemas.microsoft.com/office/drawing/2014/main" id="{D954D059-2999-472D-BBA0-E053D826BE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6" y="1620"/>
              <a:ext cx="0" cy="48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49" name="Line 130">
              <a:extLst>
                <a:ext uri="{FF2B5EF4-FFF2-40B4-BE49-F238E27FC236}">
                  <a16:creationId xmlns:a16="http://schemas.microsoft.com/office/drawing/2014/main" id="{505CC4DA-F5D1-4082-888A-1EEA0F4B29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43" y="926"/>
              <a:ext cx="0" cy="4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475" name="Text Box 131">
              <a:extLst>
                <a:ext uri="{FF2B5EF4-FFF2-40B4-BE49-F238E27FC236}">
                  <a16:creationId xmlns:a16="http://schemas.microsoft.com/office/drawing/2014/main" id="{9158C3F9-D539-42C9-AE4D-AFBD944C94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8" y="1411"/>
              <a:ext cx="212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7476" name="Text Box 132">
              <a:extLst>
                <a:ext uri="{FF2B5EF4-FFF2-40B4-BE49-F238E27FC236}">
                  <a16:creationId xmlns:a16="http://schemas.microsoft.com/office/drawing/2014/main" id="{2438F92A-D432-46BD-9D7E-CF041FE618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0" y="1356"/>
              <a:ext cx="261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8952" name="Line 133">
              <a:extLst>
                <a:ext uri="{FF2B5EF4-FFF2-40B4-BE49-F238E27FC236}">
                  <a16:creationId xmlns:a16="http://schemas.microsoft.com/office/drawing/2014/main" id="{B8AA6A40-F6F3-49AE-8B55-F6DB138421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5" y="2094"/>
              <a:ext cx="16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53" name="Line 134">
              <a:extLst>
                <a:ext uri="{FF2B5EF4-FFF2-40B4-BE49-F238E27FC236}">
                  <a16:creationId xmlns:a16="http://schemas.microsoft.com/office/drawing/2014/main" id="{70E74911-7B8B-48FB-84D6-E3314CD47F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6" y="926"/>
              <a:ext cx="170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54" name="Oval 135">
              <a:extLst>
                <a:ext uri="{FF2B5EF4-FFF2-40B4-BE49-F238E27FC236}">
                  <a16:creationId xmlns:a16="http://schemas.microsoft.com/office/drawing/2014/main" id="{958AE6A1-2C9B-47C1-AF2F-4A9D616D9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114"/>
              <a:ext cx="249" cy="2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55" name="Line 136">
              <a:extLst>
                <a:ext uri="{FF2B5EF4-FFF2-40B4-BE49-F238E27FC236}">
                  <a16:creationId xmlns:a16="http://schemas.microsoft.com/office/drawing/2014/main" id="{5A7575AC-128D-41BE-963E-B39ED1EF1E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6" y="926"/>
              <a:ext cx="0" cy="6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56" name="Rectangle 137">
              <a:extLst>
                <a:ext uri="{FF2B5EF4-FFF2-40B4-BE49-F238E27FC236}">
                  <a16:creationId xmlns:a16="http://schemas.microsoft.com/office/drawing/2014/main" id="{122A29A8-57E3-4D9B-84F0-1BC7F3D3A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" y="1604"/>
              <a:ext cx="122" cy="26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7482" name="Text Box 138">
              <a:extLst>
                <a:ext uri="{FF2B5EF4-FFF2-40B4-BE49-F238E27FC236}">
                  <a16:creationId xmlns:a16="http://schemas.microsoft.com/office/drawing/2014/main" id="{FA6BBB2A-CAAA-4264-9A6E-8A3EA30174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5" y="827"/>
              <a:ext cx="288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40000"/>
                </a:lnSpc>
                <a:spcBef>
                  <a:spcPct val="10000"/>
                </a:spcBef>
                <a:defRPr/>
              </a:pPr>
              <a:r>
                <a:rPr lang="en-US" altLang="zh-CN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  <a:p>
              <a:pPr eaLnBrk="1" hangingPunct="1">
                <a:lnSpc>
                  <a:spcPct val="140000"/>
                </a:lnSpc>
                <a:spcBef>
                  <a:spcPct val="10000"/>
                </a:spcBef>
                <a:defRPr/>
              </a:pPr>
              <a:r>
                <a:rPr lang="en-US" altLang="zh-CN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8958" name="Line 139">
              <a:extLst>
                <a:ext uri="{FF2B5EF4-FFF2-40B4-BE49-F238E27FC236}">
                  <a16:creationId xmlns:a16="http://schemas.microsoft.com/office/drawing/2014/main" id="{3D385C5D-2285-4C01-BA2D-25C7F139B1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6" y="1864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484" name="Text Box 140">
              <a:extLst>
                <a:ext uri="{FF2B5EF4-FFF2-40B4-BE49-F238E27FC236}">
                  <a16:creationId xmlns:a16="http://schemas.microsoft.com/office/drawing/2014/main" id="{6F7CC74E-8A4C-4042-A98F-15080CE45E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2" y="1619"/>
              <a:ext cx="261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8960" name="Line 141">
              <a:extLst>
                <a:ext uri="{FF2B5EF4-FFF2-40B4-BE49-F238E27FC236}">
                  <a16:creationId xmlns:a16="http://schemas.microsoft.com/office/drawing/2014/main" id="{92CF1DD4-0739-4F37-9E57-797BF0011B1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91" y="1584"/>
              <a:ext cx="0" cy="3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486" name="Text Box 142">
              <a:extLst>
                <a:ext uri="{FF2B5EF4-FFF2-40B4-BE49-F238E27FC236}">
                  <a16:creationId xmlns:a16="http://schemas.microsoft.com/office/drawing/2014/main" id="{11949244-3A13-4080-9D4D-3312E466E9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8" y="864"/>
              <a:ext cx="289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ct val="10000"/>
                </a:spcBef>
                <a:defRPr/>
              </a:pPr>
              <a:r>
                <a:rPr lang="en-US" altLang="zh-CN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  <a:p>
              <a:pPr eaLnBrk="1" hangingPunct="1">
                <a:lnSpc>
                  <a:spcPct val="130000"/>
                </a:lnSpc>
                <a:spcBef>
                  <a:spcPct val="10000"/>
                </a:spcBef>
                <a:defRPr/>
              </a:pPr>
              <a:r>
                <a:rPr lang="en-US" altLang="zh-CN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7487" name="Rectangle 143">
              <a:extLst>
                <a:ext uri="{FF2B5EF4-FFF2-40B4-BE49-F238E27FC236}">
                  <a16:creationId xmlns:a16="http://schemas.microsoft.com/office/drawing/2014/main" id="{DF6040A2-86D0-4C3E-A74D-5C6866F65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4" y="67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</a:p>
          </p:txBody>
        </p:sp>
        <p:sp>
          <p:nvSpPr>
            <p:cNvPr id="57488" name="Rectangle 144">
              <a:extLst>
                <a:ext uri="{FF2B5EF4-FFF2-40B4-BE49-F238E27FC236}">
                  <a16:creationId xmlns:a16="http://schemas.microsoft.com/office/drawing/2014/main" id="{AC563AC5-93B1-4A9F-81EE-FB2F8666B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1" y="2043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</a:p>
          </p:txBody>
        </p:sp>
        <p:sp>
          <p:nvSpPr>
            <p:cNvPr id="38964" name="Oval 145">
              <a:extLst>
                <a:ext uri="{FF2B5EF4-FFF2-40B4-BE49-F238E27FC236}">
                  <a16:creationId xmlns:a16="http://schemas.microsoft.com/office/drawing/2014/main" id="{868FD5C5-C415-4787-91F4-C2B067DCE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890"/>
              <a:ext cx="63" cy="6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65" name="Oval 146">
              <a:extLst>
                <a:ext uri="{FF2B5EF4-FFF2-40B4-BE49-F238E27FC236}">
                  <a16:creationId xmlns:a16="http://schemas.microsoft.com/office/drawing/2014/main" id="{2F53BCE0-A50C-4407-AAE4-40B791F4A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5" y="2055"/>
              <a:ext cx="57" cy="6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66" name="Oval 147">
              <a:extLst>
                <a:ext uri="{FF2B5EF4-FFF2-40B4-BE49-F238E27FC236}">
                  <a16:creationId xmlns:a16="http://schemas.microsoft.com/office/drawing/2014/main" id="{B5416D98-8AE3-412C-B640-BA66B3509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1115"/>
              <a:ext cx="249" cy="2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67" name="Rectangle 148">
              <a:extLst>
                <a:ext uri="{FF2B5EF4-FFF2-40B4-BE49-F238E27FC236}">
                  <a16:creationId xmlns:a16="http://schemas.microsoft.com/office/drawing/2014/main" id="{30BEE793-7E78-48BA-8A0C-91517F9D7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7" y="1605"/>
              <a:ext cx="122" cy="26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68" name="Rectangle 149">
              <a:extLst>
                <a:ext uri="{FF2B5EF4-FFF2-40B4-BE49-F238E27FC236}">
                  <a16:creationId xmlns:a16="http://schemas.microsoft.com/office/drawing/2014/main" id="{C82560E6-61DC-459F-87E1-EE21447F0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6" y="1357"/>
              <a:ext cx="122" cy="26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72">
            <a:extLst>
              <a:ext uri="{FF2B5EF4-FFF2-40B4-BE49-F238E27FC236}">
                <a16:creationId xmlns:a16="http://schemas.microsoft.com/office/drawing/2014/main" id="{EFFECE56-E2A6-48D2-A11B-C0AF418B4235}"/>
              </a:ext>
            </a:extLst>
          </p:cNvPr>
          <p:cNvGrpSpPr>
            <a:grpSpLocks/>
          </p:cNvGrpSpPr>
          <p:nvPr/>
        </p:nvGrpSpPr>
        <p:grpSpPr bwMode="auto">
          <a:xfrm>
            <a:off x="7040563" y="1330326"/>
            <a:ext cx="2749550" cy="2333625"/>
            <a:chOff x="3475" y="807"/>
            <a:chExt cx="1732" cy="1470"/>
          </a:xfrm>
        </p:grpSpPr>
        <p:sp>
          <p:nvSpPr>
            <p:cNvPr id="38923" name="Line 153">
              <a:extLst>
                <a:ext uri="{FF2B5EF4-FFF2-40B4-BE49-F238E27FC236}">
                  <a16:creationId xmlns:a16="http://schemas.microsoft.com/office/drawing/2014/main" id="{DC50D856-6450-4164-885C-8E4A0DCDC6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1" y="984"/>
              <a:ext cx="0" cy="6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24" name="Line 154">
              <a:extLst>
                <a:ext uri="{FF2B5EF4-FFF2-40B4-BE49-F238E27FC236}">
                  <a16:creationId xmlns:a16="http://schemas.microsoft.com/office/drawing/2014/main" id="{A09FD461-C0B2-40E3-BF84-2F0914F6D3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1" y="1923"/>
              <a:ext cx="0" cy="23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500" name="Text Box 156">
              <a:extLst>
                <a:ext uri="{FF2B5EF4-FFF2-40B4-BE49-F238E27FC236}">
                  <a16:creationId xmlns:a16="http://schemas.microsoft.com/office/drawing/2014/main" id="{12B60B44-6060-4363-A1C2-F8254EF238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5" y="1677"/>
              <a:ext cx="261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8926" name="Line 157">
              <a:extLst>
                <a:ext uri="{FF2B5EF4-FFF2-40B4-BE49-F238E27FC236}">
                  <a16:creationId xmlns:a16="http://schemas.microsoft.com/office/drawing/2014/main" id="{FAE72268-CEC3-4D7C-A880-13C38F47AA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47" y="2152"/>
              <a:ext cx="13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27" name="Line 158">
              <a:extLst>
                <a:ext uri="{FF2B5EF4-FFF2-40B4-BE49-F238E27FC236}">
                  <a16:creationId xmlns:a16="http://schemas.microsoft.com/office/drawing/2014/main" id="{D460F027-065F-4C42-9CB2-ED566249A0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38" y="984"/>
              <a:ext cx="139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28" name="Line 160">
              <a:extLst>
                <a:ext uri="{FF2B5EF4-FFF2-40B4-BE49-F238E27FC236}">
                  <a16:creationId xmlns:a16="http://schemas.microsoft.com/office/drawing/2014/main" id="{ECBA7AC1-7223-4C04-A63E-C85D79D52C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8" y="984"/>
              <a:ext cx="0" cy="6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29" name="Rectangle 161">
              <a:extLst>
                <a:ext uri="{FF2B5EF4-FFF2-40B4-BE49-F238E27FC236}">
                  <a16:creationId xmlns:a16="http://schemas.microsoft.com/office/drawing/2014/main" id="{4F523D7C-FA38-47A6-B48E-D0C2D25EF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5" y="1662"/>
              <a:ext cx="122" cy="26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30" name="Line 163">
              <a:extLst>
                <a:ext uri="{FF2B5EF4-FFF2-40B4-BE49-F238E27FC236}">
                  <a16:creationId xmlns:a16="http://schemas.microsoft.com/office/drawing/2014/main" id="{714B7ED3-0182-4027-937D-F5A3E82670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8" y="1922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508" name="Text Box 164">
              <a:extLst>
                <a:ext uri="{FF2B5EF4-FFF2-40B4-BE49-F238E27FC236}">
                  <a16:creationId xmlns:a16="http://schemas.microsoft.com/office/drawing/2014/main" id="{5800EC71-5037-4009-965B-7585E6A06B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4" y="1677"/>
              <a:ext cx="261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</a:t>
              </a:r>
              <a:r>
                <a:rPr lang="en-US" altLang="zh-CN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en-US" altLang="zh-CN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7510" name="Rectangle 166">
              <a:extLst>
                <a:ext uri="{FF2B5EF4-FFF2-40B4-BE49-F238E27FC236}">
                  <a16:creationId xmlns:a16="http://schemas.microsoft.com/office/drawing/2014/main" id="{D44D6623-1A1A-4143-99CD-ED23CCF65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4" y="807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</a:p>
          </p:txBody>
        </p:sp>
        <p:sp>
          <p:nvSpPr>
            <p:cNvPr id="57511" name="Rectangle 167">
              <a:extLst>
                <a:ext uri="{FF2B5EF4-FFF2-40B4-BE49-F238E27FC236}">
                  <a16:creationId xmlns:a16="http://schemas.microsoft.com/office/drawing/2014/main" id="{AB4FABBA-EEC8-417B-96EF-893B8E5D0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4" y="1989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</a:p>
          </p:txBody>
        </p:sp>
        <p:sp>
          <p:nvSpPr>
            <p:cNvPr id="38934" name="Oval 168">
              <a:extLst>
                <a:ext uri="{FF2B5EF4-FFF2-40B4-BE49-F238E27FC236}">
                  <a16:creationId xmlns:a16="http://schemas.microsoft.com/office/drawing/2014/main" id="{5200DC9C-D6E7-402D-82C6-0DC09CB8D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" y="948"/>
              <a:ext cx="63" cy="6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35" name="Oval 169">
              <a:extLst>
                <a:ext uri="{FF2B5EF4-FFF2-40B4-BE49-F238E27FC236}">
                  <a16:creationId xmlns:a16="http://schemas.microsoft.com/office/drawing/2014/main" id="{221DE7BE-93E9-4205-AADB-9E38FABA5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113"/>
              <a:ext cx="57" cy="6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36" name="Rectangle 171">
              <a:extLst>
                <a:ext uri="{FF2B5EF4-FFF2-40B4-BE49-F238E27FC236}">
                  <a16:creationId xmlns:a16="http://schemas.microsoft.com/office/drawing/2014/main" id="{27D5FC1C-DA20-4FA8-9E02-731D41F1F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9" y="1663"/>
              <a:ext cx="122" cy="26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37" name="Line 53">
              <a:extLst>
                <a:ext uri="{FF2B5EF4-FFF2-40B4-BE49-F238E27FC236}">
                  <a16:creationId xmlns:a16="http://schemas.microsoft.com/office/drawing/2014/main" id="{3AE53ADB-B25C-4375-88DF-1C4CEC1621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7" y="1176"/>
              <a:ext cx="0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38" name="Line 54">
              <a:extLst>
                <a:ext uri="{FF2B5EF4-FFF2-40B4-BE49-F238E27FC236}">
                  <a16:creationId xmlns:a16="http://schemas.microsoft.com/office/drawing/2014/main" id="{66845D18-D5EB-4342-8E4F-2329211495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9" y="1176"/>
              <a:ext cx="0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7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build="p" autoUpdateAnimBg="0" advAuto="0"/>
      <p:bldP spid="57381" grpId="0" animBg="1" autoUpdateAnimBg="0"/>
      <p:bldP spid="57401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>
            <a:extLst>
              <a:ext uri="{FF2B5EF4-FFF2-40B4-BE49-F238E27FC236}">
                <a16:creationId xmlns:a16="http://schemas.microsoft.com/office/drawing/2014/main" id="{C8405C9C-AECF-4E1C-AC4B-407E94DF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0" y="4113213"/>
            <a:ext cx="5791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解：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(3)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画出等效电路求电流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405" name="AutoShape 37">
            <a:extLst>
              <a:ext uri="{FF2B5EF4-FFF2-40B4-BE49-F238E27FC236}">
                <a16:creationId xmlns:a16="http://schemas.microsoft.com/office/drawing/2014/main" id="{BBDF00E5-7062-4886-87A8-BFE2BA66C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7463" y="2528888"/>
            <a:ext cx="533400" cy="400050"/>
          </a:xfrm>
          <a:prstGeom prst="notchedRightArrow">
            <a:avLst>
              <a:gd name="adj1" fmla="val 50000"/>
              <a:gd name="adj2" fmla="val 33333"/>
            </a:avLst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lin ang="0" scaled="1"/>
          </a:gra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800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8427" name="Object 59">
            <a:extLst>
              <a:ext uri="{FF2B5EF4-FFF2-40B4-BE49-F238E27FC236}">
                <a16:creationId xmlns:a16="http://schemas.microsoft.com/office/drawing/2014/main" id="{F29CE565-AF2F-498A-A716-AB9C8D5F9C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54300" y="4645026"/>
          <a:ext cx="4267200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Equation" r:id="rId5" imgW="1936678" imgH="438120" progId="Equation.3">
                  <p:embed/>
                </p:oleObj>
              </mc:Choice>
              <mc:Fallback>
                <p:oleObj name="Equation" r:id="rId5" imgW="1936678" imgH="438120" progId="Equation.3">
                  <p:embed/>
                  <p:pic>
                    <p:nvPicPr>
                      <p:cNvPr id="58427" name="Object 59">
                        <a:extLst>
                          <a:ext uri="{FF2B5EF4-FFF2-40B4-BE49-F238E27FC236}">
                            <a16:creationId xmlns:a16="http://schemas.microsoft.com/office/drawing/2014/main" id="{F29CE565-AF2F-498A-A716-AB9C8D5F9C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300" y="4645026"/>
                        <a:ext cx="4267200" cy="116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64" name="Rectangle 96">
            <a:extLst>
              <a:ext uri="{FF2B5EF4-FFF2-40B4-BE49-F238E27FC236}">
                <a16:creationId xmlns:a16="http://schemas.microsoft.com/office/drawing/2014/main" id="{D39438A2-705E-4055-B5FD-7BDB788BE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975" y="1666876"/>
            <a:ext cx="1822450" cy="2111375"/>
          </a:xfrm>
          <a:prstGeom prst="rect">
            <a:avLst/>
          </a:prstGeom>
          <a:noFill/>
          <a:ln w="28575">
            <a:solidFill>
              <a:srgbClr val="CC33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40000"/>
              </a:lnSpc>
              <a:defRPr/>
            </a:pPr>
            <a:endParaRPr lang="en-US" altLang="zh-CN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20000"/>
              </a:lnSpc>
              <a:defRPr/>
            </a:pPr>
            <a:endParaRPr lang="en-US" altLang="zh-CN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9942" name="Picture 119" descr="图片38">
            <a:extLst>
              <a:ext uri="{FF2B5EF4-FFF2-40B4-BE49-F238E27FC236}">
                <a16:creationId xmlns:a16="http://schemas.microsoft.com/office/drawing/2014/main" id="{99215C1F-0BD0-44EB-9E44-8B571E551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9" y="1412875"/>
            <a:ext cx="417353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88" name="Picture 120" descr="图片39">
            <a:extLst>
              <a:ext uri="{FF2B5EF4-FFF2-40B4-BE49-F238E27FC236}">
                <a16:creationId xmlns:a16="http://schemas.microsoft.com/office/drawing/2014/main" id="{EF05A23A-734F-4C26-93FE-028DE9788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25" y="1385888"/>
            <a:ext cx="3219450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>
            <a:extLst>
              <a:ext uri="{FF2B5EF4-FFF2-40B4-BE49-F238E27FC236}">
                <a16:creationId xmlns:a16="http://schemas.microsoft.com/office/drawing/2014/main" id="{E8D7465A-05CB-4AF0-A516-E2B529853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236539"/>
            <a:ext cx="88392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1: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电路如图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已知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40V,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20V,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4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，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R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3</a:t>
            </a: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=13 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，试用戴维宁定理求电流 </a:t>
            </a:r>
            <a:r>
              <a:rPr lang="en-US" altLang="zh-CN" sz="2800" b="1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</a:t>
            </a:r>
            <a:r>
              <a:rPr lang="en-US" altLang="zh-CN" sz="28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3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5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build="p" autoUpdateAnimBg="0" advAuto="0"/>
      <p:bldP spid="58405" grpId="0" animBg="1" autoUpdateAnimBg="0"/>
      <p:bldP spid="58464" grpId="0" animBg="1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92">
            <a:extLst>
              <a:ext uri="{FF2B5EF4-FFF2-40B4-BE49-F238E27FC236}">
                <a16:creationId xmlns:a16="http://schemas.microsoft.com/office/drawing/2014/main" id="{5566D775-ADED-42E6-949B-207F5F79C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381001"/>
            <a:ext cx="52578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sm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2: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求图示电路中的电流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已知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</a:rPr>
              <a:t>=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</a:rPr>
              <a:t>= 2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  <a:sym typeface="Symbol" panose="05050102010706020507" pitchFamily="18" charset="2"/>
              </a:rPr>
              <a:t>, 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</a:rPr>
              <a:t>= 5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  <a:sym typeface="Symbol" panose="05050102010706020507" pitchFamily="18" charset="2"/>
              </a:rPr>
              <a:t>,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</a:rPr>
              <a:t>= 8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  <a:sym typeface="Symbol" panose="05050102010706020507" pitchFamily="18" charset="2"/>
              </a:rPr>
              <a:t>, 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</a:rPr>
              <a:t>=14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  <a:sym typeface="Symbol" panose="05050102010706020507" pitchFamily="18" charset="2"/>
              </a:rPr>
              <a:t>, 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</a:rPr>
              <a:t>= 8V</a:t>
            </a:r>
            <a:r>
              <a:rPr lang="zh-CN" altLang="en-US" sz="2800" b="1">
                <a:latin typeface="Times New Roman" panose="02020603050405020304" pitchFamily="18" charset="0"/>
                <a:ea typeface="隶书" panose="02010509060101010101" pitchFamily="49" charset="-122"/>
                <a:sym typeface="Symbol" panose="05050102010706020507" pitchFamily="18" charset="2"/>
              </a:rPr>
              <a:t>，  </a:t>
            </a:r>
            <a:r>
              <a:rPr lang="zh-CN" altLang="en-US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</a:rPr>
              <a:t>= 5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  <a:sym typeface="Symbol" panose="05050102010706020507" pitchFamily="18" charset="2"/>
              </a:rPr>
              <a:t>V,  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</a:rPr>
              <a:t>= 3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  <a:sym typeface="Symbol" panose="05050102010706020507" pitchFamily="18" charset="2"/>
              </a:rPr>
              <a:t>A</a:t>
            </a:r>
            <a:r>
              <a:rPr lang="zh-CN" altLang="en-US" sz="2800" b="1">
                <a:latin typeface="Times New Roman" panose="02020603050405020304" pitchFamily="18" charset="0"/>
                <a:ea typeface="隶书" panose="02010509060101010101" pitchFamily="49" charset="-122"/>
                <a:sym typeface="Symbol" panose="05050102010706020507" pitchFamily="18" charset="2"/>
              </a:rPr>
              <a:t>。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</a:p>
        </p:txBody>
      </p:sp>
      <p:sp>
        <p:nvSpPr>
          <p:cNvPr id="22" name="Text Box 93">
            <a:extLst>
              <a:ext uri="{FF2B5EF4-FFF2-40B4-BE49-F238E27FC236}">
                <a16:creationId xmlns:a16="http://schemas.microsoft.com/office/drawing/2014/main" id="{6692AF3D-02EA-4D27-AEBE-26FB9BFB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614" y="2209801"/>
            <a:ext cx="15763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(1)</a:t>
            </a:r>
            <a:r>
              <a:rPr lang="zh-CN" altLang="en-US" sz="2800" b="1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求</a:t>
            </a:r>
            <a:r>
              <a:rPr lang="en-US" altLang="zh-CN" sz="2800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OC</a:t>
            </a:r>
          </a:p>
        </p:txBody>
      </p:sp>
      <p:grpSp>
        <p:nvGrpSpPr>
          <p:cNvPr id="23" name="Group 94">
            <a:extLst>
              <a:ext uri="{FF2B5EF4-FFF2-40B4-BE49-F238E27FC236}">
                <a16:creationId xmlns:a16="http://schemas.microsoft.com/office/drawing/2014/main" id="{1FFEB87A-D81F-44B9-8B84-F41F633FC250}"/>
              </a:ext>
            </a:extLst>
          </p:cNvPr>
          <p:cNvGrpSpPr>
            <a:grpSpLocks/>
          </p:cNvGrpSpPr>
          <p:nvPr/>
        </p:nvGrpSpPr>
        <p:grpSpPr bwMode="auto">
          <a:xfrm>
            <a:off x="2578100" y="3606801"/>
            <a:ext cx="3111500" cy="1027113"/>
            <a:chOff x="664" y="2272"/>
            <a:chExt cx="1960" cy="647"/>
          </a:xfrm>
        </p:grpSpPr>
        <p:sp>
          <p:nvSpPr>
            <p:cNvPr id="42142" name="Text Box 95">
              <a:extLst>
                <a:ext uri="{FF2B5EF4-FFF2-40B4-BE49-F238E27FC236}">
                  <a16:creationId xmlns:a16="http://schemas.microsoft.com/office/drawing/2014/main" id="{1EBF562B-4169-421F-A939-3704529111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4" y="2592"/>
              <a:ext cx="63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隶书" panose="02010509060101010101" pitchFamily="49" charset="-122"/>
                </a:rPr>
                <a:t>=14V</a:t>
              </a:r>
            </a:p>
          </p:txBody>
        </p:sp>
        <p:sp>
          <p:nvSpPr>
            <p:cNvPr id="42143" name="Text Box 96">
              <a:extLst>
                <a:ext uri="{FF2B5EF4-FFF2-40B4-BE49-F238E27FC236}">
                  <a16:creationId xmlns:a16="http://schemas.microsoft.com/office/drawing/2014/main" id="{C608E472-E3B6-45A1-A5B0-CB52633F66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" y="2272"/>
              <a:ext cx="196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sm" len="lg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OC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3 </a:t>
              </a:r>
              <a:r>
                <a:rPr lang="en-US" altLang="zh-CN" sz="2800" b="1">
                  <a:latin typeface="Times New Roman" panose="02020603050405020304" pitchFamily="18" charset="0"/>
                  <a:ea typeface="隶书" panose="02010509060101010101" pitchFamily="49" charset="-122"/>
                </a:rPr>
                <a:t>–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2800" b="1">
                  <a:latin typeface="Times New Roman" panose="02020603050405020304" pitchFamily="18" charset="0"/>
                  <a:ea typeface="隶书" panose="02010509060101010101" pitchFamily="49" charset="-122"/>
                </a:rPr>
                <a:t>+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</a:p>
          </p:txBody>
        </p:sp>
      </p:grpSp>
      <p:sp>
        <p:nvSpPr>
          <p:cNvPr id="26" name="Text Box 97">
            <a:extLst>
              <a:ext uri="{FF2B5EF4-FFF2-40B4-BE49-F238E27FC236}">
                <a16:creationId xmlns:a16="http://schemas.microsoft.com/office/drawing/2014/main" id="{03925904-4B8C-44EA-8EA8-B1F806DF3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0101" y="2184401"/>
            <a:ext cx="898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sm" len="lg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解：</a:t>
            </a:r>
          </a:p>
        </p:txBody>
      </p:sp>
      <p:grpSp>
        <p:nvGrpSpPr>
          <p:cNvPr id="27" name="Group 98">
            <a:extLst>
              <a:ext uri="{FF2B5EF4-FFF2-40B4-BE49-F238E27FC236}">
                <a16:creationId xmlns:a16="http://schemas.microsoft.com/office/drawing/2014/main" id="{3CEA03EE-E796-4531-AB1B-84A31883887A}"/>
              </a:ext>
            </a:extLst>
          </p:cNvPr>
          <p:cNvGrpSpPr>
            <a:grpSpLocks/>
          </p:cNvGrpSpPr>
          <p:nvPr/>
        </p:nvGrpSpPr>
        <p:grpSpPr bwMode="auto">
          <a:xfrm>
            <a:off x="2552700" y="2641600"/>
            <a:ext cx="2552700" cy="990600"/>
            <a:chOff x="648" y="1664"/>
            <a:chExt cx="1608" cy="624"/>
          </a:xfrm>
        </p:grpSpPr>
        <p:sp>
          <p:nvSpPr>
            <p:cNvPr id="42136" name="Text Box 99">
              <a:extLst>
                <a:ext uri="{FF2B5EF4-FFF2-40B4-BE49-F238E27FC236}">
                  <a16:creationId xmlns:a16="http://schemas.microsoft.com/office/drawing/2014/main" id="{C283948A-BA35-40BC-ADBA-104880934B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8" y="1664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</a:p>
          </p:txBody>
        </p:sp>
        <p:grpSp>
          <p:nvGrpSpPr>
            <p:cNvPr id="42137" name="Group 100">
              <a:extLst>
                <a:ext uri="{FF2B5EF4-FFF2-40B4-BE49-F238E27FC236}">
                  <a16:creationId xmlns:a16="http://schemas.microsoft.com/office/drawing/2014/main" id="{6323DD84-50DD-4B43-B1E3-DBDF685E1B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8" y="1831"/>
              <a:ext cx="1608" cy="457"/>
              <a:chOff x="616" y="1863"/>
              <a:chExt cx="1608" cy="457"/>
            </a:xfrm>
          </p:grpSpPr>
          <p:sp>
            <p:nvSpPr>
              <p:cNvPr id="42138" name="Text Box 101">
                <a:extLst>
                  <a:ext uri="{FF2B5EF4-FFF2-40B4-BE49-F238E27FC236}">
                    <a16:creationId xmlns:a16="http://schemas.microsoft.com/office/drawing/2014/main" id="{BB18AEB4-6D76-42AA-A152-BB1B20356B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6" y="1863"/>
                <a:ext cx="501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 type="none" w="sm" len="lg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sz="2800" b="1" i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lang="en-US" altLang="zh-CN" sz="2800" b="1" baseline="-25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sz="2800" b="1" i="1" baseline="-25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=</a:t>
                </a:r>
                <a:endPara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139" name="Text Box 102">
                <a:extLst>
                  <a:ext uri="{FF2B5EF4-FFF2-40B4-BE49-F238E27FC236}">
                    <a16:creationId xmlns:a16="http://schemas.microsoft.com/office/drawing/2014/main" id="{D0C57267-874B-428B-9FFE-F482FC72D2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6" y="1993"/>
                <a:ext cx="78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 i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sz="2800" b="1" baseline="-25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1 </a:t>
                </a:r>
                <a:r>
                  <a:rPr lang="en-US" altLang="zh-CN" sz="2800" b="1">
                    <a:latin typeface="Times New Roman" panose="02020603050405020304" pitchFamily="18" charset="0"/>
                    <a:ea typeface="隶书" panose="02010509060101010101" pitchFamily="49" charset="-122"/>
                  </a:rPr>
                  <a:t>+ </a:t>
                </a:r>
                <a:r>
                  <a:rPr lang="en-US" altLang="zh-CN" sz="2800" b="1" i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sz="2800" b="1" baseline="-25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42140" name="Line 103">
                <a:extLst>
                  <a:ext uri="{FF2B5EF4-FFF2-40B4-BE49-F238E27FC236}">
                    <a16:creationId xmlns:a16="http://schemas.microsoft.com/office/drawing/2014/main" id="{2F16F420-BB0E-4A10-A776-B66EF2FEC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4" y="2039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141" name="Text Box 104">
                <a:extLst>
                  <a:ext uri="{FF2B5EF4-FFF2-40B4-BE49-F238E27FC236}">
                    <a16:creationId xmlns:a16="http://schemas.microsoft.com/office/drawing/2014/main" id="{2EAF4778-C7AD-4A69-BFFE-30642AC9F0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06" y="1864"/>
                <a:ext cx="51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=2A</a:t>
                </a:r>
              </a:p>
            </p:txBody>
          </p:sp>
        </p:grpSp>
      </p:grpSp>
      <p:grpSp>
        <p:nvGrpSpPr>
          <p:cNvPr id="41991" name="Group 105">
            <a:extLst>
              <a:ext uri="{FF2B5EF4-FFF2-40B4-BE49-F238E27FC236}">
                <a16:creationId xmlns:a16="http://schemas.microsoft.com/office/drawing/2014/main" id="{4D34A68A-DE60-47A0-89EE-8BED27A8A174}"/>
              </a:ext>
            </a:extLst>
          </p:cNvPr>
          <p:cNvGrpSpPr>
            <a:grpSpLocks/>
          </p:cNvGrpSpPr>
          <p:nvPr/>
        </p:nvGrpSpPr>
        <p:grpSpPr bwMode="auto">
          <a:xfrm>
            <a:off x="6153150" y="381001"/>
            <a:ext cx="4286250" cy="2371725"/>
            <a:chOff x="2981" y="186"/>
            <a:chExt cx="2809" cy="1549"/>
          </a:xfrm>
        </p:grpSpPr>
        <p:sp>
          <p:nvSpPr>
            <p:cNvPr id="42100" name="Text Box 106">
              <a:extLst>
                <a:ext uri="{FF2B5EF4-FFF2-40B4-BE49-F238E27FC236}">
                  <a16:creationId xmlns:a16="http://schemas.microsoft.com/office/drawing/2014/main" id="{56869992-7608-4493-A516-379244BD6C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5" y="1172"/>
              <a:ext cx="355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r>
                <a:rPr lang="en-US" altLang="zh-CN" sz="2800" b="1" baseline="-2500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01" name="Line 107">
              <a:extLst>
                <a:ext uri="{FF2B5EF4-FFF2-40B4-BE49-F238E27FC236}">
                  <a16:creationId xmlns:a16="http://schemas.microsoft.com/office/drawing/2014/main" id="{697EB7CA-87EE-4D01-8F23-0FF973ACF7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43" y="1690"/>
              <a:ext cx="82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02" name="Line 108">
              <a:extLst>
                <a:ext uri="{FF2B5EF4-FFF2-40B4-BE49-F238E27FC236}">
                  <a16:creationId xmlns:a16="http://schemas.microsoft.com/office/drawing/2014/main" id="{3A7915A1-967D-4ABB-B972-96474244A3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5" y="587"/>
              <a:ext cx="0" cy="42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03" name="Text Box 109">
              <a:extLst>
                <a:ext uri="{FF2B5EF4-FFF2-40B4-BE49-F238E27FC236}">
                  <a16:creationId xmlns:a16="http://schemas.microsoft.com/office/drawing/2014/main" id="{4D68A156-F805-4675-BF46-3C7A97B3AA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1" y="1162"/>
              <a:ext cx="355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r>
                <a:rPr lang="en-US" altLang="zh-CN" sz="2800" b="1" baseline="-2500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04" name="Text Box 110">
              <a:extLst>
                <a:ext uri="{FF2B5EF4-FFF2-40B4-BE49-F238E27FC236}">
                  <a16:creationId xmlns:a16="http://schemas.microsoft.com/office/drawing/2014/main" id="{8C63110B-6397-4061-9873-77FD229C5B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4" y="974"/>
              <a:ext cx="355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05" name="Text Box 111">
              <a:extLst>
                <a:ext uri="{FF2B5EF4-FFF2-40B4-BE49-F238E27FC236}">
                  <a16:creationId xmlns:a16="http://schemas.microsoft.com/office/drawing/2014/main" id="{CA3AEE85-4549-49C1-BD58-2C3CD5DEFB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0" y="198"/>
              <a:ext cx="418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06" name="Text Box 112">
              <a:extLst>
                <a:ext uri="{FF2B5EF4-FFF2-40B4-BE49-F238E27FC236}">
                  <a16:creationId xmlns:a16="http://schemas.microsoft.com/office/drawing/2014/main" id="{938A9865-7D7F-485B-AC3F-4ED21E3E9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5" y="698"/>
              <a:ext cx="355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07" name="Rectangle 113">
              <a:extLst>
                <a:ext uri="{FF2B5EF4-FFF2-40B4-BE49-F238E27FC236}">
                  <a16:creationId xmlns:a16="http://schemas.microsoft.com/office/drawing/2014/main" id="{679FAD60-4B22-41C8-A725-745898F1CA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819" y="1088"/>
              <a:ext cx="257" cy="9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08" name="Text Box 114">
              <a:extLst>
                <a:ext uri="{FF2B5EF4-FFF2-40B4-BE49-F238E27FC236}">
                  <a16:creationId xmlns:a16="http://schemas.microsoft.com/office/drawing/2014/main" id="{F5F90A51-9DA0-4560-9A46-02EE57DFE3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8" y="1008"/>
              <a:ext cx="25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42109" name="Text Box 115">
              <a:extLst>
                <a:ext uri="{FF2B5EF4-FFF2-40B4-BE49-F238E27FC236}">
                  <a16:creationId xmlns:a16="http://schemas.microsoft.com/office/drawing/2014/main" id="{A7E9B44A-92A3-487F-8761-97AFACF8B0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" y="1351"/>
              <a:ext cx="237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–</a:t>
              </a:r>
            </a:p>
          </p:txBody>
        </p:sp>
        <p:sp>
          <p:nvSpPr>
            <p:cNvPr id="42110" name="Text Box 116">
              <a:extLst>
                <a:ext uri="{FF2B5EF4-FFF2-40B4-BE49-F238E27FC236}">
                  <a16:creationId xmlns:a16="http://schemas.microsoft.com/office/drawing/2014/main" id="{29B027EE-3912-425C-AA85-2F251C3AE7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7" y="742"/>
              <a:ext cx="355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11" name="Text Box 117">
              <a:extLst>
                <a:ext uri="{FF2B5EF4-FFF2-40B4-BE49-F238E27FC236}">
                  <a16:creationId xmlns:a16="http://schemas.microsoft.com/office/drawing/2014/main" id="{A4C15CCA-1938-4590-B5E6-457E29CEBB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8" y="909"/>
              <a:ext cx="30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12" name="Text Box 118">
              <a:extLst>
                <a:ext uri="{FF2B5EF4-FFF2-40B4-BE49-F238E27FC236}">
                  <a16:creationId xmlns:a16="http://schemas.microsoft.com/office/drawing/2014/main" id="{7EF9F9A5-6E8A-4FCC-BC62-8038B924AA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7" y="186"/>
              <a:ext cx="211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I</a:t>
              </a:r>
            </a:p>
          </p:txBody>
        </p:sp>
        <p:sp>
          <p:nvSpPr>
            <p:cNvPr id="42113" name="Rectangle 119">
              <a:extLst>
                <a:ext uri="{FF2B5EF4-FFF2-40B4-BE49-F238E27FC236}">
                  <a16:creationId xmlns:a16="http://schemas.microsoft.com/office/drawing/2014/main" id="{7F8BEDA8-BF2A-4194-BA39-552A3F14AA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61" y="1638"/>
              <a:ext cx="251" cy="9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14" name="Text Box 120">
              <a:extLst>
                <a:ext uri="{FF2B5EF4-FFF2-40B4-BE49-F238E27FC236}">
                  <a16:creationId xmlns:a16="http://schemas.microsoft.com/office/drawing/2014/main" id="{12018361-6124-4FCA-A43A-7A49D091B0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1" y="1304"/>
              <a:ext cx="418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5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15" name="Oval 121">
              <a:extLst>
                <a:ext uri="{FF2B5EF4-FFF2-40B4-BE49-F238E27FC236}">
                  <a16:creationId xmlns:a16="http://schemas.microsoft.com/office/drawing/2014/main" id="{DF348711-4597-40F2-88B4-810C4201A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7" y="1230"/>
              <a:ext cx="266" cy="27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16" name="Line 122">
              <a:extLst>
                <a:ext uri="{FF2B5EF4-FFF2-40B4-BE49-F238E27FC236}">
                  <a16:creationId xmlns:a16="http://schemas.microsoft.com/office/drawing/2014/main" id="{1FAB76E8-3A54-4226-B5D9-0C29074BEF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3" y="1024"/>
              <a:ext cx="0" cy="67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17" name="Rectangle 123">
              <a:extLst>
                <a:ext uri="{FF2B5EF4-FFF2-40B4-BE49-F238E27FC236}">
                  <a16:creationId xmlns:a16="http://schemas.microsoft.com/office/drawing/2014/main" id="{1DEC5991-C885-4D35-A109-56BD91DCA5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316" y="850"/>
              <a:ext cx="257" cy="9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18" name="Oval 124">
              <a:extLst>
                <a:ext uri="{FF2B5EF4-FFF2-40B4-BE49-F238E27FC236}">
                  <a16:creationId xmlns:a16="http://schemas.microsoft.com/office/drawing/2014/main" id="{D891E067-4E1D-47E1-A691-43B6DCAB3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5" y="1230"/>
              <a:ext cx="265" cy="272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19" name="Line 125">
              <a:extLst>
                <a:ext uri="{FF2B5EF4-FFF2-40B4-BE49-F238E27FC236}">
                  <a16:creationId xmlns:a16="http://schemas.microsoft.com/office/drawing/2014/main" id="{63675B29-577F-4089-91C5-EFFBE21C01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5" y="1016"/>
              <a:ext cx="0" cy="6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20" name="Line 126">
              <a:extLst>
                <a:ext uri="{FF2B5EF4-FFF2-40B4-BE49-F238E27FC236}">
                  <a16:creationId xmlns:a16="http://schemas.microsoft.com/office/drawing/2014/main" id="{C956A016-D0AE-4972-AE1C-209EBB6038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35" y="587"/>
              <a:ext cx="85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21" name="Rectangle 127">
              <a:extLst>
                <a:ext uri="{FF2B5EF4-FFF2-40B4-BE49-F238E27FC236}">
                  <a16:creationId xmlns:a16="http://schemas.microsoft.com/office/drawing/2014/main" id="{374ACFD3-BDDB-4AB6-B342-DC8D338B56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5198" y="850"/>
              <a:ext cx="257" cy="8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22" name="Rectangle 128">
              <a:extLst>
                <a:ext uri="{FF2B5EF4-FFF2-40B4-BE49-F238E27FC236}">
                  <a16:creationId xmlns:a16="http://schemas.microsoft.com/office/drawing/2014/main" id="{F3D22E0A-563C-4567-85D1-F7086CC48B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74" y="536"/>
              <a:ext cx="251" cy="9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23" name="Line 129">
              <a:extLst>
                <a:ext uri="{FF2B5EF4-FFF2-40B4-BE49-F238E27FC236}">
                  <a16:creationId xmlns:a16="http://schemas.microsoft.com/office/drawing/2014/main" id="{A04BFEAC-35FA-40A5-9EAF-47CFCDC4CA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2" y="1296"/>
              <a:ext cx="0" cy="40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24" name="Oval 130">
              <a:extLst>
                <a:ext uri="{FF2B5EF4-FFF2-40B4-BE49-F238E27FC236}">
                  <a16:creationId xmlns:a16="http://schemas.microsoft.com/office/drawing/2014/main" id="{A4EBF74E-7DC8-4D4C-98B1-640006335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1015"/>
              <a:ext cx="266" cy="273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125" name="Line 131">
              <a:extLst>
                <a:ext uri="{FF2B5EF4-FFF2-40B4-BE49-F238E27FC236}">
                  <a16:creationId xmlns:a16="http://schemas.microsoft.com/office/drawing/2014/main" id="{31DDF95D-C006-4E04-BFDF-FD70A0446F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61" y="1144"/>
              <a:ext cx="25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26" name="Text Box 132">
              <a:extLst>
                <a:ext uri="{FF2B5EF4-FFF2-40B4-BE49-F238E27FC236}">
                  <a16:creationId xmlns:a16="http://schemas.microsoft.com/office/drawing/2014/main" id="{739490A8-6BA6-4748-A298-B1D06A018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7" y="977"/>
              <a:ext cx="255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42127" name="Text Box 133">
              <a:extLst>
                <a:ext uri="{FF2B5EF4-FFF2-40B4-BE49-F238E27FC236}">
                  <a16:creationId xmlns:a16="http://schemas.microsoft.com/office/drawing/2014/main" id="{E462D6C7-6F72-40D5-A5B2-290ABFF447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3" y="1370"/>
              <a:ext cx="237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–</a:t>
              </a:r>
            </a:p>
          </p:txBody>
        </p:sp>
        <p:sp>
          <p:nvSpPr>
            <p:cNvPr id="42128" name="Line 134">
              <a:extLst>
                <a:ext uri="{FF2B5EF4-FFF2-40B4-BE49-F238E27FC236}">
                  <a16:creationId xmlns:a16="http://schemas.microsoft.com/office/drawing/2014/main" id="{2AFE04A3-8A79-4EB3-BCFA-BA760A1D533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4124" y="393"/>
              <a:ext cx="0" cy="2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29" name="Line 135">
              <a:extLst>
                <a:ext uri="{FF2B5EF4-FFF2-40B4-BE49-F238E27FC236}">
                  <a16:creationId xmlns:a16="http://schemas.microsoft.com/office/drawing/2014/main" id="{3B53913A-13BB-4D05-800C-5C0BF126F7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73" y="1015"/>
              <a:ext cx="0" cy="300"/>
            </a:xfrm>
            <a:prstGeom prst="line">
              <a:avLst/>
            </a:prstGeom>
            <a:noFill/>
            <a:ln w="28575">
              <a:solidFill>
                <a:srgbClr val="6666FF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30" name="Line 136">
              <a:extLst>
                <a:ext uri="{FF2B5EF4-FFF2-40B4-BE49-F238E27FC236}">
                  <a16:creationId xmlns:a16="http://schemas.microsoft.com/office/drawing/2014/main" id="{6F673EBB-AC0C-482D-B2D4-E44D2B4E04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4" y="584"/>
              <a:ext cx="0" cy="4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31" name="Line 137">
              <a:extLst>
                <a:ext uri="{FF2B5EF4-FFF2-40B4-BE49-F238E27FC236}">
                  <a16:creationId xmlns:a16="http://schemas.microsoft.com/office/drawing/2014/main" id="{43F530EF-5448-479B-BC8F-3E2A9EFBF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3" y="1264"/>
              <a:ext cx="0" cy="42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32" name="Line 138">
              <a:extLst>
                <a:ext uri="{FF2B5EF4-FFF2-40B4-BE49-F238E27FC236}">
                  <a16:creationId xmlns:a16="http://schemas.microsoft.com/office/drawing/2014/main" id="{ED3AD3E7-32D6-41EB-A4DF-D365ED968F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3" y="592"/>
              <a:ext cx="0" cy="17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33" name="Line 139">
              <a:extLst>
                <a:ext uri="{FF2B5EF4-FFF2-40B4-BE49-F238E27FC236}">
                  <a16:creationId xmlns:a16="http://schemas.microsoft.com/office/drawing/2014/main" id="{5055F9D2-D106-48E8-971C-92592D4D6B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20" y="576"/>
              <a:ext cx="82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34" name="Line 140">
              <a:extLst>
                <a:ext uri="{FF2B5EF4-FFF2-40B4-BE49-F238E27FC236}">
                  <a16:creationId xmlns:a16="http://schemas.microsoft.com/office/drawing/2014/main" id="{D821C91E-A215-4EAD-BAAC-B202F3AA8C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2" y="1688"/>
              <a:ext cx="82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135" name="Line 141">
              <a:extLst>
                <a:ext uri="{FF2B5EF4-FFF2-40B4-BE49-F238E27FC236}">
                  <a16:creationId xmlns:a16="http://schemas.microsoft.com/office/drawing/2014/main" id="{A3A894A8-D7D4-4D20-AE61-81AB93A60A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8" y="576"/>
              <a:ext cx="0" cy="19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" name="Text Box 142">
            <a:extLst>
              <a:ext uri="{FF2B5EF4-FFF2-40B4-BE49-F238E27FC236}">
                <a16:creationId xmlns:a16="http://schemas.microsoft.com/office/drawing/2014/main" id="{497E2391-021E-4FBD-8F87-0062EC650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5400" y="4559301"/>
            <a:ext cx="1403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(2)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求 </a:t>
            </a:r>
            <a:r>
              <a:rPr lang="en-US" altLang="zh-CN" sz="2800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72" name="Text Box 174">
            <a:extLst>
              <a:ext uri="{FF2B5EF4-FFF2-40B4-BE49-F238E27FC236}">
                <a16:creationId xmlns:a16="http://schemas.microsoft.com/office/drawing/2014/main" id="{D734BB37-F075-4736-8301-DBFD48994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8101" y="5729288"/>
            <a:ext cx="1273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(3)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求 </a:t>
            </a:r>
            <a:r>
              <a:rPr lang="en-US" altLang="zh-CN" sz="2800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endParaRPr lang="en-US" altLang="zh-CN" sz="2800" b="1" baseline="-2500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73" name="Group 175">
            <a:extLst>
              <a:ext uri="{FF2B5EF4-FFF2-40B4-BE49-F238E27FC236}">
                <a16:creationId xmlns:a16="http://schemas.microsoft.com/office/drawing/2014/main" id="{03089F59-4567-40A3-B6AB-D4461DA34203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5562601"/>
            <a:ext cx="2840038" cy="900113"/>
            <a:chOff x="1788" y="3504"/>
            <a:chExt cx="1789" cy="567"/>
          </a:xfrm>
        </p:grpSpPr>
        <p:sp>
          <p:nvSpPr>
            <p:cNvPr id="42095" name="Line 176">
              <a:extLst>
                <a:ext uri="{FF2B5EF4-FFF2-40B4-BE49-F238E27FC236}">
                  <a16:creationId xmlns:a16="http://schemas.microsoft.com/office/drawing/2014/main" id="{88ED985C-A1A8-42D0-8966-9C55F2E05C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9" y="3800"/>
              <a:ext cx="7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96" name="Text Box 177">
              <a:extLst>
                <a:ext uri="{FF2B5EF4-FFF2-40B4-BE49-F238E27FC236}">
                  <a16:creationId xmlns:a16="http://schemas.microsoft.com/office/drawing/2014/main" id="{84C17518-FBDD-4B0F-AB4D-1B41852BA6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9" y="3744"/>
              <a:ext cx="78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 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+ </a:t>
              </a: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42097" name="Text Box 178">
              <a:extLst>
                <a:ext uri="{FF2B5EF4-FFF2-40B4-BE49-F238E27FC236}">
                  <a16:creationId xmlns:a16="http://schemas.microsoft.com/office/drawing/2014/main" id="{0E07426B-B9EC-42FF-9DF2-CDF4BDA736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" y="3504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sm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</a:p>
          </p:txBody>
        </p:sp>
        <p:sp>
          <p:nvSpPr>
            <p:cNvPr id="42098" name="Text Box 179">
              <a:extLst>
                <a:ext uri="{FF2B5EF4-FFF2-40B4-BE49-F238E27FC236}">
                  <a16:creationId xmlns:a16="http://schemas.microsoft.com/office/drawing/2014/main" id="{8724A7F3-9A2B-4A03-8F75-AEA8653401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9" y="3626"/>
              <a:ext cx="79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 = 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0.5A</a:t>
              </a:r>
            </a:p>
          </p:txBody>
        </p:sp>
        <p:sp>
          <p:nvSpPr>
            <p:cNvPr id="42099" name="Text Box 180">
              <a:extLst>
                <a:ext uri="{FF2B5EF4-FFF2-40B4-BE49-F238E27FC236}">
                  <a16:creationId xmlns:a16="http://schemas.microsoft.com/office/drawing/2014/main" id="{D4FF1F61-356E-4B7A-85BC-1E70D9F148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8" y="3630"/>
              <a:ext cx="33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I=</a:t>
              </a:r>
            </a:p>
          </p:txBody>
        </p:sp>
      </p:grpSp>
      <p:grpSp>
        <p:nvGrpSpPr>
          <p:cNvPr id="79" name="Group 286">
            <a:extLst>
              <a:ext uri="{FF2B5EF4-FFF2-40B4-BE49-F238E27FC236}">
                <a16:creationId xmlns:a16="http://schemas.microsoft.com/office/drawing/2014/main" id="{79835121-1685-4062-9D65-19E151F197E2}"/>
              </a:ext>
            </a:extLst>
          </p:cNvPr>
          <p:cNvGrpSpPr>
            <a:grpSpLocks/>
          </p:cNvGrpSpPr>
          <p:nvPr/>
        </p:nvGrpSpPr>
        <p:grpSpPr bwMode="auto">
          <a:xfrm>
            <a:off x="6305550" y="3038476"/>
            <a:ext cx="4286250" cy="2371725"/>
            <a:chOff x="3012" y="1914"/>
            <a:chExt cx="2700" cy="1494"/>
          </a:xfrm>
        </p:grpSpPr>
        <p:grpSp>
          <p:nvGrpSpPr>
            <p:cNvPr id="42046" name="Group 203">
              <a:extLst>
                <a:ext uri="{FF2B5EF4-FFF2-40B4-BE49-F238E27FC236}">
                  <a16:creationId xmlns:a16="http://schemas.microsoft.com/office/drawing/2014/main" id="{91CF4A3E-E520-4845-B2DC-7A6F08422B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2" y="1914"/>
              <a:ext cx="2700" cy="1494"/>
              <a:chOff x="2916" y="1872"/>
              <a:chExt cx="2700" cy="1494"/>
            </a:xfrm>
          </p:grpSpPr>
          <p:grpSp>
            <p:nvGrpSpPr>
              <p:cNvPr id="42051" name="Group 204">
                <a:extLst>
                  <a:ext uri="{FF2B5EF4-FFF2-40B4-BE49-F238E27FC236}">
                    <a16:creationId xmlns:a16="http://schemas.microsoft.com/office/drawing/2014/main" id="{209D40A3-FB7B-4282-8C58-B3886C207F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16" y="2569"/>
                <a:ext cx="2700" cy="772"/>
                <a:chOff x="2916" y="2569"/>
                <a:chExt cx="2700" cy="772"/>
              </a:xfrm>
            </p:grpSpPr>
            <p:sp>
              <p:nvSpPr>
                <p:cNvPr id="42080" name="Line 205">
                  <a:extLst>
                    <a:ext uri="{FF2B5EF4-FFF2-40B4-BE49-F238E27FC236}">
                      <a16:creationId xmlns:a16="http://schemas.microsoft.com/office/drawing/2014/main" id="{6F735DED-3E99-4506-9688-A56BE4D7B3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1" y="2796"/>
                  <a:ext cx="241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42081" name="Group 206">
                  <a:extLst>
                    <a:ext uri="{FF2B5EF4-FFF2-40B4-BE49-F238E27FC236}">
                      <a16:creationId xmlns:a16="http://schemas.microsoft.com/office/drawing/2014/main" id="{D7A4053F-6E57-41DF-B074-B3B4B68BA5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16" y="2569"/>
                  <a:ext cx="2700" cy="772"/>
                  <a:chOff x="2916" y="2569"/>
                  <a:chExt cx="2700" cy="772"/>
                </a:xfrm>
              </p:grpSpPr>
              <p:sp>
                <p:nvSpPr>
                  <p:cNvPr id="42082" name="Text Box 207">
                    <a:extLst>
                      <a:ext uri="{FF2B5EF4-FFF2-40B4-BE49-F238E27FC236}">
                        <a16:creationId xmlns:a16="http://schemas.microsoft.com/office/drawing/2014/main" id="{ACEB0C4B-6065-4E06-A86A-352492F3629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6" y="2813"/>
                    <a:ext cx="341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 2" panose="05020102010507070707" pitchFamily="18" charset="2"/>
                      <a:buChar char=""/>
                      <a:defRPr sz="32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50000"/>
                      <a:buFont typeface="Wingdings 2" panose="05020102010507070707" pitchFamily="18" charset="2"/>
                      <a:buChar char="³"/>
                      <a:defRPr sz="28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rgbClr val="7B9B57"/>
                      </a:buClr>
                      <a:buSzPct val="60000"/>
                      <a:buFont typeface="Wingdings 2" panose="05020102010507070707" pitchFamily="18" charset="2"/>
                      <a:buChar char="®"/>
                      <a:defRPr sz="24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rgbClr val="8B7396"/>
                      </a:buClr>
                      <a:buSzPct val="45000"/>
                      <a:buFont typeface="Wingdings 2" panose="05020102010507070707" pitchFamily="18" charset="2"/>
                      <a:buChar char="¯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zh-CN" sz="2800" b="1" i="1">
                        <a:solidFill>
                          <a:srgbClr val="CC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E</a:t>
                    </a:r>
                    <a:r>
                      <a:rPr lang="en-US" altLang="zh-CN" sz="2800" b="1" baseline="-25000">
                        <a:solidFill>
                          <a:srgbClr val="CC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1</a:t>
                    </a:r>
                    <a:endParaRPr lang="en-US" altLang="zh-CN" sz="2800" b="1">
                      <a:solidFill>
                        <a:srgbClr val="CC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083" name="Text Box 208">
                    <a:extLst>
                      <a:ext uri="{FF2B5EF4-FFF2-40B4-BE49-F238E27FC236}">
                        <a16:creationId xmlns:a16="http://schemas.microsoft.com/office/drawing/2014/main" id="{CB1B9432-B982-40FC-A19F-3A95A67D3CB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25" y="2665"/>
                    <a:ext cx="244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 2" panose="05020102010507070707" pitchFamily="18" charset="2"/>
                      <a:buChar char=""/>
                      <a:defRPr sz="32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50000"/>
                      <a:buFont typeface="Wingdings 2" panose="05020102010507070707" pitchFamily="18" charset="2"/>
                      <a:buChar char="³"/>
                      <a:defRPr sz="28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rgbClr val="7B9B57"/>
                      </a:buClr>
                      <a:buSzPct val="60000"/>
                      <a:buFont typeface="Wingdings 2" panose="05020102010507070707" pitchFamily="18" charset="2"/>
                      <a:buChar char="®"/>
                      <a:defRPr sz="24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rgbClr val="8B7396"/>
                      </a:buClr>
                      <a:buSzPct val="45000"/>
                      <a:buFont typeface="Wingdings 2" panose="05020102010507070707" pitchFamily="18" charset="2"/>
                      <a:buChar char="¯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zh-CN" sz="2800" b="1">
                        <a:solidFill>
                          <a:srgbClr val="CC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+</a:t>
                    </a:r>
                  </a:p>
                </p:txBody>
              </p:sp>
              <p:sp>
                <p:nvSpPr>
                  <p:cNvPr id="42084" name="Text Box 209">
                    <a:extLst>
                      <a:ext uri="{FF2B5EF4-FFF2-40B4-BE49-F238E27FC236}">
                        <a16:creationId xmlns:a16="http://schemas.microsoft.com/office/drawing/2014/main" id="{614EE297-73D5-422A-9BEC-15ACA7CD5A5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42" y="2996"/>
                    <a:ext cx="228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 2" panose="05020102010507070707" pitchFamily="18" charset="2"/>
                      <a:buChar char=""/>
                      <a:defRPr sz="32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50000"/>
                      <a:buFont typeface="Wingdings 2" panose="05020102010507070707" pitchFamily="18" charset="2"/>
                      <a:buChar char="³"/>
                      <a:defRPr sz="28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rgbClr val="7B9B57"/>
                      </a:buClr>
                      <a:buSzPct val="60000"/>
                      <a:buFont typeface="Wingdings 2" panose="05020102010507070707" pitchFamily="18" charset="2"/>
                      <a:buChar char="®"/>
                      <a:defRPr sz="24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rgbClr val="8B7396"/>
                      </a:buClr>
                      <a:buSzPct val="45000"/>
                      <a:buFont typeface="Wingdings 2" panose="05020102010507070707" pitchFamily="18" charset="2"/>
                      <a:buChar char="¯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zh-CN" sz="2800" b="1">
                        <a:solidFill>
                          <a:srgbClr val="CC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–</a:t>
                    </a:r>
                  </a:p>
                </p:txBody>
              </p:sp>
              <p:sp>
                <p:nvSpPr>
                  <p:cNvPr id="42085" name="Oval 210">
                    <a:extLst>
                      <a:ext uri="{FF2B5EF4-FFF2-40B4-BE49-F238E27FC236}">
                        <a16:creationId xmlns:a16="http://schemas.microsoft.com/office/drawing/2014/main" id="{F1746F08-63A9-4B16-85A4-30948B7E6A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29" y="2879"/>
                    <a:ext cx="256" cy="262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 2" panose="05020102010507070707" pitchFamily="18" charset="2"/>
                      <a:buChar char=""/>
                      <a:defRPr sz="32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50000"/>
                      <a:buFont typeface="Wingdings 2" panose="05020102010507070707" pitchFamily="18" charset="2"/>
                      <a:buChar char="³"/>
                      <a:defRPr sz="28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rgbClr val="7B9B57"/>
                      </a:buClr>
                      <a:buSzPct val="60000"/>
                      <a:buFont typeface="Wingdings 2" panose="05020102010507070707" pitchFamily="18" charset="2"/>
                      <a:buChar char="®"/>
                      <a:defRPr sz="24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rgbClr val="8B7396"/>
                      </a:buClr>
                      <a:buSzPct val="45000"/>
                      <a:buFont typeface="Wingdings 2" panose="05020102010507070707" pitchFamily="18" charset="2"/>
                      <a:buChar char="¯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E89A53"/>
                      </a:buClr>
                      <a:buFont typeface="Wingdings 2" panose="05020102010507070707" pitchFamily="18" charset="2"/>
                      <a:buChar char=""/>
                      <a:defRPr sz="200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华文楷体" panose="02010600040101010101" pitchFamily="2" charset="-122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zh-CN" altLang="en-US" sz="240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42086" name="Group 211">
                    <a:extLst>
                      <a:ext uri="{FF2B5EF4-FFF2-40B4-BE49-F238E27FC236}">
                        <a16:creationId xmlns:a16="http://schemas.microsoft.com/office/drawing/2014/main" id="{B0D522B6-5FA0-4C32-A525-23F3FEAEF74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044" y="2635"/>
                    <a:ext cx="572" cy="706"/>
                    <a:chOff x="5044" y="2635"/>
                    <a:chExt cx="572" cy="706"/>
                  </a:xfrm>
                </p:grpSpPr>
                <p:sp>
                  <p:nvSpPr>
                    <p:cNvPr id="42091" name="Text Box 212">
                      <a:extLst>
                        <a:ext uri="{FF2B5EF4-FFF2-40B4-BE49-F238E27FC236}">
                          <a16:creationId xmlns:a16="http://schemas.microsoft.com/office/drawing/2014/main" id="{596D93ED-63DC-449E-9733-B9FF50B3FC6B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75" y="2823"/>
                      <a:ext cx="341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 2" panose="05020102010507070707" pitchFamily="18" charset="2"/>
                        <a:buChar char=""/>
                        <a:defRPr sz="3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0000"/>
                        <a:buFont typeface="Wingdings 2" panose="05020102010507070707" pitchFamily="18" charset="2"/>
                        <a:buChar char="³"/>
                        <a:defRPr sz="28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7B9B57"/>
                        </a:buClr>
                        <a:buSzPct val="60000"/>
                        <a:buFont typeface="Wingdings 2" panose="05020102010507070707" pitchFamily="18" charset="2"/>
                        <a:buChar char="®"/>
                        <a:defRPr sz="2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8B7396"/>
                        </a:buClr>
                        <a:buSzPct val="45000"/>
                        <a:buFont typeface="Wingdings 2" panose="05020102010507070707" pitchFamily="18" charset="2"/>
                        <a:buChar char="¯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zh-CN" sz="2800" b="1" i="1">
                          <a:solidFill>
                            <a:srgbClr val="CC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</a:t>
                      </a:r>
                      <a:r>
                        <a:rPr lang="en-US" altLang="zh-CN" sz="2800" b="1" baseline="-25000">
                          <a:solidFill>
                            <a:srgbClr val="CC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endParaRPr lang="en-US" altLang="zh-CN" sz="2800" b="1">
                        <a:solidFill>
                          <a:srgbClr val="CC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2092" name="Oval 213">
                      <a:extLst>
                        <a:ext uri="{FF2B5EF4-FFF2-40B4-BE49-F238E27FC236}">
                          <a16:creationId xmlns:a16="http://schemas.microsoft.com/office/drawing/2014/main" id="{0AE4FADE-C9CC-4D32-A222-9C2FB58D325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44" y="2879"/>
                      <a:ext cx="255" cy="262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 2" panose="05020102010507070707" pitchFamily="18" charset="2"/>
                        <a:buChar char=""/>
                        <a:defRPr sz="3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0000"/>
                        <a:buFont typeface="Wingdings 2" panose="05020102010507070707" pitchFamily="18" charset="2"/>
                        <a:buChar char="³"/>
                        <a:defRPr sz="28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7B9B57"/>
                        </a:buClr>
                        <a:buSzPct val="60000"/>
                        <a:buFont typeface="Wingdings 2" panose="05020102010507070707" pitchFamily="18" charset="2"/>
                        <a:buChar char="®"/>
                        <a:defRPr sz="2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8B7396"/>
                        </a:buClr>
                        <a:buSzPct val="45000"/>
                        <a:buFont typeface="Wingdings 2" panose="05020102010507070707" pitchFamily="18" charset="2"/>
                        <a:buChar char="¯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endParaRPr lang="zh-CN" altLang="en-US" sz="240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2093" name="Text Box 214">
                      <a:extLst>
                        <a:ext uri="{FF2B5EF4-FFF2-40B4-BE49-F238E27FC236}">
                          <a16:creationId xmlns:a16="http://schemas.microsoft.com/office/drawing/2014/main" id="{DC84975B-9872-4FD5-AFE8-85120CBFE43F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181" y="2635"/>
                      <a:ext cx="246" cy="3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 2" panose="05020102010507070707" pitchFamily="18" charset="2"/>
                        <a:buChar char=""/>
                        <a:defRPr sz="3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0000"/>
                        <a:buFont typeface="Wingdings 2" panose="05020102010507070707" pitchFamily="18" charset="2"/>
                        <a:buChar char="³"/>
                        <a:defRPr sz="28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7B9B57"/>
                        </a:buClr>
                        <a:buSzPct val="60000"/>
                        <a:buFont typeface="Wingdings 2" panose="05020102010507070707" pitchFamily="18" charset="2"/>
                        <a:buChar char="®"/>
                        <a:defRPr sz="2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8B7396"/>
                        </a:buClr>
                        <a:buSzPct val="45000"/>
                        <a:buFont typeface="Wingdings 2" panose="05020102010507070707" pitchFamily="18" charset="2"/>
                        <a:buChar char="¯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zh-CN" sz="2800" b="1">
                          <a:solidFill>
                            <a:srgbClr val="CC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+</a:t>
                      </a:r>
                    </a:p>
                  </p:txBody>
                </p:sp>
                <p:sp>
                  <p:nvSpPr>
                    <p:cNvPr id="42094" name="Text Box 215">
                      <a:extLst>
                        <a:ext uri="{FF2B5EF4-FFF2-40B4-BE49-F238E27FC236}">
                          <a16:creationId xmlns:a16="http://schemas.microsoft.com/office/drawing/2014/main" id="{011D1C34-2574-4B1E-9D8C-021C034D74B9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196" y="3014"/>
                      <a:ext cx="228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 2" panose="05020102010507070707" pitchFamily="18" charset="2"/>
                        <a:buChar char=""/>
                        <a:defRPr sz="3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0000"/>
                        <a:buFont typeface="Wingdings 2" panose="05020102010507070707" pitchFamily="18" charset="2"/>
                        <a:buChar char="³"/>
                        <a:defRPr sz="28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7B9B57"/>
                        </a:buClr>
                        <a:buSzPct val="60000"/>
                        <a:buFont typeface="Wingdings 2" panose="05020102010507070707" pitchFamily="18" charset="2"/>
                        <a:buChar char="®"/>
                        <a:defRPr sz="2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8B7396"/>
                        </a:buClr>
                        <a:buSzPct val="45000"/>
                        <a:buFont typeface="Wingdings 2" panose="05020102010507070707" pitchFamily="18" charset="2"/>
                        <a:buChar char="¯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zh-CN" sz="2800" b="1">
                          <a:solidFill>
                            <a:srgbClr val="CC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–</a:t>
                      </a:r>
                    </a:p>
                  </p:txBody>
                </p:sp>
              </p:grpSp>
              <p:grpSp>
                <p:nvGrpSpPr>
                  <p:cNvPr id="42087" name="Group 216">
                    <a:extLst>
                      <a:ext uri="{FF2B5EF4-FFF2-40B4-BE49-F238E27FC236}">
                        <a16:creationId xmlns:a16="http://schemas.microsoft.com/office/drawing/2014/main" id="{11DF8852-7143-4786-AE43-3B44B6785B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182" y="2569"/>
                    <a:ext cx="600" cy="392"/>
                    <a:chOff x="4182" y="2569"/>
                    <a:chExt cx="600" cy="392"/>
                  </a:xfrm>
                </p:grpSpPr>
                <p:sp>
                  <p:nvSpPr>
                    <p:cNvPr id="42088" name="Text Box 217">
                      <a:extLst>
                        <a:ext uri="{FF2B5EF4-FFF2-40B4-BE49-F238E27FC236}">
                          <a16:creationId xmlns:a16="http://schemas.microsoft.com/office/drawing/2014/main" id="{3F3213FF-E297-44F2-8F3D-3E7DF1172EB4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182" y="2569"/>
                      <a:ext cx="288" cy="3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381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 2" panose="05020102010507070707" pitchFamily="18" charset="2"/>
                        <a:buChar char=""/>
                        <a:defRPr sz="3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0000"/>
                        <a:buFont typeface="Wingdings 2" panose="05020102010507070707" pitchFamily="18" charset="2"/>
                        <a:buChar char="³"/>
                        <a:defRPr sz="28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7B9B57"/>
                        </a:buClr>
                        <a:buSzPct val="60000"/>
                        <a:buFont typeface="Wingdings 2" panose="05020102010507070707" pitchFamily="18" charset="2"/>
                        <a:buChar char="®"/>
                        <a:defRPr sz="2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8B7396"/>
                        </a:buClr>
                        <a:buSzPct val="45000"/>
                        <a:buFont typeface="Wingdings 2" panose="05020102010507070707" pitchFamily="18" charset="2"/>
                        <a:buChar char="¯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zh-CN" sz="2800" b="1" i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lang="en-US" altLang="zh-CN" sz="2800" b="1" baseline="-2500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</a:t>
                      </a:r>
                      <a:endParaRPr lang="en-US" altLang="zh-CN" sz="28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2089" name="Oval 218">
                      <a:extLst>
                        <a:ext uri="{FF2B5EF4-FFF2-40B4-BE49-F238E27FC236}">
                          <a16:creationId xmlns:a16="http://schemas.microsoft.com/office/drawing/2014/main" id="{8136739B-7178-40CA-A51E-0584D581D60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26" y="2672"/>
                      <a:ext cx="256" cy="263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 2" panose="05020102010507070707" pitchFamily="18" charset="2"/>
                        <a:buChar char=""/>
                        <a:defRPr sz="3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0000"/>
                        <a:buFont typeface="Wingdings 2" panose="05020102010507070707" pitchFamily="18" charset="2"/>
                        <a:buChar char="³"/>
                        <a:defRPr sz="28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7B9B57"/>
                        </a:buClr>
                        <a:buSzPct val="60000"/>
                        <a:buFont typeface="Wingdings 2" panose="05020102010507070707" pitchFamily="18" charset="2"/>
                        <a:buChar char="®"/>
                        <a:defRPr sz="2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8B7396"/>
                        </a:buClr>
                        <a:buSzPct val="45000"/>
                        <a:buFont typeface="Wingdings 2" panose="05020102010507070707" pitchFamily="18" charset="2"/>
                        <a:buChar char="¯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89A53"/>
                        </a:buClr>
                        <a:buFont typeface="Wingdings 2" panose="05020102010507070707" pitchFamily="18" charset="2"/>
                        <a:buChar char=""/>
                        <a:defRPr sz="20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华文楷体" panose="02010600040101010101" pitchFamily="2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endParaRPr lang="zh-CN" altLang="en-US" sz="240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2090" name="Line 219">
                      <a:extLst>
                        <a:ext uri="{FF2B5EF4-FFF2-40B4-BE49-F238E27FC236}">
                          <a16:creationId xmlns:a16="http://schemas.microsoft.com/office/drawing/2014/main" id="{42B86A73-1E0E-4E5A-A442-DC3EFBA0F1D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446" y="2672"/>
                      <a:ext cx="0" cy="28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stealth" w="med" len="lg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42052" name="Group 220">
                <a:extLst>
                  <a:ext uri="{FF2B5EF4-FFF2-40B4-BE49-F238E27FC236}">
                    <a16:creationId xmlns:a16="http://schemas.microsoft.com/office/drawing/2014/main" id="{9436FE72-6B96-49FC-BAD3-E0D6FFB214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06" y="1872"/>
                <a:ext cx="2535" cy="1494"/>
                <a:chOff x="3006" y="1872"/>
                <a:chExt cx="2535" cy="1494"/>
              </a:xfrm>
            </p:grpSpPr>
            <p:sp>
              <p:nvSpPr>
                <p:cNvPr id="42053" name="Text Box 221">
                  <a:extLst>
                    <a:ext uri="{FF2B5EF4-FFF2-40B4-BE49-F238E27FC236}">
                      <a16:creationId xmlns:a16="http://schemas.microsoft.com/office/drawing/2014/main" id="{9E6E340E-AFC2-4EEF-AFF2-2B578726511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47" y="1987"/>
                  <a:ext cx="255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400" b="1">
                      <a:solidFill>
                        <a:srgbClr val="000099"/>
                      </a:solidFill>
                      <a:latin typeface="Times New Roman" panose="02020603050405020304" pitchFamily="18" charset="0"/>
                      <a:ea typeface="隶书" panose="02010509060101010101" pitchFamily="49" charset="-122"/>
                    </a:rPr>
                    <a:t>A</a:t>
                  </a:r>
                </a:p>
              </p:txBody>
            </p:sp>
            <p:sp>
              <p:nvSpPr>
                <p:cNvPr id="42054" name="Line 222">
                  <a:extLst>
                    <a:ext uri="{FF2B5EF4-FFF2-40B4-BE49-F238E27FC236}">
                      <a16:creationId xmlns:a16="http://schemas.microsoft.com/office/drawing/2014/main" id="{18BE09E4-66D4-48A0-BF99-FFE019DD86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60" y="3323"/>
                  <a:ext cx="797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55" name="Line 223">
                  <a:extLst>
                    <a:ext uri="{FF2B5EF4-FFF2-40B4-BE49-F238E27FC236}">
                      <a16:creationId xmlns:a16="http://schemas.microsoft.com/office/drawing/2014/main" id="{B81A766C-54D0-4D53-92F5-8CFC79900D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43" y="2259"/>
                  <a:ext cx="0" cy="406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56" name="Text Box 224">
                  <a:extLst>
                    <a:ext uri="{FF2B5EF4-FFF2-40B4-BE49-F238E27FC236}">
                      <a16:creationId xmlns:a16="http://schemas.microsoft.com/office/drawing/2014/main" id="{C055D830-94F8-4A41-89FD-A308E74E4CD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61" y="2632"/>
                  <a:ext cx="34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 i="1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R</a:t>
                  </a:r>
                  <a:r>
                    <a:rPr lang="en-US" altLang="zh-CN" sz="2800" b="1" baseline="-2500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3</a:t>
                  </a:r>
                  <a:endPara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057" name="Text Box 225">
                  <a:extLst>
                    <a:ext uri="{FF2B5EF4-FFF2-40B4-BE49-F238E27FC236}">
                      <a16:creationId xmlns:a16="http://schemas.microsoft.com/office/drawing/2014/main" id="{1DE5CE44-555B-4874-BCAF-0A7BECC5A8C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06" y="2366"/>
                  <a:ext cx="342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 i="1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R</a:t>
                  </a:r>
                  <a:r>
                    <a:rPr lang="en-US" altLang="zh-CN" sz="2800" b="1" baseline="-2500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1</a:t>
                  </a:r>
                  <a:endPara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058" name="Rectangle 226">
                  <a:extLst>
                    <a:ext uri="{FF2B5EF4-FFF2-40B4-BE49-F238E27FC236}">
                      <a16:creationId xmlns:a16="http://schemas.microsoft.com/office/drawing/2014/main" id="{F322A378-8F24-4893-AE90-2DBD6FF57A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721" y="2742"/>
                  <a:ext cx="248" cy="88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240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059" name="Text Box 227">
                  <a:extLst>
                    <a:ext uri="{FF2B5EF4-FFF2-40B4-BE49-F238E27FC236}">
                      <a16:creationId xmlns:a16="http://schemas.microsoft.com/office/drawing/2014/main" id="{8C7B08D0-77A9-4EB0-8EC7-486A1DA44E1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00" y="2408"/>
                  <a:ext cx="34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 i="1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R</a:t>
                  </a:r>
                  <a:r>
                    <a:rPr lang="en-US" altLang="zh-CN" sz="2800" b="1" baseline="-2500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2</a:t>
                  </a:r>
                  <a:endPara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060" name="Rectangle 228">
                  <a:extLst>
                    <a:ext uri="{FF2B5EF4-FFF2-40B4-BE49-F238E27FC236}">
                      <a16:creationId xmlns:a16="http://schemas.microsoft.com/office/drawing/2014/main" id="{FE7A05D3-9632-491D-B08F-30FF6F91E8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146" y="3272"/>
                  <a:ext cx="242" cy="9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240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061" name="Text Box 229">
                  <a:extLst>
                    <a:ext uri="{FF2B5EF4-FFF2-40B4-BE49-F238E27FC236}">
                      <a16:creationId xmlns:a16="http://schemas.microsoft.com/office/drawing/2014/main" id="{D3EDA1F3-5541-4F27-BE44-2DABD0A6109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69" y="2950"/>
                  <a:ext cx="402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 i="1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R</a:t>
                  </a:r>
                  <a:r>
                    <a:rPr lang="en-US" altLang="zh-CN" sz="2800" b="1" baseline="-2500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5</a:t>
                  </a:r>
                  <a:endPara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062" name="Line 230">
                  <a:extLst>
                    <a:ext uri="{FF2B5EF4-FFF2-40B4-BE49-F238E27FC236}">
                      <a16:creationId xmlns:a16="http://schemas.microsoft.com/office/drawing/2014/main" id="{E1FCCC3A-7EAE-4AF1-BFE4-A5BBAF3A53E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60" y="2680"/>
                  <a:ext cx="0" cy="649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63" name="Rectangle 231">
                  <a:extLst>
                    <a:ext uri="{FF2B5EF4-FFF2-40B4-BE49-F238E27FC236}">
                      <a16:creationId xmlns:a16="http://schemas.microsoft.com/office/drawing/2014/main" id="{C43DE938-5775-4A93-B33E-8159420BE9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3238" y="2512"/>
                  <a:ext cx="248" cy="87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240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064" name="Line 232">
                  <a:extLst>
                    <a:ext uri="{FF2B5EF4-FFF2-40B4-BE49-F238E27FC236}">
                      <a16:creationId xmlns:a16="http://schemas.microsoft.com/office/drawing/2014/main" id="{0FE8D546-CB20-4CDB-9795-6AFE7178AC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69" y="2673"/>
                  <a:ext cx="0" cy="655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65" name="Rectangle 233">
                  <a:extLst>
                    <a:ext uri="{FF2B5EF4-FFF2-40B4-BE49-F238E27FC236}">
                      <a16:creationId xmlns:a16="http://schemas.microsoft.com/office/drawing/2014/main" id="{0B38A2A2-1D4E-40E3-B140-D15D94F599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5047" y="2512"/>
                  <a:ext cx="248" cy="8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240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066" name="Line 234">
                  <a:extLst>
                    <a:ext uri="{FF2B5EF4-FFF2-40B4-BE49-F238E27FC236}">
                      <a16:creationId xmlns:a16="http://schemas.microsoft.com/office/drawing/2014/main" id="{139742CF-17B3-4E33-9EFE-278E8BAED2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57" y="2943"/>
                  <a:ext cx="0" cy="39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67" name="Line 235">
                  <a:extLst>
                    <a:ext uri="{FF2B5EF4-FFF2-40B4-BE49-F238E27FC236}">
                      <a16:creationId xmlns:a16="http://schemas.microsoft.com/office/drawing/2014/main" id="{1A8FD4F8-BE70-4909-8D37-3C7CE5B454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49" y="2256"/>
                  <a:ext cx="0" cy="411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68" name="Line 236">
                  <a:extLst>
                    <a:ext uri="{FF2B5EF4-FFF2-40B4-BE49-F238E27FC236}">
                      <a16:creationId xmlns:a16="http://schemas.microsoft.com/office/drawing/2014/main" id="{E1600A31-6217-4FE8-8E22-DC9D86EBD2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50" y="2912"/>
                  <a:ext cx="0" cy="406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69" name="Line 237">
                  <a:extLst>
                    <a:ext uri="{FF2B5EF4-FFF2-40B4-BE49-F238E27FC236}">
                      <a16:creationId xmlns:a16="http://schemas.microsoft.com/office/drawing/2014/main" id="{D9F38F2D-317A-4E51-993A-8290451F19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60" y="2264"/>
                  <a:ext cx="0" cy="169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70" name="Line 238">
                  <a:extLst>
                    <a:ext uri="{FF2B5EF4-FFF2-40B4-BE49-F238E27FC236}">
                      <a16:creationId xmlns:a16="http://schemas.microsoft.com/office/drawing/2014/main" id="{112FC856-C491-4FEA-B359-2E16028395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60" y="2248"/>
                  <a:ext cx="732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71" name="Line 239">
                  <a:extLst>
                    <a:ext uri="{FF2B5EF4-FFF2-40B4-BE49-F238E27FC236}">
                      <a16:creationId xmlns:a16="http://schemas.microsoft.com/office/drawing/2014/main" id="{47DF25AD-CA8E-441C-92BA-9B4CF3E6F9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388" y="3321"/>
                  <a:ext cx="796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72" name="Line 240">
                  <a:extLst>
                    <a:ext uri="{FF2B5EF4-FFF2-40B4-BE49-F238E27FC236}">
                      <a16:creationId xmlns:a16="http://schemas.microsoft.com/office/drawing/2014/main" id="{E350D9DF-0840-4936-8ACB-C6BDE995B7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72" y="2248"/>
                  <a:ext cx="0" cy="185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73" name="Line 241">
                  <a:extLst>
                    <a:ext uri="{FF2B5EF4-FFF2-40B4-BE49-F238E27FC236}">
                      <a16:creationId xmlns:a16="http://schemas.microsoft.com/office/drawing/2014/main" id="{8DEE7907-E1DD-4314-8B4C-27070AFF2B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56" y="2264"/>
                  <a:ext cx="732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2074" name="Text Box 242">
                  <a:extLst>
                    <a:ext uri="{FF2B5EF4-FFF2-40B4-BE49-F238E27FC236}">
                      <a16:creationId xmlns:a16="http://schemas.microsoft.com/office/drawing/2014/main" id="{87A97999-D6B3-45CB-9C6E-A1BE3C90B12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64" y="2199"/>
                  <a:ext cx="244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+</a:t>
                  </a:r>
                </a:p>
              </p:txBody>
            </p:sp>
            <p:sp>
              <p:nvSpPr>
                <p:cNvPr id="42075" name="Text Box 243">
                  <a:extLst>
                    <a:ext uri="{FF2B5EF4-FFF2-40B4-BE49-F238E27FC236}">
                      <a16:creationId xmlns:a16="http://schemas.microsoft.com/office/drawing/2014/main" id="{E18F38ED-4B54-4A33-B3BF-48A68EDDF0D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36" y="2175"/>
                  <a:ext cx="228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–</a:t>
                  </a:r>
                </a:p>
              </p:txBody>
            </p:sp>
            <p:sp>
              <p:nvSpPr>
                <p:cNvPr id="42076" name="Text Box 244">
                  <a:extLst>
                    <a:ext uri="{FF2B5EF4-FFF2-40B4-BE49-F238E27FC236}">
                      <a16:creationId xmlns:a16="http://schemas.microsoft.com/office/drawing/2014/main" id="{43792BAC-DFF9-4CE9-94B3-FFB0377C3F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28" y="1872"/>
                  <a:ext cx="464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 i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U</a:t>
                  </a:r>
                  <a:r>
                    <a:rPr lang="en-US" altLang="zh-CN" sz="2800" b="1" baseline="-250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0C</a:t>
                  </a:r>
                  <a:endPara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11" name="Text Box 245">
                  <a:extLst>
                    <a:ext uri="{FF2B5EF4-FFF2-40B4-BE49-F238E27FC236}">
                      <a16:creationId xmlns:a16="http://schemas.microsoft.com/office/drawing/2014/main" id="{2366251B-7996-4561-B870-996229E2DFC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26" y="2044"/>
                  <a:ext cx="204" cy="1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algn="ctr" eaLnBrk="1" hangingPunct="1">
                    <a:lnSpc>
                      <a:spcPct val="70000"/>
                    </a:lnSpc>
                    <a:defRPr/>
                  </a:pPr>
                  <a:r>
                    <a:rPr lang="en-US" altLang="zh-CN" b="1">
                      <a:solidFill>
                        <a:srgbClr val="000099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ea typeface="隶书" pitchFamily="49" charset="-122"/>
                    </a:rPr>
                    <a:t>B</a:t>
                  </a:r>
                  <a:endParaRPr lang="en-US" altLang="zh-CN" b="1">
                    <a:solidFill>
                      <a:srgbClr val="000099"/>
                    </a:solidFill>
                    <a:ea typeface="隶书" pitchFamily="49" charset="-122"/>
                  </a:endParaRPr>
                </a:p>
              </p:txBody>
            </p:sp>
            <p:sp>
              <p:nvSpPr>
                <p:cNvPr id="42078" name="Oval 246">
                  <a:extLst>
                    <a:ext uri="{FF2B5EF4-FFF2-40B4-BE49-F238E27FC236}">
                      <a16:creationId xmlns:a16="http://schemas.microsoft.com/office/drawing/2014/main" id="{42420E3F-180B-4D25-BC8A-6969CC2237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4050" y="2216"/>
                  <a:ext cx="75" cy="75"/>
                </a:xfrm>
                <a:prstGeom prst="ellips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240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079" name="Oval 247">
                  <a:extLst>
                    <a:ext uri="{FF2B5EF4-FFF2-40B4-BE49-F238E27FC236}">
                      <a16:creationId xmlns:a16="http://schemas.microsoft.com/office/drawing/2014/main" id="{AFE7C6DC-8738-43C1-A67B-638BD61802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4396" y="2208"/>
                  <a:ext cx="75" cy="75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240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42047" name="Group 279">
              <a:extLst>
                <a:ext uri="{FF2B5EF4-FFF2-40B4-BE49-F238E27FC236}">
                  <a16:creationId xmlns:a16="http://schemas.microsoft.com/office/drawing/2014/main" id="{058FC571-580B-4D59-A7C7-CCA9DE0A62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2" y="2584"/>
              <a:ext cx="192" cy="528"/>
              <a:chOff x="4896" y="2784"/>
              <a:chExt cx="288" cy="568"/>
            </a:xfrm>
          </p:grpSpPr>
          <p:sp>
            <p:nvSpPr>
              <p:cNvPr id="42049" name="Arc 280">
                <a:extLst>
                  <a:ext uri="{FF2B5EF4-FFF2-40B4-BE49-F238E27FC236}">
                    <a16:creationId xmlns:a16="http://schemas.microsoft.com/office/drawing/2014/main" id="{5B2BBF41-D030-4D3E-8094-17E56943C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6" y="2784"/>
                <a:ext cx="288" cy="39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050" name="Line 281">
                <a:extLst>
                  <a:ext uri="{FF2B5EF4-FFF2-40B4-BE49-F238E27FC236}">
                    <a16:creationId xmlns:a16="http://schemas.microsoft.com/office/drawing/2014/main" id="{C9B0ABF0-106E-4EFB-8C04-BA83D95212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82" y="3143"/>
                <a:ext cx="0" cy="209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2048" name="Rectangle 285">
              <a:extLst>
                <a:ext uri="{FF2B5EF4-FFF2-40B4-BE49-F238E27FC236}">
                  <a16:creationId xmlns:a16="http://schemas.microsoft.com/office/drawing/2014/main" id="{D0B7766E-5180-48C5-8DB0-37F27DD8C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2640"/>
              <a:ext cx="2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</a:p>
          </p:txBody>
        </p:sp>
      </p:grpSp>
      <p:grpSp>
        <p:nvGrpSpPr>
          <p:cNvPr id="129" name="Group 287">
            <a:extLst>
              <a:ext uri="{FF2B5EF4-FFF2-40B4-BE49-F238E27FC236}">
                <a16:creationId xmlns:a16="http://schemas.microsoft.com/office/drawing/2014/main" id="{143C5E35-4AC0-4F96-96A0-12D7BEE29121}"/>
              </a:ext>
            </a:extLst>
          </p:cNvPr>
          <p:cNvGrpSpPr>
            <a:grpSpLocks/>
          </p:cNvGrpSpPr>
          <p:nvPr/>
        </p:nvGrpSpPr>
        <p:grpSpPr bwMode="auto">
          <a:xfrm>
            <a:off x="6400801" y="3048000"/>
            <a:ext cx="4124325" cy="2438400"/>
            <a:chOff x="96" y="2112"/>
            <a:chExt cx="2598" cy="1536"/>
          </a:xfrm>
        </p:grpSpPr>
        <p:sp>
          <p:nvSpPr>
            <p:cNvPr id="42020" name="Rectangle 288">
              <a:extLst>
                <a:ext uri="{FF2B5EF4-FFF2-40B4-BE49-F238E27FC236}">
                  <a16:creationId xmlns:a16="http://schemas.microsoft.com/office/drawing/2014/main" id="{F2822870-DDAD-4925-BBEC-07468D0D7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2112"/>
              <a:ext cx="2598" cy="1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21" name="Text Box 289">
              <a:extLst>
                <a:ext uri="{FF2B5EF4-FFF2-40B4-BE49-F238E27FC236}">
                  <a16:creationId xmlns:a16="http://schemas.microsoft.com/office/drawing/2014/main" id="{1574E556-0F35-4099-ABA8-360992F636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0" y="2218"/>
              <a:ext cx="2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rgbClr val="000099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A</a:t>
              </a:r>
            </a:p>
          </p:txBody>
        </p:sp>
        <p:sp>
          <p:nvSpPr>
            <p:cNvPr id="42022" name="Line 290">
              <a:extLst>
                <a:ext uri="{FF2B5EF4-FFF2-40B4-BE49-F238E27FC236}">
                  <a16:creationId xmlns:a16="http://schemas.microsoft.com/office/drawing/2014/main" id="{D5DBC83B-4F43-4D34-A8A8-16FB517680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0" y="3563"/>
              <a:ext cx="79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23" name="Line 291">
              <a:extLst>
                <a:ext uri="{FF2B5EF4-FFF2-40B4-BE49-F238E27FC236}">
                  <a16:creationId xmlns:a16="http://schemas.microsoft.com/office/drawing/2014/main" id="{79632B1A-AD52-4BD6-AD75-8F443FECC5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" y="2499"/>
              <a:ext cx="0" cy="40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24" name="Text Box 292">
              <a:extLst>
                <a:ext uri="{FF2B5EF4-FFF2-40B4-BE49-F238E27FC236}">
                  <a16:creationId xmlns:a16="http://schemas.microsoft.com/office/drawing/2014/main" id="{55140C06-A5F8-4929-B73F-83D1DA2DF4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1" y="2872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25" name="Text Box 293">
              <a:extLst>
                <a:ext uri="{FF2B5EF4-FFF2-40B4-BE49-F238E27FC236}">
                  <a16:creationId xmlns:a16="http://schemas.microsoft.com/office/drawing/2014/main" id="{44D8687A-B61C-4A0B-B539-E386401C43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" y="2606"/>
              <a:ext cx="34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26" name="Rectangle 294">
              <a:extLst>
                <a:ext uri="{FF2B5EF4-FFF2-40B4-BE49-F238E27FC236}">
                  <a16:creationId xmlns:a16="http://schemas.microsoft.com/office/drawing/2014/main" id="{5D757562-8DB7-4686-9789-BD006E4ADB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811" y="2982"/>
              <a:ext cx="248" cy="8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27" name="Text Box 295">
              <a:extLst>
                <a:ext uri="{FF2B5EF4-FFF2-40B4-BE49-F238E27FC236}">
                  <a16:creationId xmlns:a16="http://schemas.microsoft.com/office/drawing/2014/main" id="{30CAB186-019A-4613-8901-920FF08D20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0" y="2648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28" name="Rectangle 296">
              <a:extLst>
                <a:ext uri="{FF2B5EF4-FFF2-40B4-BE49-F238E27FC236}">
                  <a16:creationId xmlns:a16="http://schemas.microsoft.com/office/drawing/2014/main" id="{C85C90FD-A4B3-4BFB-9F4E-23359D90B5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36" y="3512"/>
              <a:ext cx="242" cy="9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29" name="Text Box 297">
              <a:extLst>
                <a:ext uri="{FF2B5EF4-FFF2-40B4-BE49-F238E27FC236}">
                  <a16:creationId xmlns:a16="http://schemas.microsoft.com/office/drawing/2014/main" id="{4F1522CB-85F0-427B-8E1E-18F9A3BE37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9" y="3190"/>
              <a:ext cx="40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5</a:t>
              </a:r>
              <a:endPara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30" name="Line 298">
              <a:extLst>
                <a:ext uri="{FF2B5EF4-FFF2-40B4-BE49-F238E27FC236}">
                  <a16:creationId xmlns:a16="http://schemas.microsoft.com/office/drawing/2014/main" id="{BEE5E492-F586-4B02-BC2C-9E981C7F6E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" y="2920"/>
              <a:ext cx="0" cy="6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31" name="Rectangle 299">
              <a:extLst>
                <a:ext uri="{FF2B5EF4-FFF2-40B4-BE49-F238E27FC236}">
                  <a16:creationId xmlns:a16="http://schemas.microsoft.com/office/drawing/2014/main" id="{64118C59-B45F-4584-96A2-7ED9710D03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28" y="2752"/>
              <a:ext cx="248" cy="8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32" name="Line 300">
              <a:extLst>
                <a:ext uri="{FF2B5EF4-FFF2-40B4-BE49-F238E27FC236}">
                  <a16:creationId xmlns:a16="http://schemas.microsoft.com/office/drawing/2014/main" id="{11ADCD28-9ADE-42AB-AE0B-1CC68D210E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9" y="2913"/>
              <a:ext cx="0" cy="65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33" name="Rectangle 301">
              <a:extLst>
                <a:ext uri="{FF2B5EF4-FFF2-40B4-BE49-F238E27FC236}">
                  <a16:creationId xmlns:a16="http://schemas.microsoft.com/office/drawing/2014/main" id="{7ECEC508-79ED-4C88-9C1A-F478B1DB8C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137" y="2752"/>
              <a:ext cx="248" cy="8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34" name="Line 302">
              <a:extLst>
                <a:ext uri="{FF2B5EF4-FFF2-40B4-BE49-F238E27FC236}">
                  <a16:creationId xmlns:a16="http://schemas.microsoft.com/office/drawing/2014/main" id="{BC65711B-7999-41D9-A941-3B4B1F260B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7" y="3183"/>
              <a:ext cx="0" cy="3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35" name="Line 303">
              <a:extLst>
                <a:ext uri="{FF2B5EF4-FFF2-40B4-BE49-F238E27FC236}">
                  <a16:creationId xmlns:a16="http://schemas.microsoft.com/office/drawing/2014/main" id="{696C2A66-247E-493A-B6EC-27A68E2461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39" y="2496"/>
              <a:ext cx="0" cy="41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36" name="Line 304">
              <a:extLst>
                <a:ext uri="{FF2B5EF4-FFF2-40B4-BE49-F238E27FC236}">
                  <a16:creationId xmlns:a16="http://schemas.microsoft.com/office/drawing/2014/main" id="{D12D871E-DC5A-42A3-BE23-2C4C385453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0" y="3152"/>
              <a:ext cx="0" cy="40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37" name="Line 305">
              <a:extLst>
                <a:ext uri="{FF2B5EF4-FFF2-40B4-BE49-F238E27FC236}">
                  <a16:creationId xmlns:a16="http://schemas.microsoft.com/office/drawing/2014/main" id="{B5146B27-4E91-44DF-80A2-0F5FABB6B7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" y="2504"/>
              <a:ext cx="0" cy="16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38" name="Line 306">
              <a:extLst>
                <a:ext uri="{FF2B5EF4-FFF2-40B4-BE49-F238E27FC236}">
                  <a16:creationId xmlns:a16="http://schemas.microsoft.com/office/drawing/2014/main" id="{654F358F-9310-4DD8-B7D5-CB43684A7A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41" y="2497"/>
              <a:ext cx="73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39" name="Line 307">
              <a:extLst>
                <a:ext uri="{FF2B5EF4-FFF2-40B4-BE49-F238E27FC236}">
                  <a16:creationId xmlns:a16="http://schemas.microsoft.com/office/drawing/2014/main" id="{63EB7A71-32A3-48BB-84E1-B7B020E176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78" y="3561"/>
              <a:ext cx="79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40" name="Line 308">
              <a:extLst>
                <a:ext uri="{FF2B5EF4-FFF2-40B4-BE49-F238E27FC236}">
                  <a16:creationId xmlns:a16="http://schemas.microsoft.com/office/drawing/2014/main" id="{827335FC-6E06-4C50-9789-FDA89ECA7D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2" y="2488"/>
              <a:ext cx="0" cy="18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41" name="Line 309">
              <a:extLst>
                <a:ext uri="{FF2B5EF4-FFF2-40B4-BE49-F238E27FC236}">
                  <a16:creationId xmlns:a16="http://schemas.microsoft.com/office/drawing/2014/main" id="{33688616-568F-4F30-90D8-A546125B08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6" y="2504"/>
              <a:ext cx="73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42" name="Text Box 310">
              <a:extLst>
                <a:ext uri="{FF2B5EF4-FFF2-40B4-BE49-F238E27FC236}">
                  <a16:creationId xmlns:a16="http://schemas.microsoft.com/office/drawing/2014/main" id="{3265902A-53AF-4622-A18E-9CCDF301A3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9" y="2169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b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53" name="Text Box 311">
              <a:extLst>
                <a:ext uri="{FF2B5EF4-FFF2-40B4-BE49-F238E27FC236}">
                  <a16:creationId xmlns:a16="http://schemas.microsoft.com/office/drawing/2014/main" id="{32F09609-1590-440F-B49E-FB494B2EC8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6" y="2284"/>
              <a:ext cx="204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lnSpc>
                  <a:spcPct val="70000"/>
                </a:lnSpc>
                <a:defRPr/>
              </a:pPr>
              <a:r>
                <a:rPr lang="en-US" altLang="zh-CN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隶书" pitchFamily="49" charset="-122"/>
                </a:rPr>
                <a:t>B</a:t>
              </a:r>
              <a:endParaRPr lang="en-US" altLang="zh-CN" b="1">
                <a:solidFill>
                  <a:srgbClr val="000099"/>
                </a:solidFill>
                <a:ea typeface="隶书" pitchFamily="49" charset="-122"/>
              </a:endParaRPr>
            </a:p>
          </p:txBody>
        </p:sp>
        <p:sp>
          <p:nvSpPr>
            <p:cNvPr id="42044" name="Oval 312">
              <a:extLst>
                <a:ext uri="{FF2B5EF4-FFF2-40B4-BE49-F238E27FC236}">
                  <a16:creationId xmlns:a16="http://schemas.microsoft.com/office/drawing/2014/main" id="{A1B02B75-B9C1-4E98-86CA-B5FF0A53302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140" y="2456"/>
              <a:ext cx="75" cy="75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2045" name="Oval 313">
              <a:extLst>
                <a:ext uri="{FF2B5EF4-FFF2-40B4-BE49-F238E27FC236}">
                  <a16:creationId xmlns:a16="http://schemas.microsoft.com/office/drawing/2014/main" id="{7629ABA8-B7DD-4B24-B57D-69CC7C7429A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77" y="2457"/>
              <a:ext cx="75" cy="75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6" name="Group 314">
            <a:extLst>
              <a:ext uri="{FF2B5EF4-FFF2-40B4-BE49-F238E27FC236}">
                <a16:creationId xmlns:a16="http://schemas.microsoft.com/office/drawing/2014/main" id="{2B316779-1D86-465B-A987-9CCA15115B88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2895600"/>
            <a:ext cx="4089400" cy="2571750"/>
            <a:chOff x="2976" y="1952"/>
            <a:chExt cx="2576" cy="1620"/>
          </a:xfrm>
        </p:grpSpPr>
        <p:sp>
          <p:nvSpPr>
            <p:cNvPr id="41999" name="Rectangle 315">
              <a:extLst>
                <a:ext uri="{FF2B5EF4-FFF2-40B4-BE49-F238E27FC236}">
                  <a16:creationId xmlns:a16="http://schemas.microsoft.com/office/drawing/2014/main" id="{FAEF4D3E-C76D-48FA-9BE1-B54323C03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1952"/>
              <a:ext cx="2576" cy="16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sm" len="lg"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42000" name="Group 316">
              <a:extLst>
                <a:ext uri="{FF2B5EF4-FFF2-40B4-BE49-F238E27FC236}">
                  <a16:creationId xmlns:a16="http://schemas.microsoft.com/office/drawing/2014/main" id="{B2E2A008-0B4E-477D-A733-4DA4F8646F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1" y="2152"/>
              <a:ext cx="1624" cy="1142"/>
              <a:chOff x="3570" y="2096"/>
              <a:chExt cx="1737" cy="1221"/>
            </a:xfrm>
          </p:grpSpPr>
          <p:sp>
            <p:nvSpPr>
              <p:cNvPr id="42002" name="Line 317">
                <a:extLst>
                  <a:ext uri="{FF2B5EF4-FFF2-40B4-BE49-F238E27FC236}">
                    <a16:creationId xmlns:a16="http://schemas.microsoft.com/office/drawing/2014/main" id="{E0D4D371-9195-4A36-BE0C-39CCB79908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9" y="2132"/>
                <a:ext cx="0" cy="117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003" name="Text Box 318">
                <a:extLst>
                  <a:ext uri="{FF2B5EF4-FFF2-40B4-BE49-F238E27FC236}">
                    <a16:creationId xmlns:a16="http://schemas.microsoft.com/office/drawing/2014/main" id="{7F545579-A884-4C28-8739-B6EC8C2D70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1" y="2539"/>
                <a:ext cx="366" cy="3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 i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sz="2800" b="1" baseline="-25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endPara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04" name="Text Box 319">
                <a:extLst>
                  <a:ext uri="{FF2B5EF4-FFF2-40B4-BE49-F238E27FC236}">
                    <a16:creationId xmlns:a16="http://schemas.microsoft.com/office/drawing/2014/main" id="{0F7A22BB-BA9E-482A-88A2-B193824A44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0" y="2199"/>
                <a:ext cx="366" cy="3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 i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sz="2800" b="1" baseline="-25000"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endPara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05" name="Rectangle 320">
                <a:extLst>
                  <a:ext uri="{FF2B5EF4-FFF2-40B4-BE49-F238E27FC236}">
                    <a16:creationId xmlns:a16="http://schemas.microsoft.com/office/drawing/2014/main" id="{8229F8B0-4598-4A64-BC0F-74039BFDD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4784" y="2663"/>
                <a:ext cx="270" cy="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06" name="Text Box 321">
                <a:extLst>
                  <a:ext uri="{FF2B5EF4-FFF2-40B4-BE49-F238E27FC236}">
                    <a16:creationId xmlns:a16="http://schemas.microsoft.com/office/drawing/2014/main" id="{4A0A6748-4470-4955-A987-F276018648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32" y="2578"/>
                <a:ext cx="261" cy="3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+</a:t>
                </a:r>
              </a:p>
            </p:txBody>
          </p:sp>
          <p:sp>
            <p:nvSpPr>
              <p:cNvPr id="42007" name="Text Box 322">
                <a:extLst>
                  <a:ext uri="{FF2B5EF4-FFF2-40B4-BE49-F238E27FC236}">
                    <a16:creationId xmlns:a16="http://schemas.microsoft.com/office/drawing/2014/main" id="{BE370054-075C-4F4C-94EF-1C1AD576F5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18" y="2929"/>
                <a:ext cx="244" cy="3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–</a:t>
                </a:r>
              </a:p>
            </p:txBody>
          </p:sp>
          <p:sp>
            <p:nvSpPr>
              <p:cNvPr id="42008" name="Oval 323">
                <a:extLst>
                  <a:ext uri="{FF2B5EF4-FFF2-40B4-BE49-F238E27FC236}">
                    <a16:creationId xmlns:a16="http://schemas.microsoft.com/office/drawing/2014/main" id="{106FF2EC-2F24-431A-827A-44E670557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5" y="2807"/>
                <a:ext cx="279" cy="27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09" name="Line 324">
                <a:extLst>
                  <a:ext uri="{FF2B5EF4-FFF2-40B4-BE49-F238E27FC236}">
                    <a16:creationId xmlns:a16="http://schemas.microsoft.com/office/drawing/2014/main" id="{032D0AE4-C165-4026-AC2D-47193B9497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7" y="2132"/>
                <a:ext cx="0" cy="117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010" name="Rectangle 325">
                <a:extLst>
                  <a:ext uri="{FF2B5EF4-FFF2-40B4-BE49-F238E27FC236}">
                    <a16:creationId xmlns:a16="http://schemas.microsoft.com/office/drawing/2014/main" id="{9B9433ED-6900-4A88-9C64-7FD10E873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52" y="2403"/>
                <a:ext cx="270" cy="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1" name="Line 326">
                <a:extLst>
                  <a:ext uri="{FF2B5EF4-FFF2-40B4-BE49-F238E27FC236}">
                    <a16:creationId xmlns:a16="http://schemas.microsoft.com/office/drawing/2014/main" id="{9BFD8CF5-3D36-447B-825C-C0CAD4C036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7" y="2138"/>
                <a:ext cx="922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012" name="Line 327">
                <a:extLst>
                  <a:ext uri="{FF2B5EF4-FFF2-40B4-BE49-F238E27FC236}">
                    <a16:creationId xmlns:a16="http://schemas.microsoft.com/office/drawing/2014/main" id="{7D58FADB-4F38-47D2-BABA-CB130B3F2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7" y="3291"/>
                <a:ext cx="922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013" name="Text Box 328">
                <a:extLst>
                  <a:ext uri="{FF2B5EF4-FFF2-40B4-BE49-F238E27FC236}">
                    <a16:creationId xmlns:a16="http://schemas.microsoft.com/office/drawing/2014/main" id="{3308711A-E1CD-47F3-BBA5-AB309B80014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" y="2275"/>
                <a:ext cx="218" cy="3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endPara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4" name="Oval 329">
                <a:extLst>
                  <a:ext uri="{FF2B5EF4-FFF2-40B4-BE49-F238E27FC236}">
                    <a16:creationId xmlns:a16="http://schemas.microsoft.com/office/drawing/2014/main" id="{17A64347-8CD9-458B-A60D-924894A24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875" y="2267"/>
                <a:ext cx="79" cy="8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5" name="Oval 330">
                <a:extLst>
                  <a:ext uri="{FF2B5EF4-FFF2-40B4-BE49-F238E27FC236}">
                    <a16:creationId xmlns:a16="http://schemas.microsoft.com/office/drawing/2014/main" id="{4565B53F-1FF7-470C-BCDB-9CD535505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875" y="3077"/>
                <a:ext cx="79" cy="8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42016" name="Group 331">
                <a:extLst>
                  <a:ext uri="{FF2B5EF4-FFF2-40B4-BE49-F238E27FC236}">
                    <a16:creationId xmlns:a16="http://schemas.microsoft.com/office/drawing/2014/main" id="{E7A40FEF-FC32-45C7-A13E-A0ED295283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61" y="2096"/>
                <a:ext cx="286" cy="1221"/>
                <a:chOff x="2258" y="2736"/>
                <a:chExt cx="312" cy="1362"/>
              </a:xfrm>
            </p:grpSpPr>
            <p:sp>
              <p:nvSpPr>
                <p:cNvPr id="176" name="Text Box 332">
                  <a:extLst>
                    <a:ext uri="{FF2B5EF4-FFF2-40B4-BE49-F238E27FC236}">
                      <a16:creationId xmlns:a16="http://schemas.microsoft.com/office/drawing/2014/main" id="{A2D7FC1C-365D-4F93-A154-63F701ECFD1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75" y="3705"/>
                  <a:ext cx="294" cy="393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miter lim="800000"/>
                  <a:headEnd/>
                  <a:tailEnd type="none" w="sm" len="lg"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altLang="zh-CN" sz="2800" b="1">
                      <a:solidFill>
                        <a:schemeClr val="accent2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B</a:t>
                  </a:r>
                  <a:endParaRPr lang="en-US" altLang="zh-CN" sz="2800" b="1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77" name="Text Box 333">
                  <a:extLst>
                    <a:ext uri="{FF2B5EF4-FFF2-40B4-BE49-F238E27FC236}">
                      <a16:creationId xmlns:a16="http://schemas.microsoft.com/office/drawing/2014/main" id="{A7345E0D-32AD-4C6D-9DAB-A0E046D1C0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58" y="2736"/>
                  <a:ext cx="312" cy="393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  <a:miter lim="800000"/>
                  <a:headEnd/>
                  <a:tailEnd type="none" w="sm" len="lg"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altLang="zh-CN" sz="2800" b="1">
                      <a:solidFill>
                        <a:schemeClr val="accent2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A</a:t>
                  </a:r>
                  <a:endParaRPr lang="en-US" altLang="zh-CN" sz="2800" b="1">
                    <a:solidFill>
                      <a:schemeClr val="accent2"/>
                    </a:solidFill>
                  </a:endParaRPr>
                </a:p>
              </p:txBody>
            </p:sp>
          </p:grpSp>
          <p:sp>
            <p:nvSpPr>
              <p:cNvPr id="42017" name="Line 334">
                <a:extLst>
                  <a:ext uri="{FF2B5EF4-FFF2-40B4-BE49-F238E27FC236}">
                    <a16:creationId xmlns:a16="http://schemas.microsoft.com/office/drawing/2014/main" id="{3AA1060C-A846-4C6D-BD78-1D4DEDE5B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76" y="2312"/>
                <a:ext cx="0" cy="31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2001" name="Text Box 335">
              <a:extLst>
                <a:ext uri="{FF2B5EF4-FFF2-40B4-BE49-F238E27FC236}">
                  <a16:creationId xmlns:a16="http://schemas.microsoft.com/office/drawing/2014/main" id="{4E1CD6AF-06D3-4253-8179-D712649F8D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" y="2760"/>
              <a:ext cx="78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en-US" altLang="zh-CN" sz="2800" b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OC</a:t>
              </a: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=E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8" name="Text Box 173">
            <a:extLst>
              <a:ext uri="{FF2B5EF4-FFF2-40B4-BE49-F238E27FC236}">
                <a16:creationId xmlns:a16="http://schemas.microsoft.com/office/drawing/2014/main" id="{2F9476FC-3F21-4C9B-8EC7-DA3A92108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2388" y="5105401"/>
            <a:ext cx="4570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sm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 =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//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)+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+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=20 </a:t>
            </a:r>
            <a:r>
              <a:rPr lang="en-US" altLang="zh-CN" sz="2800" b="1">
                <a:latin typeface="Times New Roman" panose="02020603050405020304" pitchFamily="18" charset="0"/>
                <a:ea typeface="隶书" panose="02010509060101010101" pitchFamily="49" charset="-122"/>
                <a:sym typeface="Symbol" panose="05050102010706020507" pitchFamily="18" charset="2"/>
              </a:rPr>
              <a:t></a:t>
            </a:r>
            <a:endParaRPr lang="en-US" altLang="zh-CN" sz="2800" b="1" baseline="-250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6" grpId="0" autoUpdateAnimBg="0"/>
      <p:bldP spid="71" grpId="0" autoUpdateAnimBg="0"/>
      <p:bldP spid="72" grpId="0" autoUpdateAnimBg="0"/>
      <p:bldP spid="178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id="{0E8BD761-F96D-441D-A941-281AD3864C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1143001"/>
            <a:ext cx="4827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一阶电路暂态过程的求解方法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DD38817D-9D5B-4648-8297-076048FC7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00" y="3911600"/>
            <a:ext cx="78613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lnSpc>
                <a:spcPct val="120000"/>
              </a:lnSpc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经典法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根据激励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电源电压或电流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，通过求解</a:t>
            </a:r>
          </a:p>
          <a:p>
            <a:pPr marL="457200" indent="-457200">
              <a:lnSpc>
                <a:spcPct val="12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电路的微分方程得出电路的响应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电压和电流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  <a:endParaRPr lang="zh-CN" altLang="en-US" sz="28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B122DCC-2BF5-4B22-842B-5FD393B18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1" y="4954588"/>
            <a:ext cx="20056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三要素法</a:t>
            </a:r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A48D1AD5-A104-4859-AFD2-C6E7EEDE110A}"/>
              </a:ext>
            </a:extLst>
          </p:cNvPr>
          <p:cNvGrpSpPr>
            <a:grpSpLocks/>
          </p:cNvGrpSpPr>
          <p:nvPr/>
        </p:nvGrpSpPr>
        <p:grpSpPr bwMode="auto">
          <a:xfrm>
            <a:off x="3886201" y="5029201"/>
            <a:ext cx="4164013" cy="1495425"/>
            <a:chOff x="912" y="1890"/>
            <a:chExt cx="2623" cy="942"/>
          </a:xfrm>
        </p:grpSpPr>
        <p:grpSp>
          <p:nvGrpSpPr>
            <p:cNvPr id="44042" name="Group 7">
              <a:extLst>
                <a:ext uri="{FF2B5EF4-FFF2-40B4-BE49-F238E27FC236}">
                  <a16:creationId xmlns:a16="http://schemas.microsoft.com/office/drawing/2014/main" id="{24A375D9-C8A0-4AA7-9606-6D40892102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2" y="1890"/>
              <a:ext cx="1449" cy="942"/>
              <a:chOff x="2017" y="1593"/>
              <a:chExt cx="1449" cy="942"/>
            </a:xfrm>
          </p:grpSpPr>
          <p:grpSp>
            <p:nvGrpSpPr>
              <p:cNvPr id="44044" name="Group 8">
                <a:extLst>
                  <a:ext uri="{FF2B5EF4-FFF2-40B4-BE49-F238E27FC236}">
                    <a16:creationId xmlns:a16="http://schemas.microsoft.com/office/drawing/2014/main" id="{BCFCCC72-7544-41D8-B402-6560D77EB3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00" y="1593"/>
                <a:ext cx="1066" cy="942"/>
                <a:chOff x="2400" y="1593"/>
                <a:chExt cx="1066" cy="942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504FE8D7-1B51-416F-BCBF-CF05D008A3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1" y="1593"/>
                  <a:ext cx="791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spcBef>
                      <a:spcPct val="50000"/>
                    </a:spcBef>
                    <a:defRPr/>
                  </a:pPr>
                  <a:r>
                    <a:rPr lang="zh-CN" altLang="en-US" sz="28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初始值</a:t>
                  </a:r>
                </a:p>
              </p:txBody>
            </p:sp>
            <p:sp>
              <p:nvSpPr>
                <p:cNvPr id="11" name="Text Box 10">
                  <a:extLst>
                    <a:ext uri="{FF2B5EF4-FFF2-40B4-BE49-F238E27FC236}">
                      <a16:creationId xmlns:a16="http://schemas.microsoft.com/office/drawing/2014/main" id="{4882E880-6CC1-4A05-9497-A3ACF497A0C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448" y="1924"/>
                  <a:ext cx="791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spcBef>
                      <a:spcPct val="50000"/>
                    </a:spcBef>
                    <a:defRPr/>
                  </a:pPr>
                  <a:r>
                    <a:rPr lang="zh-CN" altLang="en-US" sz="28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稳态值</a:t>
                  </a:r>
                </a:p>
              </p:txBody>
            </p:sp>
            <p:sp>
              <p:nvSpPr>
                <p:cNvPr id="12" name="Text Box 11">
                  <a:extLst>
                    <a:ext uri="{FF2B5EF4-FFF2-40B4-BE49-F238E27FC236}">
                      <a16:creationId xmlns:a16="http://schemas.microsoft.com/office/drawing/2014/main" id="{74B6D863-E59C-4713-96FF-886CC4D7E9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450" y="2208"/>
                  <a:ext cx="1016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spcBef>
                      <a:spcPct val="50000"/>
                    </a:spcBef>
                    <a:defRPr/>
                  </a:pPr>
                  <a:r>
                    <a:rPr lang="zh-CN" altLang="en-US" sz="28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时间常数</a:t>
                  </a:r>
                </a:p>
              </p:txBody>
            </p:sp>
            <p:sp>
              <p:nvSpPr>
                <p:cNvPr id="44049" name="AutoShape 12">
                  <a:extLst>
                    <a:ext uri="{FF2B5EF4-FFF2-40B4-BE49-F238E27FC236}">
                      <a16:creationId xmlns:a16="http://schemas.microsoft.com/office/drawing/2014/main" id="{52C9EC56-5069-4105-B9A6-2B756B98D6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" y="1728"/>
                  <a:ext cx="96" cy="756"/>
                </a:xfrm>
                <a:prstGeom prst="leftBrace">
                  <a:avLst>
                    <a:gd name="adj1" fmla="val 65625"/>
                    <a:gd name="adj2" fmla="val 50000"/>
                  </a:avLst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240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9" name="Rectangle 13">
                <a:extLst>
                  <a:ext uri="{FF2B5EF4-FFF2-40B4-BE49-F238E27FC236}">
                    <a16:creationId xmlns:a16="http://schemas.microsoft.com/office/drawing/2014/main" id="{87F05B9F-F00C-4CFB-BC21-10DDFF4DF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017" y="1920"/>
                <a:ext cx="575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defRPr/>
                </a:pPr>
                <a:r>
                  <a:rPr lang="zh-CN" altLang="en-US" sz="2800" b="1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求</a:t>
                </a:r>
              </a:p>
            </p:txBody>
          </p:sp>
        </p:grpSp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3CDE5A27-3CF9-47C0-90C2-915D678DCB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4" y="2223"/>
              <a:ext cx="1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（三要素）</a:t>
              </a:r>
            </a:p>
          </p:txBody>
        </p:sp>
      </p:grpSp>
      <p:sp>
        <p:nvSpPr>
          <p:cNvPr id="14" name="Text Box 69">
            <a:extLst>
              <a:ext uri="{FF2B5EF4-FFF2-40B4-BE49-F238E27FC236}">
                <a16:creationId xmlns:a16="http://schemas.microsoft.com/office/drawing/2014/main" id="{0C71D643-B542-4EA0-B683-934E2F9F0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079626"/>
            <a:ext cx="83058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仅含一个储能元件或可等效为一个储能元件的线性电路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且由一阶微分方程描述，称为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一阶线性电路。</a:t>
            </a:r>
          </a:p>
        </p:txBody>
      </p:sp>
      <p:sp>
        <p:nvSpPr>
          <p:cNvPr id="15" name="Rectangle 70">
            <a:extLst>
              <a:ext uri="{FF2B5EF4-FFF2-40B4-BE49-F238E27FC236}">
                <a16:creationId xmlns:a16="http://schemas.microsoft.com/office/drawing/2014/main" id="{51142D4B-E296-42F5-8C75-D5DDA83EC6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628776"/>
            <a:ext cx="1612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一阶电路</a:t>
            </a:r>
          </a:p>
        </p:txBody>
      </p:sp>
      <p:sp>
        <p:nvSpPr>
          <p:cNvPr id="16" name="Rectangle 71">
            <a:extLst>
              <a:ext uri="{FF2B5EF4-FFF2-40B4-BE49-F238E27FC236}">
                <a16:creationId xmlns:a16="http://schemas.microsoft.com/office/drawing/2014/main" id="{F2C18718-783F-47F9-8574-0639D376C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519488"/>
            <a:ext cx="1612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求解方法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F7C19DAD-4BBE-4EBA-8954-75C2CE853023}"/>
              </a:ext>
            </a:extLst>
          </p:cNvPr>
          <p:cNvSpPr txBox="1">
            <a:spLocks noChangeArrowheads="1"/>
          </p:cNvSpPr>
          <p:nvPr/>
        </p:nvSpPr>
        <p:spPr>
          <a:xfrm>
            <a:off x="2165350" y="428625"/>
            <a:ext cx="7772400" cy="693738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Maiandra GD" pitchFamily="34" charset="0"/>
                <a:ea typeface="隶书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Maiandra GD" pitchFamily="34" charset="0"/>
                <a:ea typeface="隶书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Maiandra GD" pitchFamily="34" charset="0"/>
                <a:ea typeface="隶书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Maiandra GD" pitchFamily="34" charset="0"/>
                <a:ea typeface="隶书" pitchFamily="49" charset="-122"/>
              </a:defRPr>
            </a:lvl5pPr>
            <a:lvl6pPr eaLnBrk="1" latinLnBrk="0" hangingPunct="1">
              <a:defRPr kumimoji="0">
                <a:solidFill>
                  <a:schemeClr val="tx2"/>
                </a:solidFill>
              </a:defRPr>
            </a:lvl6pPr>
            <a:lvl7pPr eaLnBrk="1" latinLnBrk="0" hangingPunct="1">
              <a:defRPr kumimoji="0">
                <a:solidFill>
                  <a:schemeClr val="tx2"/>
                </a:solidFill>
              </a:defRPr>
            </a:lvl7pPr>
            <a:lvl8pPr eaLnBrk="1" latinLnBrk="0" hangingPunct="1">
              <a:defRPr kumimoji="0">
                <a:solidFill>
                  <a:schemeClr val="tx2"/>
                </a:solidFill>
              </a:defRPr>
            </a:lvl8pPr>
            <a:lvl9pPr eaLnBrk="1" latinLnBrk="0" hangingPunct="1">
              <a:defRPr kumimoji="0"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3.3</a:t>
            </a: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3200" b="1" i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RC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电路的响应</a:t>
            </a:r>
            <a:endParaRPr lang="zh-CN" altLang="en-US" sz="3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14" grpId="0" autoUpdateAnimBg="0"/>
      <p:bldP spid="15" grpId="0" autoUpdateAnimBg="0"/>
      <p:bldP spid="16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ACF016C4-0197-43CF-ABC3-4A60164351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65350" y="428625"/>
            <a:ext cx="7772400" cy="693738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3.3</a:t>
            </a: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RC</a:t>
            </a:r>
            <a:r>
              <a:rPr lang="zh-CN" altLang="en-US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电路的响应</a:t>
            </a:r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CEFD3FC0-866C-41F0-A18A-1A790A98D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7951" y="1052514"/>
            <a:ext cx="8569325" cy="58977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kumimoji="0"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kumimoji="0" lang="zh-CN" altLang="en-U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经典法</a:t>
            </a:r>
            <a:endParaRPr kumimoji="0" lang="zh-CN" alt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76" name="Rectangle 72">
            <a:extLst>
              <a:ext uri="{FF2B5EF4-FFF2-40B4-BE49-F238E27FC236}">
                <a16:creationId xmlns:a16="http://schemas.microsoft.com/office/drawing/2014/main" id="{1F100810-D708-4E43-8431-3736DFF1E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563" y="2393951"/>
            <a:ext cx="4640262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零输入响应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无电源激励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输入信号为零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,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仅由电容元件的初始状态所产生的电路的响应。</a:t>
            </a:r>
          </a:p>
        </p:txBody>
      </p:sp>
      <p:sp>
        <p:nvSpPr>
          <p:cNvPr id="21577" name="Text Box 73">
            <a:extLst>
              <a:ext uri="{FF2B5EF4-FFF2-40B4-BE49-F238E27FC236}">
                <a16:creationId xmlns:a16="http://schemas.microsoft.com/office/drawing/2014/main" id="{F71E54DF-73E7-46DE-8A8A-0064F4949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0563" y="4422776"/>
            <a:ext cx="502920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实质：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RC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电路的放电过程</a:t>
            </a:r>
          </a:p>
        </p:txBody>
      </p:sp>
      <p:sp>
        <p:nvSpPr>
          <p:cNvPr id="21578" name="Rectangle 74">
            <a:extLst>
              <a:ext uri="{FF2B5EF4-FFF2-40B4-BE49-F238E27FC236}">
                <a16:creationId xmlns:a16="http://schemas.microsoft.com/office/drawing/2014/main" id="{7DDF2661-9E91-416E-A302-D89B1EAC4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6763" y="1700213"/>
            <a:ext cx="5715000" cy="685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altLang="zh-CN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3.3.1   </a:t>
            </a:r>
            <a:r>
              <a:rPr lang="en-US" altLang="zh-CN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RC</a:t>
            </a:r>
            <a:r>
              <a:rPr lang="zh-CN" altLang="en-US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电路的零输入响应</a:t>
            </a:r>
          </a:p>
        </p:txBody>
      </p:sp>
      <p:pic>
        <p:nvPicPr>
          <p:cNvPr id="21613" name="Picture 109" descr="图片15">
            <a:extLst>
              <a:ext uri="{FF2B5EF4-FFF2-40B4-BE49-F238E27FC236}">
                <a16:creationId xmlns:a16="http://schemas.microsoft.com/office/drawing/2014/main" id="{4F897714-CF1A-4370-8F64-87883A017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438" y="2133600"/>
            <a:ext cx="3795712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7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  <p:bldP spid="21576" grpId="0" autoUpdateAnimBg="0"/>
      <p:bldP spid="21577" grpId="0" autoUpdateAnimBg="0"/>
      <p:bldP spid="215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2" name="Text Box 4">
            <a:extLst>
              <a:ext uri="{FF2B5EF4-FFF2-40B4-BE49-F238E27FC236}">
                <a16:creationId xmlns:a16="http://schemas.microsoft.com/office/drawing/2014/main" id="{0DA6DF4E-52EE-4EE9-BB8E-9BDA22250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590550"/>
            <a:ext cx="61928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71500" indent="-5715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2.</a:t>
            </a:r>
            <a:r>
              <a:rPr lang="zh-CN" altLang="en-US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基尔霍夫电流定律</a:t>
            </a:r>
            <a:r>
              <a:rPr lang="zh-CN" altLang="en-US">
                <a:latin typeface="仿宋_GB2312"/>
                <a:ea typeface="仿宋_GB2312"/>
                <a:cs typeface="仿宋_GB2312"/>
                <a:sym typeface="Symbol" panose="05050102010706020507" pitchFamily="18" charset="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(KCL)</a:t>
            </a:r>
          </a:p>
        </p:txBody>
      </p:sp>
      <p:sp>
        <p:nvSpPr>
          <p:cNvPr id="247828" name="Text Box 20">
            <a:extLst>
              <a:ext uri="{FF2B5EF4-FFF2-40B4-BE49-F238E27FC236}">
                <a16:creationId xmlns:a16="http://schemas.microsoft.com/office/drawing/2014/main" id="{9F9796D7-4A67-4A1E-A063-4BA22C1BE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3476" y="3614739"/>
            <a:ext cx="43211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令流出为“</a:t>
            </a:r>
            <a:r>
              <a:rPr lang="en-US" altLang="zh-CN">
                <a:latin typeface="宋体" panose="02010600030101010101" pitchFamily="2" charset="-122"/>
                <a:ea typeface="楷体_GB2312" pitchFamily="49" charset="-122"/>
                <a:sym typeface="Symbol" panose="05050102010706020507" pitchFamily="18" charset="2"/>
              </a:rPr>
              <a:t>+</a:t>
            </a:r>
            <a:r>
              <a:rPr lang="en-US" altLang="zh-CN" sz="28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”</a:t>
            </a:r>
            <a:r>
              <a:rPr lang="zh-CN" altLang="en-US" sz="28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，有：</a:t>
            </a:r>
          </a:p>
        </p:txBody>
      </p:sp>
      <p:sp>
        <p:nvSpPr>
          <p:cNvPr id="247850" name="Text Box 42">
            <a:extLst>
              <a:ext uri="{FF2B5EF4-FFF2-40B4-BE49-F238E27FC236}">
                <a16:creationId xmlns:a16="http://schemas.microsoft.com/office/drawing/2014/main" id="{B87BA5DA-5705-460D-9FF6-9BA98F15B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1" y="4005264"/>
            <a:ext cx="5762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例</a:t>
            </a:r>
          </a:p>
        </p:txBody>
      </p:sp>
      <p:sp>
        <p:nvSpPr>
          <p:cNvPr id="247854" name="Text Box 46">
            <a:extLst>
              <a:ext uri="{FF2B5EF4-FFF2-40B4-BE49-F238E27FC236}">
                <a16:creationId xmlns:a16="http://schemas.microsoft.com/office/drawing/2014/main" id="{CA83A6F8-3F44-4EE9-9CEA-FDE9115D7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8" y="1039817"/>
            <a:ext cx="8064500" cy="108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在电路中，任意时刻，对任意结点流出（或流入）该结点电流的代数和等于零。</a:t>
            </a:r>
          </a:p>
        </p:txBody>
      </p:sp>
      <p:graphicFrame>
        <p:nvGraphicFramePr>
          <p:cNvPr id="247855" name="Object 47">
            <a:extLst>
              <a:ext uri="{FF2B5EF4-FFF2-40B4-BE49-F238E27FC236}">
                <a16:creationId xmlns:a16="http://schemas.microsoft.com/office/drawing/2014/main" id="{BB19F0C1-9944-44F2-BED1-084CE4AD73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51089" y="2349501"/>
          <a:ext cx="2479675" cy="123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46" name="公式" r:id="rId7" imgW="711268" imgH="431820" progId="Equation.3">
                  <p:embed/>
                </p:oleObj>
              </mc:Choice>
              <mc:Fallback>
                <p:oleObj name="公式" r:id="rId7" imgW="711268" imgH="431820" progId="Equation.3">
                  <p:embed/>
                  <p:pic>
                    <p:nvPicPr>
                      <p:cNvPr id="247855" name="Object 47">
                        <a:extLst>
                          <a:ext uri="{FF2B5EF4-FFF2-40B4-BE49-F238E27FC236}">
                            <a16:creationId xmlns:a16="http://schemas.microsoft.com/office/drawing/2014/main" id="{BB19F0C1-9944-44F2-BED1-084CE4AD73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9" y="2349501"/>
                        <a:ext cx="2479675" cy="123666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CCCC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7857" name="Object 49">
            <a:extLst>
              <a:ext uri="{FF2B5EF4-FFF2-40B4-BE49-F238E27FC236}">
                <a16:creationId xmlns:a16="http://schemas.microsoft.com/office/drawing/2014/main" id="{5B0BBAD3-712E-4A4F-BE34-084228EF71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2609379"/>
              </p:ext>
            </p:extLst>
          </p:nvPr>
        </p:nvGraphicFramePr>
        <p:xfrm>
          <a:off x="5303838" y="2565400"/>
          <a:ext cx="34036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47" name="Equation" r:id="rId9" imgW="1104976" imgH="241380" progId="Equation.DSMT4">
                  <p:embed/>
                </p:oleObj>
              </mc:Choice>
              <mc:Fallback>
                <p:oleObj name="Equation" r:id="rId9" imgW="1104976" imgH="241380" progId="Equation.DSMT4">
                  <p:embed/>
                  <p:pic>
                    <p:nvPicPr>
                      <p:cNvPr id="247857" name="Object 49">
                        <a:extLst>
                          <a:ext uri="{FF2B5EF4-FFF2-40B4-BE49-F238E27FC236}">
                            <a16:creationId xmlns:a16="http://schemas.microsoft.com/office/drawing/2014/main" id="{5B0BBAD3-712E-4A4F-BE34-084228EF71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8" y="2565400"/>
                        <a:ext cx="3403600" cy="6286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7858" name="AutoShape 50" descr="羊皮纸">
            <a:extLst>
              <a:ext uri="{FF2B5EF4-FFF2-40B4-BE49-F238E27FC236}">
                <a16:creationId xmlns:a16="http://schemas.microsoft.com/office/drawing/2014/main" id="{C3F2328D-C778-446C-A1FD-631AD7539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1625" y="1700213"/>
            <a:ext cx="1187450" cy="2665412"/>
          </a:xfrm>
          <a:prstGeom prst="wedgeRectCallout">
            <a:avLst>
              <a:gd name="adj1" fmla="val -133690"/>
              <a:gd name="adj2" fmla="val -16708"/>
            </a:avLst>
          </a:prstGeom>
          <a:blipFill dpi="0" rotWithShape="1">
            <a:blip r:embed="rId11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流进的电流等于流出的电流</a:t>
            </a:r>
            <a:endParaRPr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2" name="Group 66">
            <a:extLst>
              <a:ext uri="{FF2B5EF4-FFF2-40B4-BE49-F238E27FC236}">
                <a16:creationId xmlns:a16="http://schemas.microsoft.com/office/drawing/2014/main" id="{99CBA931-87C9-4B91-A846-68184AFB52EF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3716338"/>
            <a:ext cx="3384550" cy="2609850"/>
            <a:chOff x="385" y="2149"/>
            <a:chExt cx="2132" cy="1644"/>
          </a:xfrm>
        </p:grpSpPr>
        <p:sp>
          <p:nvSpPr>
            <p:cNvPr id="62485" name="Line 51">
              <a:extLst>
                <a:ext uri="{FF2B5EF4-FFF2-40B4-BE49-F238E27FC236}">
                  <a16:creationId xmlns:a16="http://schemas.microsoft.com/office/drawing/2014/main" id="{196B4F08-CA09-485E-BFF2-13F74178EE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" y="2886"/>
              <a:ext cx="1134" cy="0"/>
            </a:xfrm>
            <a:prstGeom prst="line">
              <a:avLst/>
            </a:prstGeom>
            <a:noFill/>
            <a:ln w="57150">
              <a:solidFill>
                <a:srgbClr val="FFCC00"/>
              </a:solidFill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2486" name="Line 52">
              <a:extLst>
                <a:ext uri="{FF2B5EF4-FFF2-40B4-BE49-F238E27FC236}">
                  <a16:creationId xmlns:a16="http://schemas.microsoft.com/office/drawing/2014/main" id="{F16619BA-262C-40A4-911F-CB1DA12107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2160"/>
              <a:ext cx="726" cy="726"/>
            </a:xfrm>
            <a:prstGeom prst="line">
              <a:avLst/>
            </a:prstGeom>
            <a:noFill/>
            <a:ln w="5715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2487" name="Line 53">
              <a:extLst>
                <a:ext uri="{FF2B5EF4-FFF2-40B4-BE49-F238E27FC236}">
                  <a16:creationId xmlns:a16="http://schemas.microsoft.com/office/drawing/2014/main" id="{444F324A-AF1D-43A8-B7BA-5732A54755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5" y="2886"/>
              <a:ext cx="544" cy="907"/>
            </a:xfrm>
            <a:prstGeom prst="line">
              <a:avLst/>
            </a:prstGeom>
            <a:noFill/>
            <a:ln w="5715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2488" name="Line 54">
              <a:extLst>
                <a:ext uri="{FF2B5EF4-FFF2-40B4-BE49-F238E27FC236}">
                  <a16:creationId xmlns:a16="http://schemas.microsoft.com/office/drawing/2014/main" id="{3D601D74-7BDB-4DF0-A9F8-3FE71ADE83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19" y="2205"/>
              <a:ext cx="408" cy="681"/>
            </a:xfrm>
            <a:prstGeom prst="line">
              <a:avLst/>
            </a:prstGeom>
            <a:noFill/>
            <a:ln w="5715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2489" name="Line 55">
              <a:extLst>
                <a:ext uri="{FF2B5EF4-FFF2-40B4-BE49-F238E27FC236}">
                  <a16:creationId xmlns:a16="http://schemas.microsoft.com/office/drawing/2014/main" id="{30E2F44F-519C-4E9A-9D3B-6E90B5E5E2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2886"/>
              <a:ext cx="998" cy="726"/>
            </a:xfrm>
            <a:prstGeom prst="line">
              <a:avLst/>
            </a:prstGeom>
            <a:noFill/>
            <a:ln w="5715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2490" name="Line 56">
              <a:extLst>
                <a:ext uri="{FF2B5EF4-FFF2-40B4-BE49-F238E27FC236}">
                  <a16:creationId xmlns:a16="http://schemas.microsoft.com/office/drawing/2014/main" id="{58FEE8BE-CF72-4C07-91A9-8C5C8ADBCF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01" y="2387"/>
              <a:ext cx="227" cy="363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2491" name="Line 57">
              <a:extLst>
                <a:ext uri="{FF2B5EF4-FFF2-40B4-BE49-F238E27FC236}">
                  <a16:creationId xmlns:a16="http://schemas.microsoft.com/office/drawing/2014/main" id="{F6DB548C-E5A2-4226-96FC-E28827D3C8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610" y="3067"/>
              <a:ext cx="499" cy="363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2492" name="Line 58">
              <a:extLst>
                <a:ext uri="{FF2B5EF4-FFF2-40B4-BE49-F238E27FC236}">
                  <a16:creationId xmlns:a16="http://schemas.microsoft.com/office/drawing/2014/main" id="{D6710B55-6FFA-4DDD-AF47-959E737ABE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02" y="3203"/>
              <a:ext cx="272" cy="409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2493" name="Line 59">
              <a:extLst>
                <a:ext uri="{FF2B5EF4-FFF2-40B4-BE49-F238E27FC236}">
                  <a16:creationId xmlns:a16="http://schemas.microsoft.com/office/drawing/2014/main" id="{2B0D6B14-349F-4831-B10A-E1C86BAAF8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7" y="2976"/>
              <a:ext cx="589" cy="0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2494" name="Line 60">
              <a:extLst>
                <a:ext uri="{FF2B5EF4-FFF2-40B4-BE49-F238E27FC236}">
                  <a16:creationId xmlns:a16="http://schemas.microsoft.com/office/drawing/2014/main" id="{94855F12-35E0-40AF-9D3D-193349BDDB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20" y="2251"/>
              <a:ext cx="363" cy="408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aphicFrame>
          <p:nvGraphicFramePr>
            <p:cNvPr id="62495" name="Object 61">
              <a:extLst>
                <a:ext uri="{FF2B5EF4-FFF2-40B4-BE49-F238E27FC236}">
                  <a16:creationId xmlns:a16="http://schemas.microsoft.com/office/drawing/2014/main" id="{EC5B2D2B-2BB1-42AC-9733-89E9B6467BC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50" y="2456"/>
            <a:ext cx="247" cy="4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848" name="公式" r:id="rId12" imgW="101532" imgH="228600" progId="Equation.3">
                    <p:embed/>
                  </p:oleObj>
                </mc:Choice>
                <mc:Fallback>
                  <p:oleObj name="公式" r:id="rId12" imgW="101532" imgH="228600" progId="Equation.3">
                    <p:embed/>
                    <p:pic>
                      <p:nvPicPr>
                        <p:cNvPr id="62495" name="Object 61">
                          <a:extLst>
                            <a:ext uri="{FF2B5EF4-FFF2-40B4-BE49-F238E27FC236}">
                              <a16:creationId xmlns:a16="http://schemas.microsoft.com/office/drawing/2014/main" id="{EC5B2D2B-2BB1-42AC-9733-89E9B6467BC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50" y="2456"/>
                          <a:ext cx="247" cy="4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496" name="Object 62">
              <a:extLst>
                <a:ext uri="{FF2B5EF4-FFF2-40B4-BE49-F238E27FC236}">
                  <a16:creationId xmlns:a16="http://schemas.microsoft.com/office/drawing/2014/main" id="{BD2C8610-C018-41E8-B0BC-23F29BE71CC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15" y="2149"/>
            <a:ext cx="275" cy="4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849" name="公式" r:id="rId14" imgW="114314" imgH="228600" progId="Equation.3">
                    <p:embed/>
                  </p:oleObj>
                </mc:Choice>
                <mc:Fallback>
                  <p:oleObj name="公式" r:id="rId14" imgW="114314" imgH="228600" progId="Equation.3">
                    <p:embed/>
                    <p:pic>
                      <p:nvPicPr>
                        <p:cNvPr id="62496" name="Object 62">
                          <a:extLst>
                            <a:ext uri="{FF2B5EF4-FFF2-40B4-BE49-F238E27FC236}">
                              <a16:creationId xmlns:a16="http://schemas.microsoft.com/office/drawing/2014/main" id="{BD2C8610-C018-41E8-B0BC-23F29BE71CC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5" y="2149"/>
                          <a:ext cx="275" cy="4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497" name="Object 63">
              <a:extLst>
                <a:ext uri="{FF2B5EF4-FFF2-40B4-BE49-F238E27FC236}">
                  <a16:creationId xmlns:a16="http://schemas.microsoft.com/office/drawing/2014/main" id="{CEFB319E-F7EC-444E-92DE-57D484CC37A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7" y="2909"/>
            <a:ext cx="302" cy="4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850" name="公式" r:id="rId16" imgW="126916" imgH="228600" progId="Equation.3">
                    <p:embed/>
                  </p:oleObj>
                </mc:Choice>
                <mc:Fallback>
                  <p:oleObj name="公式" r:id="rId16" imgW="126916" imgH="228600" progId="Equation.3">
                    <p:embed/>
                    <p:pic>
                      <p:nvPicPr>
                        <p:cNvPr id="62497" name="Object 63">
                          <a:extLst>
                            <a:ext uri="{FF2B5EF4-FFF2-40B4-BE49-F238E27FC236}">
                              <a16:creationId xmlns:a16="http://schemas.microsoft.com/office/drawing/2014/main" id="{CEFB319E-F7EC-444E-92DE-57D484CC37A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7" y="2909"/>
                          <a:ext cx="302" cy="4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498" name="Object 64">
              <a:extLst>
                <a:ext uri="{FF2B5EF4-FFF2-40B4-BE49-F238E27FC236}">
                  <a16:creationId xmlns:a16="http://schemas.microsoft.com/office/drawing/2014/main" id="{7DA7C46A-DC55-42BD-8683-5DA77276C02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51" y="3283"/>
            <a:ext cx="274" cy="4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851" name="公式" r:id="rId18" imgW="114314" imgH="228600" progId="Equation.3">
                    <p:embed/>
                  </p:oleObj>
                </mc:Choice>
                <mc:Fallback>
                  <p:oleObj name="公式" r:id="rId18" imgW="114314" imgH="228600" progId="Equation.3">
                    <p:embed/>
                    <p:pic>
                      <p:nvPicPr>
                        <p:cNvPr id="62498" name="Object 64">
                          <a:extLst>
                            <a:ext uri="{FF2B5EF4-FFF2-40B4-BE49-F238E27FC236}">
                              <a16:creationId xmlns:a16="http://schemas.microsoft.com/office/drawing/2014/main" id="{7DA7C46A-DC55-42BD-8683-5DA77276C02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1" y="3283"/>
                          <a:ext cx="274" cy="4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499" name="Object 65">
              <a:extLst>
                <a:ext uri="{FF2B5EF4-FFF2-40B4-BE49-F238E27FC236}">
                  <a16:creationId xmlns:a16="http://schemas.microsoft.com/office/drawing/2014/main" id="{73F27DCD-6BA1-486B-BE4E-C2D591EA965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01" y="3181"/>
            <a:ext cx="302" cy="4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852" name="公式" r:id="rId20" imgW="126916" imgH="228600" progId="Equation.3">
                    <p:embed/>
                  </p:oleObj>
                </mc:Choice>
                <mc:Fallback>
                  <p:oleObj name="公式" r:id="rId20" imgW="126916" imgH="228600" progId="Equation.3">
                    <p:embed/>
                    <p:pic>
                      <p:nvPicPr>
                        <p:cNvPr id="62499" name="Object 65">
                          <a:extLst>
                            <a:ext uri="{FF2B5EF4-FFF2-40B4-BE49-F238E27FC236}">
                              <a16:creationId xmlns:a16="http://schemas.microsoft.com/office/drawing/2014/main" id="{73F27DCD-6BA1-486B-BE4E-C2D591EA965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3181"/>
                          <a:ext cx="302" cy="4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47875" name="Object 67">
            <a:extLst>
              <a:ext uri="{FF2B5EF4-FFF2-40B4-BE49-F238E27FC236}">
                <a16:creationId xmlns:a16="http://schemas.microsoft.com/office/drawing/2014/main" id="{D0736169-3BC7-4B6E-8BBB-1C3E2ACB23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07294"/>
              </p:ext>
            </p:extLst>
          </p:nvPr>
        </p:nvGraphicFramePr>
        <p:xfrm>
          <a:off x="5303838" y="4365625"/>
          <a:ext cx="4608512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53" name="Equation" r:id="rId22" imgW="1447738" imgH="215820" progId="Equation.3">
                  <p:embed/>
                </p:oleObj>
              </mc:Choice>
              <mc:Fallback>
                <p:oleObj name="Equation" r:id="rId22" imgW="1447738" imgH="215820" progId="Equation.3">
                  <p:embed/>
                  <p:pic>
                    <p:nvPicPr>
                      <p:cNvPr id="247875" name="Object 67">
                        <a:extLst>
                          <a:ext uri="{FF2B5EF4-FFF2-40B4-BE49-F238E27FC236}">
                            <a16:creationId xmlns:a16="http://schemas.microsoft.com/office/drawing/2014/main" id="{D0736169-3BC7-4B6E-8BBB-1C3E2ACB23B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838" y="4365625"/>
                        <a:ext cx="4608512" cy="585788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7876" name="Object 68">
            <a:extLst>
              <a:ext uri="{FF2B5EF4-FFF2-40B4-BE49-F238E27FC236}">
                <a16:creationId xmlns:a16="http://schemas.microsoft.com/office/drawing/2014/main" id="{21E5E9EE-EAAA-4E78-8B4F-F4A5BED3DF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7002464"/>
              </p:ext>
            </p:extLst>
          </p:nvPr>
        </p:nvGraphicFramePr>
        <p:xfrm>
          <a:off x="5591176" y="5013325"/>
          <a:ext cx="3567113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54" name="Equation" r:id="rId24" imgW="1117577" imgH="215820" progId="Equation.3">
                  <p:embed/>
                </p:oleObj>
              </mc:Choice>
              <mc:Fallback>
                <p:oleObj name="Equation" r:id="rId24" imgW="1117577" imgH="215820" progId="Equation.3">
                  <p:embed/>
                  <p:pic>
                    <p:nvPicPr>
                      <p:cNvPr id="247876" name="Object 68">
                        <a:extLst>
                          <a:ext uri="{FF2B5EF4-FFF2-40B4-BE49-F238E27FC236}">
                            <a16:creationId xmlns:a16="http://schemas.microsoft.com/office/drawing/2014/main" id="{21E5E9EE-EAAA-4E78-8B4F-F4A5BED3DF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1176" y="5013325"/>
                        <a:ext cx="3567113" cy="585788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2476" name="Group 70">
            <a:extLst>
              <a:ext uri="{FF2B5EF4-FFF2-40B4-BE49-F238E27FC236}">
                <a16:creationId xmlns:a16="http://schemas.microsoft.com/office/drawing/2014/main" id="{6343E97B-CF27-47FA-8464-2A84F1BF13EE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62483" name="Picture 71" descr="78900">
              <a:extLst>
                <a:ext uri="{FF2B5EF4-FFF2-40B4-BE49-F238E27FC236}">
                  <a16:creationId xmlns:a16="http://schemas.microsoft.com/office/drawing/2014/main" id="{0F13FAFF-B785-4FE3-BF37-6F1AEA5D61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84" name="Text Box 7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C8BE1DB-F213-4E3B-8F71-7A9E13D972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62477" name="Group 73">
            <a:extLst>
              <a:ext uri="{FF2B5EF4-FFF2-40B4-BE49-F238E27FC236}">
                <a16:creationId xmlns:a16="http://schemas.microsoft.com/office/drawing/2014/main" id="{A93574FC-5C7D-46C4-88E6-484A05A767E9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62481" name="Picture 74" descr="78900">
              <a:extLst>
                <a:ext uri="{FF2B5EF4-FFF2-40B4-BE49-F238E27FC236}">
                  <a16:creationId xmlns:a16="http://schemas.microsoft.com/office/drawing/2014/main" id="{8CD54F37-F54F-4B80-AEDF-2E7F96BD76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82" name="Text Box 75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E261FFE9-C746-41D9-83E7-79097CCCC3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62478" name="Group 85">
            <a:extLst>
              <a:ext uri="{FF2B5EF4-FFF2-40B4-BE49-F238E27FC236}">
                <a16:creationId xmlns:a16="http://schemas.microsoft.com/office/drawing/2014/main" id="{113A8051-C644-4217-B2D9-62BE7005BEAA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62479" name="Picture 86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4C0BF3D9-DCE6-4F27-BFDD-4D3DD4258F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80" name="Text Box 87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9D6AB39-A726-4227-9E74-9D190086EF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47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"/>
                                        <p:tgtEl>
                                          <p:spTgt spid="247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47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47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247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7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7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7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7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4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47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47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2" grpId="0"/>
      <p:bldP spid="247828" grpId="0" autoUpdateAnimBg="0"/>
      <p:bldP spid="247850" grpId="0"/>
      <p:bldP spid="247854" grpId="0" autoUpdateAnimBg="0"/>
      <p:bldP spid="24785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4C40DF36-3CC3-4F33-80FF-1D93EAD95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3488" y="5610226"/>
            <a:ext cx="281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代入上式得</a:t>
            </a:r>
          </a:p>
        </p:txBody>
      </p:sp>
      <p:graphicFrame>
        <p:nvGraphicFramePr>
          <p:cNvPr id="22531" name="Object 3">
            <a:extLst>
              <a:ext uri="{FF2B5EF4-FFF2-40B4-BE49-F238E27FC236}">
                <a16:creationId xmlns:a16="http://schemas.microsoft.com/office/drawing/2014/main" id="{A57D0570-1E3B-4B6B-ADFF-9265D800B5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33888" y="5472113"/>
          <a:ext cx="2608262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2" name="Equation" r:id="rId4" imgW="1054030" imgH="349200" progId="Equation.3">
                  <p:embed/>
                </p:oleObj>
              </mc:Choice>
              <mc:Fallback>
                <p:oleObj name="Equation" r:id="rId4" imgW="1054030" imgH="349200" progId="Equation.3">
                  <p:embed/>
                  <p:pic>
                    <p:nvPicPr>
                      <p:cNvPr id="22531" name="Object 3">
                        <a:extLst>
                          <a:ext uri="{FF2B5EF4-FFF2-40B4-BE49-F238E27FC236}">
                            <a16:creationId xmlns:a16="http://schemas.microsoft.com/office/drawing/2014/main" id="{A57D0570-1E3B-4B6B-ADFF-9265D800B5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3888" y="5472113"/>
                        <a:ext cx="2608262" cy="925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4">
            <a:extLst>
              <a:ext uri="{FF2B5EF4-FFF2-40B4-BE49-F238E27FC236}">
                <a16:creationId xmlns:a16="http://schemas.microsoft.com/office/drawing/2014/main" id="{3E4D885E-5268-41F0-A247-3004DEF3119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13263" y="4691063"/>
          <a:ext cx="16764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3" name="Equation" r:id="rId6" imgW="685884" imgH="349200" progId="Equation.3">
                  <p:embed/>
                </p:oleObj>
              </mc:Choice>
              <mc:Fallback>
                <p:oleObj name="Equation" r:id="rId6" imgW="685884" imgH="349200" progId="Equation.3">
                  <p:embed/>
                  <p:pic>
                    <p:nvPicPr>
                      <p:cNvPr id="22532" name="Object 4">
                        <a:extLst>
                          <a:ext uri="{FF2B5EF4-FFF2-40B4-BE49-F238E27FC236}">
                            <a16:creationId xmlns:a16="http://schemas.microsoft.com/office/drawing/2014/main" id="{3E4D885E-5268-41F0-A247-3004DEF311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3263" y="4691063"/>
                        <a:ext cx="167640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>
            <a:extLst>
              <a:ext uri="{FF2B5EF4-FFF2-40B4-BE49-F238E27FC236}">
                <a16:creationId xmlns:a16="http://schemas.microsoft.com/office/drawing/2014/main" id="{631B4F97-20AD-4876-91C6-A58FACE8C3C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05088" y="4884739"/>
          <a:ext cx="1371600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4" name="Equation" r:id="rId8" imgW="463557" imgH="177840" progId="Equation.3">
                  <p:embed/>
                </p:oleObj>
              </mc:Choice>
              <mc:Fallback>
                <p:oleObj name="Equation" r:id="rId8" imgW="463557" imgH="177840" progId="Equation.3">
                  <p:embed/>
                  <p:pic>
                    <p:nvPicPr>
                      <p:cNvPr id="22533" name="Object 5">
                        <a:extLst>
                          <a:ext uri="{FF2B5EF4-FFF2-40B4-BE49-F238E27FC236}">
                            <a16:creationId xmlns:a16="http://schemas.microsoft.com/office/drawing/2014/main" id="{631B4F97-20AD-4876-91C6-A58FACE8C3C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5088" y="4884739"/>
                        <a:ext cx="1371600" cy="579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Text Box 7">
            <a:extLst>
              <a:ext uri="{FF2B5EF4-FFF2-40B4-BE49-F238E27FC236}">
                <a16:creationId xmlns:a16="http://schemas.microsoft.com/office/drawing/2014/main" id="{FBCF0AD3-FF9B-4AF0-B7A7-A8DCCCBED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400" y="1377951"/>
            <a:ext cx="41608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换路前电路已处稳态  </a:t>
            </a:r>
          </a:p>
        </p:txBody>
      </p:sp>
      <p:graphicFrame>
        <p:nvGraphicFramePr>
          <p:cNvPr id="22536" name="Object 8">
            <a:extLst>
              <a:ext uri="{FF2B5EF4-FFF2-40B4-BE49-F238E27FC236}">
                <a16:creationId xmlns:a16="http://schemas.microsoft.com/office/drawing/2014/main" id="{C509FE79-881B-4A7D-A326-3F65EF484F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55913" y="1882775"/>
          <a:ext cx="1763712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5" name="Equation" r:id="rId10" imgW="711268" imgH="190440" progId="Equation.3">
                  <p:embed/>
                </p:oleObj>
              </mc:Choice>
              <mc:Fallback>
                <p:oleObj name="Equation" r:id="rId10" imgW="711268" imgH="190440" progId="Equation.3">
                  <p:embed/>
                  <p:pic>
                    <p:nvPicPr>
                      <p:cNvPr id="22536" name="Object 8">
                        <a:extLst>
                          <a:ext uri="{FF2B5EF4-FFF2-40B4-BE49-F238E27FC236}">
                            <a16:creationId xmlns:a16="http://schemas.microsoft.com/office/drawing/2014/main" id="{C509FE79-881B-4A7D-A326-3F65EF484F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1882775"/>
                        <a:ext cx="1763712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9" name="Text Box 11">
            <a:extLst>
              <a:ext uri="{FF2B5EF4-FFF2-40B4-BE49-F238E27FC236}">
                <a16:creationId xmlns:a16="http://schemas.microsoft.com/office/drawing/2014/main" id="{D5C1D0BA-9CF5-4318-BC11-62BB417D0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2475" y="2838129"/>
            <a:ext cx="4953000" cy="62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电容</a:t>
            </a:r>
            <a:r>
              <a:rPr lang="en-US" altLang="zh-CN" sz="2800" b="1" i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 </a:t>
            </a:r>
            <a:r>
              <a:rPr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经电阻</a:t>
            </a:r>
            <a:r>
              <a:rPr lang="en-US" altLang="zh-CN" sz="2800" b="1" i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 </a:t>
            </a:r>
            <a:r>
              <a:rPr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放电</a:t>
            </a:r>
          </a:p>
        </p:txBody>
      </p:sp>
      <p:grpSp>
        <p:nvGrpSpPr>
          <p:cNvPr id="2" name="Group 60">
            <a:extLst>
              <a:ext uri="{FF2B5EF4-FFF2-40B4-BE49-F238E27FC236}">
                <a16:creationId xmlns:a16="http://schemas.microsoft.com/office/drawing/2014/main" id="{F7D24CEE-009D-4340-A94B-DB63B85BA84C}"/>
              </a:ext>
            </a:extLst>
          </p:cNvPr>
          <p:cNvGrpSpPr>
            <a:grpSpLocks/>
          </p:cNvGrpSpPr>
          <p:nvPr/>
        </p:nvGrpSpPr>
        <p:grpSpPr bwMode="auto">
          <a:xfrm>
            <a:off x="2146301" y="2347913"/>
            <a:ext cx="3167063" cy="623888"/>
            <a:chOff x="392" y="1479"/>
            <a:chExt cx="1995" cy="393"/>
          </a:xfrm>
        </p:grpSpPr>
        <p:sp>
          <p:nvSpPr>
            <p:cNvPr id="46097" name="Text Box 10">
              <a:extLst>
                <a:ext uri="{FF2B5EF4-FFF2-40B4-BE49-F238E27FC236}">
                  <a16:creationId xmlns:a16="http://schemas.microsoft.com/office/drawing/2014/main" id="{4C5B5F9E-6DD4-4F14-A93B-5EFE65EBC3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" y="1479"/>
              <a:ext cx="1728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lnSpc>
                  <a:spcPct val="14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 </a:t>
              </a: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 0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时，开关</a:t>
              </a:r>
              <a:endParaRPr lang="zh-CN" altLang="zh-CN" sz="28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46098" name="Object 12">
              <a:extLst>
                <a:ext uri="{FF2B5EF4-FFF2-40B4-BE49-F238E27FC236}">
                  <a16:creationId xmlns:a16="http://schemas.microsoft.com/office/drawing/2014/main" id="{E4397E49-F4F4-4C90-8F8D-BFB4E571380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63" y="1568"/>
            <a:ext cx="624" cy="2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36" name="Equation" r:id="rId12" imgW="368325" imgH="139680" progId="Equation.3">
                    <p:embed/>
                  </p:oleObj>
                </mc:Choice>
                <mc:Fallback>
                  <p:oleObj name="Equation" r:id="rId12" imgW="368325" imgH="139680" progId="Equation.3">
                    <p:embed/>
                    <p:pic>
                      <p:nvPicPr>
                        <p:cNvPr id="46098" name="Object 12">
                          <a:extLst>
                            <a:ext uri="{FF2B5EF4-FFF2-40B4-BE49-F238E27FC236}">
                              <a16:creationId xmlns:a16="http://schemas.microsoft.com/office/drawing/2014/main" id="{E4397E49-F4F4-4C90-8F8D-BFB4E571380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3" y="1568"/>
                          <a:ext cx="624" cy="2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42" name="AutoShape 14" descr="40%">
            <a:extLst>
              <a:ext uri="{FF2B5EF4-FFF2-40B4-BE49-F238E27FC236}">
                <a16:creationId xmlns:a16="http://schemas.microsoft.com/office/drawing/2014/main" id="{0F537511-1B8C-400E-BAD1-5F0438FA7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6026" y="4556126"/>
            <a:ext cx="2447925" cy="855663"/>
          </a:xfrm>
          <a:prstGeom prst="wedgeRoundRectCallout">
            <a:avLst>
              <a:gd name="adj1" fmla="val -66148"/>
              <a:gd name="adj2" fmla="val 103806"/>
              <a:gd name="adj3" fmla="val 16667"/>
            </a:avLst>
          </a:prstGeom>
          <a:pattFill prst="pct40">
            <a:fgClr>
              <a:srgbClr val="00FF00"/>
            </a:fgClr>
            <a:bgClr>
              <a:srgbClr val="FFFFFF"/>
            </a:bgClr>
          </a:pattFill>
          <a:ln w="38100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一阶线性常系数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齐次微分方程</a:t>
            </a:r>
          </a:p>
        </p:txBody>
      </p:sp>
      <p:sp>
        <p:nvSpPr>
          <p:cNvPr id="22544" name="Text Box 16">
            <a:extLst>
              <a:ext uri="{FF2B5EF4-FFF2-40B4-BE49-F238E27FC236}">
                <a16:creationId xmlns:a16="http://schemas.microsoft.com/office/drawing/2014/main" id="{83068DBF-D32A-439F-8B40-0F8FA651D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5488" y="3894138"/>
            <a:ext cx="3276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Monotype Sorts" pitchFamily="2" charset="2"/>
              </a:rPr>
              <a:t>(1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Monotype Sorts" pitchFamily="2" charset="2"/>
              </a:rPr>
              <a:t>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sym typeface="Monotype Sorts" pitchFamily="2" charset="2"/>
              </a:rPr>
              <a:t>列</a:t>
            </a:r>
            <a:r>
              <a:rPr lang="zh-CN" altLang="en-US" sz="2800" b="1" i="1">
                <a:latin typeface="Times New Roman" panose="02020603050405020304" pitchFamily="18" charset="0"/>
                <a:ea typeface="宋体" panose="02010600030101010101" pitchFamily="2" charset="-122"/>
                <a:sym typeface="Monotype Sorts" pitchFamily="2" charset="2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Monotype Sorts" pitchFamily="2" charset="2"/>
              </a:rPr>
              <a:t>KVL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sym typeface="Monotype Sorts" pitchFamily="2" charset="2"/>
              </a:rPr>
              <a:t>方程</a:t>
            </a:r>
          </a:p>
        </p:txBody>
      </p:sp>
      <p:graphicFrame>
        <p:nvGraphicFramePr>
          <p:cNvPr id="22545" name="Object 17">
            <a:extLst>
              <a:ext uri="{FF2B5EF4-FFF2-40B4-BE49-F238E27FC236}">
                <a16:creationId xmlns:a16="http://schemas.microsoft.com/office/drawing/2014/main" id="{88E9D8BB-0F1D-4623-AB10-D7BF322DF65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68575" y="4330701"/>
          <a:ext cx="1944688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7" name="Equation" r:id="rId14" imgW="711268" imgH="190440" progId="Equation.3">
                  <p:embed/>
                </p:oleObj>
              </mc:Choice>
              <mc:Fallback>
                <p:oleObj name="Equation" r:id="rId14" imgW="711268" imgH="190440" progId="Equation.3">
                  <p:embed/>
                  <p:pic>
                    <p:nvPicPr>
                      <p:cNvPr id="22545" name="Object 17">
                        <a:extLst>
                          <a:ext uri="{FF2B5EF4-FFF2-40B4-BE49-F238E27FC236}">
                            <a16:creationId xmlns:a16="http://schemas.microsoft.com/office/drawing/2014/main" id="{88E9D8BB-0F1D-4623-AB10-D7BF322DF6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8575" y="4330701"/>
                        <a:ext cx="1944688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6" name="Text Box 18">
            <a:extLst>
              <a:ext uri="{FF2B5EF4-FFF2-40B4-BE49-F238E27FC236}">
                <a16:creationId xmlns:a16="http://schemas.microsoft.com/office/drawing/2014/main" id="{E4EF94CE-82B8-4FC9-A613-B005290F0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0900" y="3429001"/>
            <a:ext cx="594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电容电压 </a:t>
            </a:r>
            <a:r>
              <a:rPr lang="en-US" altLang="zh-CN" sz="2800" b="1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800" b="1" i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 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的变化规律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2800" b="1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 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 0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</a:p>
        </p:txBody>
      </p:sp>
      <p:sp>
        <p:nvSpPr>
          <p:cNvPr id="22548" name="Text Box 20">
            <a:extLst>
              <a:ext uri="{FF2B5EF4-FFF2-40B4-BE49-F238E27FC236}">
                <a16:creationId xmlns:a16="http://schemas.microsoft.com/office/drawing/2014/main" id="{5CA32085-F957-4F03-9E60-61F0B38FDF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6439" y="908050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图示电路</a:t>
            </a:r>
          </a:p>
        </p:txBody>
      </p:sp>
      <p:sp>
        <p:nvSpPr>
          <p:cNvPr id="22550" name="Rectangle 22">
            <a:extLst>
              <a:ext uri="{FF2B5EF4-FFF2-40B4-BE49-F238E27FC236}">
                <a16:creationId xmlns:a16="http://schemas.microsoft.com/office/drawing/2014/main" id="{7A00E60E-8544-444B-972E-895B058781A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55800" y="339725"/>
            <a:ext cx="6273800" cy="6858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kumimoji="1" lang="en-US" altLang="zh-CN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3.3.1   RC</a:t>
            </a:r>
            <a:r>
              <a:rPr kumimoji="1" lang="zh-CN" altLang="en-US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电路的零输入响应</a:t>
            </a:r>
          </a:p>
        </p:txBody>
      </p:sp>
      <p:pic>
        <p:nvPicPr>
          <p:cNvPr id="46096" name="Picture 61" descr="图片15">
            <a:extLst>
              <a:ext uri="{FF2B5EF4-FFF2-40B4-BE49-F238E27FC236}">
                <a16:creationId xmlns:a16="http://schemas.microsoft.com/office/drawing/2014/main" id="{19B7E826-A14A-4327-ABE7-9FA63FEEA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1" y="923925"/>
            <a:ext cx="3795713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5" grpId="0"/>
      <p:bldP spid="22539" grpId="0"/>
      <p:bldP spid="22542" grpId="0" animBg="1"/>
      <p:bldP spid="22544" grpId="0" autoUpdateAnimBg="0"/>
      <p:bldP spid="22546" grpId="0" autoUpdateAnimBg="0"/>
      <p:bldP spid="2254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>
            <a:extLst>
              <a:ext uri="{FF2B5EF4-FFF2-40B4-BE49-F238E27FC236}">
                <a16:creationId xmlns:a16="http://schemas.microsoft.com/office/drawing/2014/main" id="{B84D0DB8-DE3A-4A41-A435-5A28F68A3D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43725" y="1054100"/>
          <a:ext cx="1600200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1" name="公式" r:id="rId4" imgW="755733" imgH="368280" progId="Equation.3">
                  <p:embed/>
                </p:oleObj>
              </mc:Choice>
              <mc:Fallback>
                <p:oleObj name="公式" r:id="rId4" imgW="755733" imgH="368280" progId="Equation.3">
                  <p:embed/>
                  <p:pic>
                    <p:nvPicPr>
                      <p:cNvPr id="23554" name="Object 2">
                        <a:extLst>
                          <a:ext uri="{FF2B5EF4-FFF2-40B4-BE49-F238E27FC236}">
                            <a16:creationId xmlns:a16="http://schemas.microsoft.com/office/drawing/2014/main" id="{B84D0DB8-DE3A-4A41-A435-5A28F68A3D9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3725" y="1054100"/>
                        <a:ext cx="1600200" cy="9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5" name="Text Box 3">
            <a:extLst>
              <a:ext uri="{FF2B5EF4-FFF2-40B4-BE49-F238E27FC236}">
                <a16:creationId xmlns:a16="http://schemas.microsoft.com/office/drawing/2014/main" id="{ECBC1D64-A7CA-43D9-BD96-E4E0B1CDFFF4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>
          <a:xfrm>
            <a:off x="1798638" y="457200"/>
            <a:ext cx="2544762" cy="762000"/>
          </a:xfrm>
        </p:spPr>
        <p:txBody>
          <a:bodyPr vert="horz" lIns="92075" tIns="46038" rIns="92075" bIns="46038" rtlCol="0" anchor="ctr"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(2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解方程：</a:t>
            </a:r>
          </a:p>
        </p:txBody>
      </p:sp>
      <p:graphicFrame>
        <p:nvGraphicFramePr>
          <p:cNvPr id="47108" name="Object 4">
            <a:extLst>
              <a:ext uri="{FF2B5EF4-FFF2-40B4-BE49-F238E27FC236}">
                <a16:creationId xmlns:a16="http://schemas.microsoft.com/office/drawing/2014/main" id="{5BA2A4DC-8F5C-4E7A-B469-96F773CF54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86200" y="396875"/>
          <a:ext cx="2743200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2" name="Equation" r:id="rId6" imgW="1054030" imgH="349200" progId="Equation.3">
                  <p:embed/>
                </p:oleObj>
              </mc:Choice>
              <mc:Fallback>
                <p:oleObj name="Equation" r:id="rId6" imgW="1054030" imgH="349200" progId="Equation.3">
                  <p:embed/>
                  <p:pic>
                    <p:nvPicPr>
                      <p:cNvPr id="47108" name="Object 4">
                        <a:extLst>
                          <a:ext uri="{FF2B5EF4-FFF2-40B4-BE49-F238E27FC236}">
                            <a16:creationId xmlns:a16="http://schemas.microsoft.com/office/drawing/2014/main" id="{5BA2A4DC-8F5C-4E7A-B469-96F773CF54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96875"/>
                        <a:ext cx="2743200" cy="97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">
            <a:extLst>
              <a:ext uri="{FF2B5EF4-FFF2-40B4-BE49-F238E27FC236}">
                <a16:creationId xmlns:a16="http://schemas.microsoft.com/office/drawing/2014/main" id="{BAD9CF85-F387-4871-8C7A-0038CA2FF9C7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1233488"/>
            <a:ext cx="4114800" cy="519112"/>
            <a:chOff x="528" y="729"/>
            <a:chExt cx="2592" cy="327"/>
          </a:xfrm>
        </p:grpSpPr>
        <p:graphicFrame>
          <p:nvGraphicFramePr>
            <p:cNvPr id="47120" name="Object 6">
              <a:extLst>
                <a:ext uri="{FF2B5EF4-FFF2-40B4-BE49-F238E27FC236}">
                  <a16:creationId xmlns:a16="http://schemas.microsoft.com/office/drawing/2014/main" id="{F0E0C692-0DD1-4B46-9912-EFAEC6F54A0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97" y="784"/>
            <a:ext cx="1623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73" name="公式" r:id="rId8" imgW="755733" imgH="139680" progId="Equation.3">
                    <p:embed/>
                  </p:oleObj>
                </mc:Choice>
                <mc:Fallback>
                  <p:oleObj name="公式" r:id="rId8" imgW="755733" imgH="139680" progId="Equation.3">
                    <p:embed/>
                    <p:pic>
                      <p:nvPicPr>
                        <p:cNvPr id="47120" name="Object 6">
                          <a:extLst>
                            <a:ext uri="{FF2B5EF4-FFF2-40B4-BE49-F238E27FC236}">
                              <a16:creationId xmlns:a16="http://schemas.microsoft.com/office/drawing/2014/main" id="{F0E0C692-0DD1-4B46-9912-EFAEC6F54A0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7" y="784"/>
                          <a:ext cx="1623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121" name="Rectangle 7">
              <a:extLst>
                <a:ext uri="{FF2B5EF4-FFF2-40B4-BE49-F238E27FC236}">
                  <a16:creationId xmlns:a16="http://schemas.microsoft.com/office/drawing/2014/main" id="{BE9C80EE-5875-46D8-8F31-B5CF02CCC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729"/>
              <a:ext cx="115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特征方程</a:t>
              </a:r>
            </a:p>
          </p:txBody>
        </p:sp>
      </p:grpSp>
      <p:graphicFrame>
        <p:nvGraphicFramePr>
          <p:cNvPr id="23560" name="Object 8">
            <a:extLst>
              <a:ext uri="{FF2B5EF4-FFF2-40B4-BE49-F238E27FC236}">
                <a16:creationId xmlns:a16="http://schemas.microsoft.com/office/drawing/2014/main" id="{8C051AD0-9013-48CC-B54C-A7777041BF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03900" y="1676400"/>
          <a:ext cx="213360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4" name="Equation" r:id="rId10" imgW="806499" imgH="330120" progId="Equation.3">
                  <p:embed/>
                </p:oleObj>
              </mc:Choice>
              <mc:Fallback>
                <p:oleObj name="Equation" r:id="rId10" imgW="806499" imgH="330120" progId="Equation.3">
                  <p:embed/>
                  <p:pic>
                    <p:nvPicPr>
                      <p:cNvPr id="23560" name="Object 8">
                        <a:extLst>
                          <a:ext uri="{FF2B5EF4-FFF2-40B4-BE49-F238E27FC236}">
                            <a16:creationId xmlns:a16="http://schemas.microsoft.com/office/drawing/2014/main" id="{8C051AD0-9013-48CC-B54C-A7777041BF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3900" y="1676400"/>
                        <a:ext cx="2133600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1" name="Rectangle 9">
            <a:extLst>
              <a:ext uri="{FF2B5EF4-FFF2-40B4-BE49-F238E27FC236}">
                <a16:creationId xmlns:a16="http://schemas.microsoft.com/office/drawing/2014/main" id="{B802061B-BCCB-418D-B8F4-2C42126EA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514600"/>
            <a:ext cx="5562600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由初始值确定积分常数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A</a:t>
            </a:r>
            <a:endParaRPr lang="en-US" altLang="zh-CN" sz="280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3562" name="Object 10">
            <a:extLst>
              <a:ext uri="{FF2B5EF4-FFF2-40B4-BE49-F238E27FC236}">
                <a16:creationId xmlns:a16="http://schemas.microsoft.com/office/drawing/2014/main" id="{955EE621-50C4-4C10-A621-58A7703EEB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12950" y="3087689"/>
          <a:ext cx="71310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5" name="Equation" r:id="rId12" imgW="3009970" imgH="190440" progId="Equation.3">
                  <p:embed/>
                </p:oleObj>
              </mc:Choice>
              <mc:Fallback>
                <p:oleObj name="Equation" r:id="rId12" imgW="3009970" imgH="190440" progId="Equation.3">
                  <p:embed/>
                  <p:pic>
                    <p:nvPicPr>
                      <p:cNvPr id="23562" name="Object 10">
                        <a:extLst>
                          <a:ext uri="{FF2B5EF4-FFF2-40B4-BE49-F238E27FC236}">
                            <a16:creationId xmlns:a16="http://schemas.microsoft.com/office/drawing/2014/main" id="{955EE621-50C4-4C10-A621-58A7703EEB1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2950" y="3087689"/>
                        <a:ext cx="7131050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>
            <a:extLst>
              <a:ext uri="{FF2B5EF4-FFF2-40B4-BE49-F238E27FC236}">
                <a16:creationId xmlns:a16="http://schemas.microsoft.com/office/drawing/2014/main" id="{BB7C1445-F014-466D-9E9B-592357EBB1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9600" y="3557588"/>
          <a:ext cx="99060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6" name="公式" r:id="rId14" imgW="387408" imgH="139680" progId="Equation.3">
                  <p:embed/>
                </p:oleObj>
              </mc:Choice>
              <mc:Fallback>
                <p:oleObj name="公式" r:id="rId14" imgW="387408" imgH="139680" progId="Equation.3">
                  <p:embed/>
                  <p:pic>
                    <p:nvPicPr>
                      <p:cNvPr id="23563" name="Object 11">
                        <a:extLst>
                          <a:ext uri="{FF2B5EF4-FFF2-40B4-BE49-F238E27FC236}">
                            <a16:creationId xmlns:a16="http://schemas.microsoft.com/office/drawing/2014/main" id="{BB7C1445-F014-466D-9E9B-592357EBB1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557588"/>
                        <a:ext cx="990600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4" name="Object 12" descr="40%">
            <a:extLst>
              <a:ext uri="{FF2B5EF4-FFF2-40B4-BE49-F238E27FC236}">
                <a16:creationId xmlns:a16="http://schemas.microsoft.com/office/drawing/2014/main" id="{BC590B95-B2F4-4B6D-B481-BBC07C657EE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55913" y="4386263"/>
          <a:ext cx="2824162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7" name="Equation" r:id="rId16" imgW="831882" imgH="330120" progId="Equation.3">
                  <p:embed/>
                </p:oleObj>
              </mc:Choice>
              <mc:Fallback>
                <p:oleObj name="Equation" r:id="rId16" imgW="831882" imgH="330120" progId="Equation.3">
                  <p:embed/>
                  <p:pic>
                    <p:nvPicPr>
                      <p:cNvPr id="23564" name="Object 12" descr="40%">
                        <a:extLst>
                          <a:ext uri="{FF2B5EF4-FFF2-40B4-BE49-F238E27FC236}">
                            <a16:creationId xmlns:a16="http://schemas.microsoft.com/office/drawing/2014/main" id="{BC590B95-B2F4-4B6D-B481-BBC07C657E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4386263"/>
                        <a:ext cx="2824162" cy="90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FF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5" name="Text Box 13">
            <a:extLst>
              <a:ext uri="{FF2B5EF4-FFF2-40B4-BE49-F238E27FC236}">
                <a16:creationId xmlns:a16="http://schemas.microsoft.com/office/drawing/2014/main" id="{AE09FA59-A1CA-439F-BF6A-E4B4A72F1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3938" y="1981201"/>
            <a:ext cx="44878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齐次微分方程的通解：</a:t>
            </a:r>
          </a:p>
        </p:txBody>
      </p:sp>
      <p:sp>
        <p:nvSpPr>
          <p:cNvPr id="23566" name="Rectangle 14">
            <a:extLst>
              <a:ext uri="{FF2B5EF4-FFF2-40B4-BE49-F238E27FC236}">
                <a16:creationId xmlns:a16="http://schemas.microsoft.com/office/drawing/2014/main" id="{F0807787-A0F3-4FAE-9FF5-D149B2B0FB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8825" y="5300664"/>
            <a:ext cx="8388350" cy="1031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电容电压 </a:t>
            </a:r>
            <a:r>
              <a:rPr lang="en-US" altLang="zh-CN" sz="2800" b="1" i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i="1" baseline="-25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 altLang="zh-CN" sz="2800" b="1" i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从初始值按指数规律衰减，衰减的快慢由</a:t>
            </a:r>
            <a:r>
              <a:rPr lang="en-US" altLang="zh-CN" sz="28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RC 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决定。</a:t>
            </a:r>
          </a:p>
        </p:txBody>
      </p:sp>
      <p:graphicFrame>
        <p:nvGraphicFramePr>
          <p:cNvPr id="23567" name="Object 15" descr="40%">
            <a:extLst>
              <a:ext uri="{FF2B5EF4-FFF2-40B4-BE49-F238E27FC236}">
                <a16:creationId xmlns:a16="http://schemas.microsoft.com/office/drawing/2014/main" id="{387A3FC3-B13C-4F33-AFC6-E3E604C913E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13388" y="4392613"/>
          <a:ext cx="342741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8" name="Equation" r:id="rId18" imgW="1225591" imgH="342900" progId="Equation.3">
                  <p:embed/>
                </p:oleObj>
              </mc:Choice>
              <mc:Fallback>
                <p:oleObj name="Equation" r:id="rId18" imgW="1225591" imgH="342900" progId="Equation.3">
                  <p:embed/>
                  <p:pic>
                    <p:nvPicPr>
                      <p:cNvPr id="23567" name="Object 15" descr="40%">
                        <a:extLst>
                          <a:ext uri="{FF2B5EF4-FFF2-40B4-BE49-F238E27FC236}">
                            <a16:creationId xmlns:a16="http://schemas.microsoft.com/office/drawing/2014/main" id="{387A3FC3-B13C-4F33-AFC6-E3E604C913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3388" y="4392613"/>
                        <a:ext cx="3427412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FF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8" name="Rectangle 16">
            <a:extLst>
              <a:ext uri="{FF2B5EF4-FFF2-40B4-BE49-F238E27FC236}">
                <a16:creationId xmlns:a16="http://schemas.microsoft.com/office/drawing/2014/main" id="{27C262B9-B275-407F-9845-ADE040054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064" y="3881438"/>
            <a:ext cx="5138737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(3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电容电压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i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的变化规律</a:t>
            </a:r>
          </a:p>
        </p:txBody>
      </p:sp>
      <p:graphicFrame>
        <p:nvGraphicFramePr>
          <p:cNvPr id="23570" name="Object 18">
            <a:extLst>
              <a:ext uri="{FF2B5EF4-FFF2-40B4-BE49-F238E27FC236}">
                <a16:creationId xmlns:a16="http://schemas.microsoft.com/office/drawing/2014/main" id="{41820F1B-46B7-45EA-9CAD-21E99BB5D5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81800" y="560388"/>
          <a:ext cx="2971800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9" name="Equation" r:id="rId20" imgW="1066811" imgH="215820" progId="Equation.3">
                  <p:embed/>
                </p:oleObj>
              </mc:Choice>
              <mc:Fallback>
                <p:oleObj name="Equation" r:id="rId20" imgW="1066811" imgH="215820" progId="Equation.3">
                  <p:embed/>
                  <p:pic>
                    <p:nvPicPr>
                      <p:cNvPr id="23570" name="Object 18">
                        <a:extLst>
                          <a:ext uri="{FF2B5EF4-FFF2-40B4-BE49-F238E27FC236}">
                            <a16:creationId xmlns:a16="http://schemas.microsoft.com/office/drawing/2014/main" id="{41820F1B-46B7-45EA-9CAD-21E99BB5D5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60388"/>
                        <a:ext cx="2971800" cy="65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 autoUpdateAnimBg="0"/>
      <p:bldP spid="23565" grpId="0" autoUpdateAnimBg="0"/>
      <p:bldP spid="23566" grpId="0" autoUpdateAnimBg="0"/>
      <p:bldP spid="23568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>
            <a:extLst>
              <a:ext uri="{FF2B5EF4-FFF2-40B4-BE49-F238E27FC236}">
                <a16:creationId xmlns:a16="http://schemas.microsoft.com/office/drawing/2014/main" id="{7B246112-E4DA-426D-8498-C879BD9D4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790951"/>
            <a:ext cx="19700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 pitchFamily="2" charset="2"/>
              </a:rPr>
              <a:t>电阻电压：</a:t>
            </a:r>
            <a:endParaRPr lang="zh-CN" altLang="en-US" sz="2800" b="1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4580" name="Object 4">
            <a:extLst>
              <a:ext uri="{FF2B5EF4-FFF2-40B4-BE49-F238E27FC236}">
                <a16:creationId xmlns:a16="http://schemas.microsoft.com/office/drawing/2014/main" id="{378F0107-F106-4E94-A719-304DA0C901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20925" y="4049714"/>
          <a:ext cx="3657600" cy="1004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5" name="Equation" r:id="rId5" imgW="1295439" imgH="330120" progId="Equation.3">
                  <p:embed/>
                </p:oleObj>
              </mc:Choice>
              <mc:Fallback>
                <p:oleObj name="Equation" r:id="rId5" imgW="1295439" imgH="330120" progId="Equation.3">
                  <p:embed/>
                  <p:pic>
                    <p:nvPicPr>
                      <p:cNvPr id="24580" name="Object 4">
                        <a:extLst>
                          <a:ext uri="{FF2B5EF4-FFF2-40B4-BE49-F238E27FC236}">
                            <a16:creationId xmlns:a16="http://schemas.microsoft.com/office/drawing/2014/main" id="{378F0107-F106-4E94-A719-304DA0C9011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0925" y="4049714"/>
                        <a:ext cx="3657600" cy="1004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5">
            <a:extLst>
              <a:ext uri="{FF2B5EF4-FFF2-40B4-BE49-F238E27FC236}">
                <a16:creationId xmlns:a16="http://schemas.microsoft.com/office/drawing/2014/main" id="{9B022E19-17C1-4623-9F93-F17CF154EFE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76489" y="2746375"/>
          <a:ext cx="3856037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6" name="Equation" r:id="rId7" imgW="1473121" imgH="406440" progId="Equation.3">
                  <p:embed/>
                </p:oleObj>
              </mc:Choice>
              <mc:Fallback>
                <p:oleObj name="Equation" r:id="rId7" imgW="1473121" imgH="406440" progId="Equation.3">
                  <p:embed/>
                  <p:pic>
                    <p:nvPicPr>
                      <p:cNvPr id="24581" name="Object 5">
                        <a:extLst>
                          <a:ext uri="{FF2B5EF4-FFF2-40B4-BE49-F238E27FC236}">
                            <a16:creationId xmlns:a16="http://schemas.microsoft.com/office/drawing/2014/main" id="{9B022E19-17C1-4623-9F93-F17CF154EF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6489" y="2746375"/>
                        <a:ext cx="3856037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Text Box 6">
            <a:extLst>
              <a:ext uri="{FF2B5EF4-FFF2-40B4-BE49-F238E27FC236}">
                <a16:creationId xmlns:a16="http://schemas.microsoft.com/office/drawing/2014/main" id="{04626F01-EC3C-4C85-90C2-0CF6B2384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343151"/>
            <a:ext cx="1612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放电电流</a:t>
            </a:r>
          </a:p>
        </p:txBody>
      </p:sp>
      <p:graphicFrame>
        <p:nvGraphicFramePr>
          <p:cNvPr id="24583" name="Object 7">
            <a:extLst>
              <a:ext uri="{FF2B5EF4-FFF2-40B4-BE49-F238E27FC236}">
                <a16:creationId xmlns:a16="http://schemas.microsoft.com/office/drawing/2014/main" id="{E8D5CF96-31E7-4CDE-B272-5FA3A558014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89275" y="1504950"/>
          <a:ext cx="2433638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7" name="Equation" r:id="rId9" imgW="806499" imgH="330120" progId="Equation.3">
                  <p:embed/>
                </p:oleObj>
              </mc:Choice>
              <mc:Fallback>
                <p:oleObj name="Equation" r:id="rId9" imgW="806499" imgH="330120" progId="Equation.3">
                  <p:embed/>
                  <p:pic>
                    <p:nvPicPr>
                      <p:cNvPr id="24583" name="Object 7">
                        <a:extLst>
                          <a:ext uri="{FF2B5EF4-FFF2-40B4-BE49-F238E27FC236}">
                            <a16:creationId xmlns:a16="http://schemas.microsoft.com/office/drawing/2014/main" id="{E8D5CF96-31E7-4CDE-B272-5FA3A55801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9275" y="1504950"/>
                        <a:ext cx="2433638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Rectangle 8">
            <a:extLst>
              <a:ext uri="{FF2B5EF4-FFF2-40B4-BE49-F238E27FC236}">
                <a16:creationId xmlns:a16="http://schemas.microsoft.com/office/drawing/2014/main" id="{A4C7C2C1-78EF-4AA0-A30A-ED2DDC812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9276" y="1306513"/>
            <a:ext cx="181972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</a:rPr>
              <a:t>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电容电压</a:t>
            </a:r>
            <a:endParaRPr lang="zh-CN" altLang="en-US" sz="2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24585" name="Freeform 9">
            <a:extLst>
              <a:ext uri="{FF2B5EF4-FFF2-40B4-BE49-F238E27FC236}">
                <a16:creationId xmlns:a16="http://schemas.microsoft.com/office/drawing/2014/main" id="{30BDA395-EF51-4E62-985F-EA18EBE6A12B}"/>
              </a:ext>
            </a:extLst>
          </p:cNvPr>
          <p:cNvSpPr>
            <a:spLocks/>
          </p:cNvSpPr>
          <p:nvPr/>
        </p:nvSpPr>
        <p:spPr bwMode="auto">
          <a:xfrm flipV="1">
            <a:off x="7312026" y="1782763"/>
            <a:ext cx="2473325" cy="1574800"/>
          </a:xfrm>
          <a:custGeom>
            <a:avLst/>
            <a:gdLst>
              <a:gd name="T0" fmla="*/ 0 w 1008"/>
              <a:gd name="T1" fmla="*/ 2147483646 h 576"/>
              <a:gd name="T2" fmla="*/ 2147483646 w 1008"/>
              <a:gd name="T3" fmla="*/ 2147483646 h 576"/>
              <a:gd name="T4" fmla="*/ 2147483646 w 1008"/>
              <a:gd name="T5" fmla="*/ 0 h 576"/>
              <a:gd name="T6" fmla="*/ 0 60000 65536"/>
              <a:gd name="T7" fmla="*/ 0 60000 65536"/>
              <a:gd name="T8" fmla="*/ 0 60000 65536"/>
              <a:gd name="T9" fmla="*/ 0 w 1008"/>
              <a:gd name="T10" fmla="*/ 0 h 576"/>
              <a:gd name="T11" fmla="*/ 1008 w 1008"/>
              <a:gd name="T12" fmla="*/ 576 h 5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8" h="576">
                <a:moveTo>
                  <a:pt x="0" y="576"/>
                </a:moveTo>
                <a:cubicBezTo>
                  <a:pt x="60" y="432"/>
                  <a:pt x="120" y="288"/>
                  <a:pt x="288" y="192"/>
                </a:cubicBezTo>
                <a:cubicBezTo>
                  <a:pt x="456" y="96"/>
                  <a:pt x="732" y="48"/>
                  <a:pt x="1008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Freeform 10">
            <a:extLst>
              <a:ext uri="{FF2B5EF4-FFF2-40B4-BE49-F238E27FC236}">
                <a16:creationId xmlns:a16="http://schemas.microsoft.com/office/drawing/2014/main" id="{B76D5321-9DA9-4889-B6F8-6115A530FC4A}"/>
              </a:ext>
            </a:extLst>
          </p:cNvPr>
          <p:cNvSpPr>
            <a:spLocks/>
          </p:cNvSpPr>
          <p:nvPr/>
        </p:nvSpPr>
        <p:spPr bwMode="auto">
          <a:xfrm>
            <a:off x="7315200" y="3360738"/>
            <a:ext cx="2286000" cy="1143000"/>
          </a:xfrm>
          <a:custGeom>
            <a:avLst/>
            <a:gdLst>
              <a:gd name="T0" fmla="*/ 0 w 1008"/>
              <a:gd name="T1" fmla="*/ 2147483646 h 576"/>
              <a:gd name="T2" fmla="*/ 2147483646 w 1008"/>
              <a:gd name="T3" fmla="*/ 2147483646 h 576"/>
              <a:gd name="T4" fmla="*/ 2147483646 w 1008"/>
              <a:gd name="T5" fmla="*/ 0 h 576"/>
              <a:gd name="T6" fmla="*/ 0 60000 65536"/>
              <a:gd name="T7" fmla="*/ 0 60000 65536"/>
              <a:gd name="T8" fmla="*/ 0 60000 65536"/>
              <a:gd name="T9" fmla="*/ 0 w 1008"/>
              <a:gd name="T10" fmla="*/ 0 h 576"/>
              <a:gd name="T11" fmla="*/ 1008 w 1008"/>
              <a:gd name="T12" fmla="*/ 576 h 5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8" h="576">
                <a:moveTo>
                  <a:pt x="0" y="576"/>
                </a:moveTo>
                <a:cubicBezTo>
                  <a:pt x="60" y="432"/>
                  <a:pt x="120" y="288"/>
                  <a:pt x="288" y="192"/>
                </a:cubicBezTo>
                <a:cubicBezTo>
                  <a:pt x="456" y="96"/>
                  <a:pt x="732" y="48"/>
                  <a:pt x="1008" y="0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7" name="Freeform 11">
            <a:extLst>
              <a:ext uri="{FF2B5EF4-FFF2-40B4-BE49-F238E27FC236}">
                <a16:creationId xmlns:a16="http://schemas.microsoft.com/office/drawing/2014/main" id="{BB296ABA-6A19-41A7-A6CA-55A5F7772775}"/>
              </a:ext>
            </a:extLst>
          </p:cNvPr>
          <p:cNvSpPr>
            <a:spLocks/>
          </p:cNvSpPr>
          <p:nvPr/>
        </p:nvSpPr>
        <p:spPr bwMode="auto">
          <a:xfrm>
            <a:off x="7312026" y="3359150"/>
            <a:ext cx="2473325" cy="1574800"/>
          </a:xfrm>
          <a:custGeom>
            <a:avLst/>
            <a:gdLst>
              <a:gd name="T0" fmla="*/ 0 w 1008"/>
              <a:gd name="T1" fmla="*/ 2147483646 h 576"/>
              <a:gd name="T2" fmla="*/ 2147483646 w 1008"/>
              <a:gd name="T3" fmla="*/ 2147483646 h 576"/>
              <a:gd name="T4" fmla="*/ 2147483646 w 1008"/>
              <a:gd name="T5" fmla="*/ 0 h 576"/>
              <a:gd name="T6" fmla="*/ 0 60000 65536"/>
              <a:gd name="T7" fmla="*/ 0 60000 65536"/>
              <a:gd name="T8" fmla="*/ 0 60000 65536"/>
              <a:gd name="T9" fmla="*/ 0 w 1008"/>
              <a:gd name="T10" fmla="*/ 0 h 576"/>
              <a:gd name="T11" fmla="*/ 1008 w 1008"/>
              <a:gd name="T12" fmla="*/ 576 h 5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8" h="576">
                <a:moveTo>
                  <a:pt x="0" y="576"/>
                </a:moveTo>
                <a:cubicBezTo>
                  <a:pt x="60" y="432"/>
                  <a:pt x="120" y="288"/>
                  <a:pt x="288" y="192"/>
                </a:cubicBezTo>
                <a:cubicBezTo>
                  <a:pt x="456" y="96"/>
                  <a:pt x="732" y="48"/>
                  <a:pt x="1008" y="0"/>
                </a:cubicBezTo>
              </a:path>
            </a:pathLst>
          </a:cu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12">
            <a:extLst>
              <a:ext uri="{FF2B5EF4-FFF2-40B4-BE49-F238E27FC236}">
                <a16:creationId xmlns:a16="http://schemas.microsoft.com/office/drawing/2014/main" id="{A6DED63E-47DE-4971-B490-EF6215176F95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1989139"/>
            <a:ext cx="785812" cy="744537"/>
            <a:chOff x="4078" y="1152"/>
            <a:chExt cx="608" cy="576"/>
          </a:xfrm>
        </p:grpSpPr>
        <p:graphicFrame>
          <p:nvGraphicFramePr>
            <p:cNvPr id="48158" name="Object 13">
              <a:extLst>
                <a:ext uri="{FF2B5EF4-FFF2-40B4-BE49-F238E27FC236}">
                  <a16:creationId xmlns:a16="http://schemas.microsoft.com/office/drawing/2014/main" id="{BF1348B5-7FCA-4FA5-9F05-D8117BFE1B3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56" y="1152"/>
            <a:ext cx="430" cy="4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98" name="公式" r:id="rId11" imgW="158780" imgH="190440" progId="Equation.3">
                    <p:embed/>
                  </p:oleObj>
                </mc:Choice>
                <mc:Fallback>
                  <p:oleObj name="公式" r:id="rId11" imgW="158780" imgH="190440" progId="Equation.3">
                    <p:embed/>
                    <p:pic>
                      <p:nvPicPr>
                        <p:cNvPr id="48158" name="Object 13">
                          <a:extLst>
                            <a:ext uri="{FF2B5EF4-FFF2-40B4-BE49-F238E27FC236}">
                              <a16:creationId xmlns:a16="http://schemas.microsoft.com/office/drawing/2014/main" id="{BF1348B5-7FCA-4FA5-9F05-D8117BFE1B3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6" y="1152"/>
                          <a:ext cx="430" cy="4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159" name="Line 14">
              <a:extLst>
                <a:ext uri="{FF2B5EF4-FFF2-40B4-BE49-F238E27FC236}">
                  <a16:creationId xmlns:a16="http://schemas.microsoft.com/office/drawing/2014/main" id="{D6118B68-88E3-4747-AD8C-A6D17E456D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8" y="1488"/>
              <a:ext cx="240" cy="24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15">
            <a:extLst>
              <a:ext uri="{FF2B5EF4-FFF2-40B4-BE49-F238E27FC236}">
                <a16:creationId xmlns:a16="http://schemas.microsoft.com/office/drawing/2014/main" id="{51B7E168-F158-4768-AE28-DF3C3D1093CF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4165600"/>
            <a:ext cx="877888" cy="636588"/>
            <a:chOff x="3790" y="2588"/>
            <a:chExt cx="667" cy="484"/>
          </a:xfrm>
        </p:grpSpPr>
        <p:graphicFrame>
          <p:nvGraphicFramePr>
            <p:cNvPr id="48156" name="Object 16">
              <a:extLst>
                <a:ext uri="{FF2B5EF4-FFF2-40B4-BE49-F238E27FC236}">
                  <a16:creationId xmlns:a16="http://schemas.microsoft.com/office/drawing/2014/main" id="{61C08394-518B-4DB9-B090-C3F78296DD9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12" y="2588"/>
            <a:ext cx="345" cy="4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99" name="公式" r:id="rId13" imgW="120615" imgH="190440" progId="Equation.3">
                    <p:embed/>
                  </p:oleObj>
                </mc:Choice>
                <mc:Fallback>
                  <p:oleObj name="公式" r:id="rId13" imgW="120615" imgH="190440" progId="Equation.3">
                    <p:embed/>
                    <p:pic>
                      <p:nvPicPr>
                        <p:cNvPr id="48156" name="Object 16">
                          <a:extLst>
                            <a:ext uri="{FF2B5EF4-FFF2-40B4-BE49-F238E27FC236}">
                              <a16:creationId xmlns:a16="http://schemas.microsoft.com/office/drawing/2014/main" id="{61C08394-518B-4DB9-B090-C3F78296DD9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2" y="2588"/>
                          <a:ext cx="345" cy="4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157" name="Line 17">
              <a:extLst>
                <a:ext uri="{FF2B5EF4-FFF2-40B4-BE49-F238E27FC236}">
                  <a16:creationId xmlns:a16="http://schemas.microsoft.com/office/drawing/2014/main" id="{C652FBBF-540A-4C7D-8A73-CDABFEAFA0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90" y="2588"/>
              <a:ext cx="336" cy="14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18">
            <a:extLst>
              <a:ext uri="{FF2B5EF4-FFF2-40B4-BE49-F238E27FC236}">
                <a16:creationId xmlns:a16="http://schemas.microsoft.com/office/drawing/2014/main" id="{7C9AC247-BDA6-42D9-9320-AB430E4142A3}"/>
              </a:ext>
            </a:extLst>
          </p:cNvPr>
          <p:cNvGrpSpPr>
            <a:grpSpLocks/>
          </p:cNvGrpSpPr>
          <p:nvPr/>
        </p:nvGrpSpPr>
        <p:grpSpPr bwMode="auto">
          <a:xfrm>
            <a:off x="8226425" y="3648075"/>
            <a:ext cx="1271588" cy="617538"/>
            <a:chOff x="4222" y="2262"/>
            <a:chExt cx="878" cy="426"/>
          </a:xfrm>
        </p:grpSpPr>
        <p:graphicFrame>
          <p:nvGraphicFramePr>
            <p:cNvPr id="48154" name="Object 19">
              <a:extLst>
                <a:ext uri="{FF2B5EF4-FFF2-40B4-BE49-F238E27FC236}">
                  <a16:creationId xmlns:a16="http://schemas.microsoft.com/office/drawing/2014/main" id="{B39DE95B-5B86-48AA-A12C-05586A90DB0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82" y="2262"/>
            <a:ext cx="518" cy="4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00" name="公式" r:id="rId15" imgW="254011" imgH="196920" progId="Equation.3">
                    <p:embed/>
                  </p:oleObj>
                </mc:Choice>
                <mc:Fallback>
                  <p:oleObj name="公式" r:id="rId15" imgW="254011" imgH="196920" progId="Equation.3">
                    <p:embed/>
                    <p:pic>
                      <p:nvPicPr>
                        <p:cNvPr id="48154" name="Object 19">
                          <a:extLst>
                            <a:ext uri="{FF2B5EF4-FFF2-40B4-BE49-F238E27FC236}">
                              <a16:creationId xmlns:a16="http://schemas.microsoft.com/office/drawing/2014/main" id="{B39DE95B-5B86-48AA-A12C-05586A90DB0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82" y="2262"/>
                          <a:ext cx="518" cy="4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155" name="Line 20">
              <a:extLst>
                <a:ext uri="{FF2B5EF4-FFF2-40B4-BE49-F238E27FC236}">
                  <a16:creationId xmlns:a16="http://schemas.microsoft.com/office/drawing/2014/main" id="{27A727B7-C3B3-43B8-9983-A9A43016FC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22" y="2352"/>
              <a:ext cx="336" cy="14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4597" name="Rectangle 21">
            <a:extLst>
              <a:ext uri="{FF2B5EF4-FFF2-40B4-BE49-F238E27FC236}">
                <a16:creationId xmlns:a16="http://schemas.microsoft.com/office/drawing/2014/main" id="{56CCB123-CFEC-44CC-B70D-26042B076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685801"/>
            <a:ext cx="516255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电流及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电阻电压的变化规律</a:t>
            </a:r>
          </a:p>
        </p:txBody>
      </p:sp>
      <p:grpSp>
        <p:nvGrpSpPr>
          <p:cNvPr id="5" name="Group 112">
            <a:extLst>
              <a:ext uri="{FF2B5EF4-FFF2-40B4-BE49-F238E27FC236}">
                <a16:creationId xmlns:a16="http://schemas.microsoft.com/office/drawing/2014/main" id="{F29422BF-63BF-444F-91E4-E2EC010E218D}"/>
              </a:ext>
            </a:extLst>
          </p:cNvPr>
          <p:cNvGrpSpPr>
            <a:grpSpLocks/>
          </p:cNvGrpSpPr>
          <p:nvPr/>
        </p:nvGrpSpPr>
        <p:grpSpPr bwMode="auto">
          <a:xfrm>
            <a:off x="6910388" y="1428750"/>
            <a:ext cx="3452812" cy="3683000"/>
            <a:chOff x="3393" y="864"/>
            <a:chExt cx="2175" cy="2320"/>
          </a:xfrm>
        </p:grpSpPr>
        <p:grpSp>
          <p:nvGrpSpPr>
            <p:cNvPr id="48149" name="Group 113">
              <a:extLst>
                <a:ext uri="{FF2B5EF4-FFF2-40B4-BE49-F238E27FC236}">
                  <a16:creationId xmlns:a16="http://schemas.microsoft.com/office/drawing/2014/main" id="{D67B83DE-357E-4099-9A6B-C1E8E95CA0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6" y="864"/>
              <a:ext cx="1922" cy="2320"/>
              <a:chOff x="3600" y="864"/>
              <a:chExt cx="1922" cy="2320"/>
            </a:xfrm>
          </p:grpSpPr>
          <p:sp>
            <p:nvSpPr>
              <p:cNvPr id="48151" name="Rectangle 114">
                <a:extLst>
                  <a:ext uri="{FF2B5EF4-FFF2-40B4-BE49-F238E27FC236}">
                    <a16:creationId xmlns:a16="http://schemas.microsoft.com/office/drawing/2014/main" id="{7433966D-79F3-4E00-8F8D-DBC3A7A94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5" y="2080"/>
                <a:ext cx="217" cy="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 defTabSz="7620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 defTabSz="76200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 defTabSz="7620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 defTabSz="7620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 defTabSz="7620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defTabSz="762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2800" b="1" i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endPara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152" name="Line 115">
                <a:extLst>
                  <a:ext uri="{FF2B5EF4-FFF2-40B4-BE49-F238E27FC236}">
                    <a16:creationId xmlns:a16="http://schemas.microsoft.com/office/drawing/2014/main" id="{249912C8-4CE4-4A5A-A97E-CE7D70D136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19" y="2080"/>
                <a:ext cx="1878" cy="3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53" name="Line 116">
                <a:extLst>
                  <a:ext uri="{FF2B5EF4-FFF2-40B4-BE49-F238E27FC236}">
                    <a16:creationId xmlns:a16="http://schemas.microsoft.com/office/drawing/2014/main" id="{68EF9B70-70B7-4E39-B354-AEB73F749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00" y="864"/>
                <a:ext cx="0" cy="232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8150" name="Text Box 117">
              <a:extLst>
                <a:ext uri="{FF2B5EF4-FFF2-40B4-BE49-F238E27FC236}">
                  <a16:creationId xmlns:a16="http://schemas.microsoft.com/office/drawing/2014/main" id="{821874AB-B0F6-4051-BB3A-E1E2C2152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3" y="1935"/>
              <a:ext cx="24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</p:grpSp>
      <p:grpSp>
        <p:nvGrpSpPr>
          <p:cNvPr id="7" name="Group 120">
            <a:extLst>
              <a:ext uri="{FF2B5EF4-FFF2-40B4-BE49-F238E27FC236}">
                <a16:creationId xmlns:a16="http://schemas.microsoft.com/office/drawing/2014/main" id="{594EC77C-15E2-4029-937D-087B6611B6A4}"/>
              </a:ext>
            </a:extLst>
          </p:cNvPr>
          <p:cNvGrpSpPr>
            <a:grpSpLocks/>
          </p:cNvGrpSpPr>
          <p:nvPr/>
        </p:nvGrpSpPr>
        <p:grpSpPr bwMode="auto">
          <a:xfrm>
            <a:off x="2119314" y="5157789"/>
            <a:ext cx="4238625" cy="604837"/>
            <a:chOff x="375" y="3249"/>
            <a:chExt cx="2670" cy="381"/>
          </a:xfrm>
        </p:grpSpPr>
        <p:sp>
          <p:nvSpPr>
            <p:cNvPr id="24599" name="Text Box 23">
              <a:extLst>
                <a:ext uri="{FF2B5EF4-FFF2-40B4-BE49-F238E27FC236}">
                  <a16:creationId xmlns:a16="http://schemas.microsoft.com/office/drawing/2014/main" id="{9AE68555-7D74-42FB-9550-27B4B345E2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5" y="3292"/>
              <a:ext cx="2670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CC0000"/>
                  </a:solidFill>
                </a:rPr>
                <a:t>3.      </a:t>
              </a:r>
              <a:r>
                <a:rPr lang="zh-CN" altLang="en-US" sz="2800" b="1">
                  <a:solidFill>
                    <a:srgbClr val="CC0000"/>
                  </a:solidFill>
                </a:rPr>
                <a:t>、    、    </a:t>
              </a: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变化曲线</a:t>
              </a:r>
            </a:p>
          </p:txBody>
        </p:sp>
        <p:graphicFrame>
          <p:nvGraphicFramePr>
            <p:cNvPr id="48146" name="Object 25">
              <a:extLst>
                <a:ext uri="{FF2B5EF4-FFF2-40B4-BE49-F238E27FC236}">
                  <a16:creationId xmlns:a16="http://schemas.microsoft.com/office/drawing/2014/main" id="{D2722EC0-1AE0-4F3B-93E4-75732AAFA82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21" y="3267"/>
            <a:ext cx="25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01" name="公式" r:id="rId17" imgW="120615" imgH="190440" progId="Equation.3">
                    <p:embed/>
                  </p:oleObj>
                </mc:Choice>
                <mc:Fallback>
                  <p:oleObj name="公式" r:id="rId17" imgW="120615" imgH="190440" progId="Equation.3">
                    <p:embed/>
                    <p:pic>
                      <p:nvPicPr>
                        <p:cNvPr id="48146" name="Object 25">
                          <a:extLst>
                            <a:ext uri="{FF2B5EF4-FFF2-40B4-BE49-F238E27FC236}">
                              <a16:creationId xmlns:a16="http://schemas.microsoft.com/office/drawing/2014/main" id="{D2722EC0-1AE0-4F3B-93E4-75732AAFA82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1" y="3267"/>
                          <a:ext cx="254" cy="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147" name="Object 26">
              <a:extLst>
                <a:ext uri="{FF2B5EF4-FFF2-40B4-BE49-F238E27FC236}">
                  <a16:creationId xmlns:a16="http://schemas.microsoft.com/office/drawing/2014/main" id="{500BB491-3EC7-493B-A939-39012D37839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45" y="3249"/>
            <a:ext cx="321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02" name="公式" r:id="rId19" imgW="158780" imgH="190440" progId="Equation.3">
                    <p:embed/>
                  </p:oleObj>
                </mc:Choice>
                <mc:Fallback>
                  <p:oleObj name="公式" r:id="rId19" imgW="158780" imgH="190440" progId="Equation.3">
                    <p:embed/>
                    <p:pic>
                      <p:nvPicPr>
                        <p:cNvPr id="48147" name="Object 26">
                          <a:extLst>
                            <a:ext uri="{FF2B5EF4-FFF2-40B4-BE49-F238E27FC236}">
                              <a16:creationId xmlns:a16="http://schemas.microsoft.com/office/drawing/2014/main" id="{500BB491-3EC7-493B-A939-39012D37839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5" y="3249"/>
                          <a:ext cx="321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148" name="Object 119">
              <a:extLst>
                <a:ext uri="{FF2B5EF4-FFF2-40B4-BE49-F238E27FC236}">
                  <a16:creationId xmlns:a16="http://schemas.microsoft.com/office/drawing/2014/main" id="{99C9989F-21C8-4C21-B36C-13A958EC512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83" y="3259"/>
            <a:ext cx="328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03" name="公式" r:id="rId21" imgW="158780" imgH="177840" progId="Equation.3">
                    <p:embed/>
                  </p:oleObj>
                </mc:Choice>
                <mc:Fallback>
                  <p:oleObj name="公式" r:id="rId21" imgW="158780" imgH="177840" progId="Equation.3">
                    <p:embed/>
                    <p:pic>
                      <p:nvPicPr>
                        <p:cNvPr id="48148" name="Object 119">
                          <a:extLst>
                            <a:ext uri="{FF2B5EF4-FFF2-40B4-BE49-F238E27FC236}">
                              <a16:creationId xmlns:a16="http://schemas.microsoft.com/office/drawing/2014/main" id="{99C9989F-21C8-4C21-B36C-13A958EC512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3" y="3259"/>
                          <a:ext cx="328" cy="3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2" grpId="0" autoUpdateAnimBg="0"/>
      <p:bldP spid="24584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EE2FABBA-DC9F-4569-8202-B1A0362F400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057400" y="609600"/>
            <a:ext cx="2667000" cy="7620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时间常数</a:t>
            </a: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B07053C2-C327-4BA5-A6E1-208047F0A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3151188"/>
            <a:ext cx="3200400" cy="52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(2)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物理意义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F98B6579-7624-4442-A98A-70B507E1AF5F}"/>
              </a:ext>
            </a:extLst>
          </p:cNvPr>
          <p:cNvGrpSpPr>
            <a:grpSpLocks/>
          </p:cNvGrpSpPr>
          <p:nvPr/>
        </p:nvGrpSpPr>
        <p:grpSpPr bwMode="auto">
          <a:xfrm>
            <a:off x="2438401" y="1219201"/>
            <a:ext cx="2538413" cy="519113"/>
            <a:chOff x="576" y="672"/>
            <a:chExt cx="1599" cy="327"/>
          </a:xfrm>
        </p:grpSpPr>
        <p:graphicFrame>
          <p:nvGraphicFramePr>
            <p:cNvPr id="49220" name="Object 5" descr="40%">
              <a:extLst>
                <a:ext uri="{FF2B5EF4-FFF2-40B4-BE49-F238E27FC236}">
                  <a16:creationId xmlns:a16="http://schemas.microsoft.com/office/drawing/2014/main" id="{9053E115-3396-4B34-B209-1B05CB31DA6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56" y="696"/>
            <a:ext cx="1119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19" name="公式" r:id="rId4" imgW="501722" imgH="158760" progId="Equation.3">
                    <p:embed/>
                  </p:oleObj>
                </mc:Choice>
                <mc:Fallback>
                  <p:oleObj name="公式" r:id="rId4" imgW="501722" imgH="158760" progId="Equation.3">
                    <p:embed/>
                    <p:pic>
                      <p:nvPicPr>
                        <p:cNvPr id="49220" name="Object 5" descr="40%">
                          <a:extLst>
                            <a:ext uri="{FF2B5EF4-FFF2-40B4-BE49-F238E27FC236}">
                              <a16:creationId xmlns:a16="http://schemas.microsoft.com/office/drawing/2014/main" id="{9053E115-3396-4B34-B209-1B05CB31DA6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6" y="696"/>
                          <a:ext cx="1119" cy="303"/>
                        </a:xfrm>
                        <a:prstGeom prst="rect">
                          <a:avLst/>
                        </a:prstGeom>
                        <a:pattFill prst="pct40">
                          <a:fgClr>
                            <a:srgbClr val="FFCCCC"/>
                          </a:fgClr>
                          <a:bgClr>
                            <a:schemeClr val="bg1"/>
                          </a:bgClr>
                        </a:pattFill>
                        <a:ln w="2857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221" name="Text Box 6">
              <a:extLst>
                <a:ext uri="{FF2B5EF4-FFF2-40B4-BE49-F238E27FC236}">
                  <a16:creationId xmlns:a16="http://schemas.microsoft.com/office/drawing/2014/main" id="{19185A31-E634-47DC-A125-77DB728A2A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672"/>
              <a:ext cx="41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令</a:t>
              </a: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:</a:t>
              </a:r>
            </a:p>
          </p:txBody>
        </p:sp>
      </p:grpSp>
      <p:sp>
        <p:nvSpPr>
          <p:cNvPr id="25607" name="Text Box 7">
            <a:extLst>
              <a:ext uri="{FF2B5EF4-FFF2-40B4-BE49-F238E27FC236}">
                <a16:creationId xmlns:a16="http://schemas.microsoft.com/office/drawing/2014/main" id="{ED8AFF77-699E-4C72-B5FA-AE2A66706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0726" y="1203326"/>
            <a:ext cx="1304925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单位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S</a:t>
            </a:r>
          </a:p>
        </p:txBody>
      </p:sp>
      <p:sp>
        <p:nvSpPr>
          <p:cNvPr id="25608" name="Text Box 8">
            <a:extLst>
              <a:ext uri="{FF2B5EF4-FFF2-40B4-BE49-F238E27FC236}">
                <a16:creationId xmlns:a16="http://schemas.microsoft.com/office/drawing/2014/main" id="{17EE0DC2-B4D8-489D-B47D-16BECE6CF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8663" y="2024063"/>
            <a:ext cx="1403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(1)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量纲</a:t>
            </a:r>
          </a:p>
        </p:txBody>
      </p:sp>
      <p:graphicFrame>
        <p:nvGraphicFramePr>
          <p:cNvPr id="25609" name="Object 9">
            <a:extLst>
              <a:ext uri="{FF2B5EF4-FFF2-40B4-BE49-F238E27FC236}">
                <a16:creationId xmlns:a16="http://schemas.microsoft.com/office/drawing/2014/main" id="{7E9625E8-9A98-4F2C-A8AF-FF488DADFC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14751" y="1798639"/>
          <a:ext cx="2009775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0" name="Equation" r:id="rId6" imgW="634938" imgH="349200" progId="Equation.3">
                  <p:embed/>
                </p:oleObj>
              </mc:Choice>
              <mc:Fallback>
                <p:oleObj name="Equation" r:id="rId6" imgW="634938" imgH="349200" progId="Equation.3">
                  <p:embed/>
                  <p:pic>
                    <p:nvPicPr>
                      <p:cNvPr id="25609" name="Object 9">
                        <a:extLst>
                          <a:ext uri="{FF2B5EF4-FFF2-40B4-BE49-F238E27FC236}">
                            <a16:creationId xmlns:a16="http://schemas.microsoft.com/office/drawing/2014/main" id="{7E9625E8-9A98-4F2C-A8AF-FF488DADFC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1" y="1798639"/>
                        <a:ext cx="2009775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0">
            <a:extLst>
              <a:ext uri="{FF2B5EF4-FFF2-40B4-BE49-F238E27FC236}">
                <a16:creationId xmlns:a16="http://schemas.microsoft.com/office/drawing/2014/main" id="{91E3F4A5-0D93-4755-8814-33AEB42B7147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4108450"/>
            <a:ext cx="5842000" cy="768350"/>
            <a:chOff x="567" y="2492"/>
            <a:chExt cx="3680" cy="484"/>
          </a:xfrm>
        </p:grpSpPr>
        <p:graphicFrame>
          <p:nvGraphicFramePr>
            <p:cNvPr id="49216" name="Object 11">
              <a:extLst>
                <a:ext uri="{FF2B5EF4-FFF2-40B4-BE49-F238E27FC236}">
                  <a16:creationId xmlns:a16="http://schemas.microsoft.com/office/drawing/2014/main" id="{8C76D3E9-7079-4E07-A7AE-6253BDD47C1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05" y="2492"/>
            <a:ext cx="2542" cy="4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21" name="Equation" r:id="rId8" imgW="1377890" imgH="260280" progId="Equation.3">
                    <p:embed/>
                  </p:oleObj>
                </mc:Choice>
                <mc:Fallback>
                  <p:oleObj name="Equation" r:id="rId8" imgW="1377890" imgH="260280" progId="Equation.3">
                    <p:embed/>
                    <p:pic>
                      <p:nvPicPr>
                        <p:cNvPr id="49216" name="Object 11">
                          <a:extLst>
                            <a:ext uri="{FF2B5EF4-FFF2-40B4-BE49-F238E27FC236}">
                              <a16:creationId xmlns:a16="http://schemas.microsoft.com/office/drawing/2014/main" id="{8C76D3E9-7079-4E07-A7AE-6253BDD47C1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5" y="2492"/>
                          <a:ext cx="2542" cy="4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9217" name="Group 12">
              <a:extLst>
                <a:ext uri="{FF2B5EF4-FFF2-40B4-BE49-F238E27FC236}">
                  <a16:creationId xmlns:a16="http://schemas.microsoft.com/office/drawing/2014/main" id="{E9D73390-16F5-4ABC-81A1-B10D791BD3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" y="2573"/>
              <a:ext cx="1126" cy="327"/>
              <a:chOff x="567" y="2592"/>
              <a:chExt cx="1126" cy="327"/>
            </a:xfrm>
          </p:grpSpPr>
          <p:graphicFrame>
            <p:nvGraphicFramePr>
              <p:cNvPr id="49218" name="Object 13">
                <a:extLst>
                  <a:ext uri="{FF2B5EF4-FFF2-40B4-BE49-F238E27FC236}">
                    <a16:creationId xmlns:a16="http://schemas.microsoft.com/office/drawing/2014/main" id="{EF98DF63-AB3F-4AE3-B0D9-0A545D0F594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35" y="2592"/>
              <a:ext cx="557" cy="3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22" name="公式" r:id="rId10" imgW="292176" imgH="120600" progId="Equation.3">
                      <p:embed/>
                    </p:oleObj>
                  </mc:Choice>
                  <mc:Fallback>
                    <p:oleObj name="公式" r:id="rId10" imgW="292176" imgH="120600" progId="Equation.3">
                      <p:embed/>
                      <p:pic>
                        <p:nvPicPr>
                          <p:cNvPr id="49218" name="Object 13">
                            <a:extLst>
                              <a:ext uri="{FF2B5EF4-FFF2-40B4-BE49-F238E27FC236}">
                                <a16:creationId xmlns:a16="http://schemas.microsoft.com/office/drawing/2014/main" id="{EF98DF63-AB3F-4AE3-B0D9-0A545D0F5948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5" y="2592"/>
                            <a:ext cx="557" cy="3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9219" name="Text Box 14">
                <a:extLst>
                  <a:ext uri="{FF2B5EF4-FFF2-40B4-BE49-F238E27FC236}">
                    <a16:creationId xmlns:a16="http://schemas.microsoft.com/office/drawing/2014/main" id="{4C5B4947-7F9E-431B-9E84-AA85424935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7" y="2592"/>
                <a:ext cx="112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当</a:t>
                </a:r>
                <a:r>
                  <a:rPr lang="zh-CN" altLang="en-US" sz="2800" b="1">
                    <a:solidFill>
                      <a:srgbClr val="FF33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         </a:t>
                </a:r>
                <a:r>
                  <a:rPr lang="zh-CN" altLang="en-US" sz="28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时</a:t>
                </a:r>
              </a:p>
            </p:txBody>
          </p:sp>
        </p:grpSp>
      </p:grpSp>
      <p:graphicFrame>
        <p:nvGraphicFramePr>
          <p:cNvPr id="25615" name="Object 15">
            <a:extLst>
              <a:ext uri="{FF2B5EF4-FFF2-40B4-BE49-F238E27FC236}">
                <a16:creationId xmlns:a16="http://schemas.microsoft.com/office/drawing/2014/main" id="{23F584F7-3567-43E3-9A20-CC71E9FEA2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8064" y="3328988"/>
          <a:ext cx="265747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3" name="Equation" r:id="rId12" imgW="977880" imgH="330120" progId="Equation.3">
                  <p:embed/>
                </p:oleObj>
              </mc:Choice>
              <mc:Fallback>
                <p:oleObj name="Equation" r:id="rId12" imgW="977880" imgH="330120" progId="Equation.3">
                  <p:embed/>
                  <p:pic>
                    <p:nvPicPr>
                      <p:cNvPr id="25615" name="Object 15">
                        <a:extLst>
                          <a:ext uri="{FF2B5EF4-FFF2-40B4-BE49-F238E27FC236}">
                            <a16:creationId xmlns:a16="http://schemas.microsoft.com/office/drawing/2014/main" id="{23F584F7-3567-43E3-9A20-CC71E9FEA2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8064" y="3328988"/>
                        <a:ext cx="2657475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CC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6" name="Rectangle 16">
            <a:extLst>
              <a:ext uri="{FF2B5EF4-FFF2-40B4-BE49-F238E27FC236}">
                <a16:creationId xmlns:a16="http://schemas.microsoft.com/office/drawing/2014/main" id="{64B7681F-42F7-4544-B823-7733CC6DEE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2809876"/>
            <a:ext cx="7162800" cy="41049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时间常数 </a:t>
            </a:r>
            <a:r>
              <a:rPr lang="zh-CN" altLang="en-US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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决定电路暂态过程变化的快慢</a:t>
            </a:r>
          </a:p>
        </p:txBody>
      </p:sp>
      <p:sp>
        <p:nvSpPr>
          <p:cNvPr id="49163" name="Text Box 17">
            <a:extLst>
              <a:ext uri="{FF2B5EF4-FFF2-40B4-BE49-F238E27FC236}">
                <a16:creationId xmlns:a16="http://schemas.microsoft.com/office/drawing/2014/main" id="{1A4D09AD-1EBA-4C98-B6C0-37577EF33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5325" y="5100638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zh-CN" sz="28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00AF670D-EC94-4D42-A9D2-0C3EAA2E87B1}"/>
              </a:ext>
            </a:extLst>
          </p:cNvPr>
          <p:cNvGrpSpPr>
            <a:grpSpLocks/>
          </p:cNvGrpSpPr>
          <p:nvPr/>
        </p:nvGrpSpPr>
        <p:grpSpPr bwMode="auto">
          <a:xfrm>
            <a:off x="2057401" y="4792664"/>
            <a:ext cx="8347075" cy="1074737"/>
            <a:chOff x="336" y="2923"/>
            <a:chExt cx="5258" cy="677"/>
          </a:xfrm>
        </p:grpSpPr>
        <p:graphicFrame>
          <p:nvGraphicFramePr>
            <p:cNvPr id="49207" name="Object 19">
              <a:extLst>
                <a:ext uri="{FF2B5EF4-FFF2-40B4-BE49-F238E27FC236}">
                  <a16:creationId xmlns:a16="http://schemas.microsoft.com/office/drawing/2014/main" id="{92596A24-9722-4B78-9E85-85D477732D4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82" y="2923"/>
            <a:ext cx="912" cy="4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24" name="Equation" r:id="rId14" imgW="482639" imgH="260280" progId="Equation.3">
                    <p:embed/>
                  </p:oleObj>
                </mc:Choice>
                <mc:Fallback>
                  <p:oleObj name="Equation" r:id="rId14" imgW="482639" imgH="260280" progId="Equation.3">
                    <p:embed/>
                    <p:pic>
                      <p:nvPicPr>
                        <p:cNvPr id="49207" name="Object 19">
                          <a:extLst>
                            <a:ext uri="{FF2B5EF4-FFF2-40B4-BE49-F238E27FC236}">
                              <a16:creationId xmlns:a16="http://schemas.microsoft.com/office/drawing/2014/main" id="{92596A24-9722-4B78-9E85-85D477732D4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2" y="2923"/>
                          <a:ext cx="912" cy="4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9208" name="Group 20">
              <a:extLst>
                <a:ext uri="{FF2B5EF4-FFF2-40B4-BE49-F238E27FC236}">
                  <a16:creationId xmlns:a16="http://schemas.microsoft.com/office/drawing/2014/main" id="{7FA4B28C-2590-49E8-A6A7-585A4EA73D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" y="2946"/>
              <a:ext cx="4432" cy="425"/>
              <a:chOff x="336" y="2928"/>
              <a:chExt cx="4432" cy="425"/>
            </a:xfrm>
          </p:grpSpPr>
          <p:graphicFrame>
            <p:nvGraphicFramePr>
              <p:cNvPr id="49210" name="Object 21">
                <a:extLst>
                  <a:ext uri="{FF2B5EF4-FFF2-40B4-BE49-F238E27FC236}">
                    <a16:creationId xmlns:a16="http://schemas.microsoft.com/office/drawing/2014/main" id="{624DB0C9-0A82-4258-9BC9-811E4C550D0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36" y="3017"/>
              <a:ext cx="305" cy="3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25" name="公式" r:id="rId16" imgW="139697" imgH="120600" progId="Equation.3">
                      <p:embed/>
                    </p:oleObj>
                  </mc:Choice>
                  <mc:Fallback>
                    <p:oleObj name="公式" r:id="rId16" imgW="139697" imgH="120600" progId="Equation.3">
                      <p:embed/>
                      <p:pic>
                        <p:nvPicPr>
                          <p:cNvPr id="49210" name="Object 21">
                            <a:extLst>
                              <a:ext uri="{FF2B5EF4-FFF2-40B4-BE49-F238E27FC236}">
                                <a16:creationId xmlns:a16="http://schemas.microsoft.com/office/drawing/2014/main" id="{624DB0C9-0A82-4258-9BC9-811E4C550D0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6" y="3017"/>
                            <a:ext cx="305" cy="3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9211" name="Object 22">
                <a:extLst>
                  <a:ext uri="{FF2B5EF4-FFF2-40B4-BE49-F238E27FC236}">
                    <a16:creationId xmlns:a16="http://schemas.microsoft.com/office/drawing/2014/main" id="{B9FE7A4C-A46C-4AF2-B9A8-96476D47D16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505" y="2998"/>
              <a:ext cx="196" cy="25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26" name="公式" r:id="rId18" imgW="82630" imgH="101520" progId="Equation.3">
                      <p:embed/>
                    </p:oleObj>
                  </mc:Choice>
                  <mc:Fallback>
                    <p:oleObj name="公式" r:id="rId18" imgW="82630" imgH="101520" progId="Equation.3">
                      <p:embed/>
                      <p:pic>
                        <p:nvPicPr>
                          <p:cNvPr id="49211" name="Object 22">
                            <a:extLst>
                              <a:ext uri="{FF2B5EF4-FFF2-40B4-BE49-F238E27FC236}">
                                <a16:creationId xmlns:a16="http://schemas.microsoft.com/office/drawing/2014/main" id="{B9FE7A4C-A46C-4AF2-B9A8-96476D47D16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05" y="2998"/>
                            <a:ext cx="196" cy="25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9212" name="Text Box 23">
                <a:extLst>
                  <a:ext uri="{FF2B5EF4-FFF2-40B4-BE49-F238E27FC236}">
                    <a16:creationId xmlns:a16="http://schemas.microsoft.com/office/drawing/2014/main" id="{11F7783B-CDD1-4E47-A0AF-BC358DFB91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4" y="2928"/>
                <a:ext cx="101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时间常数</a:t>
                </a:r>
              </a:p>
            </p:txBody>
          </p:sp>
          <p:sp>
            <p:nvSpPr>
              <p:cNvPr id="49213" name="Text Box 24">
                <a:extLst>
                  <a:ext uri="{FF2B5EF4-FFF2-40B4-BE49-F238E27FC236}">
                    <a16:creationId xmlns:a16="http://schemas.microsoft.com/office/drawing/2014/main" id="{BCDD6E5B-6551-4FF5-9702-0D70E4F6B8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49" y="2928"/>
                <a:ext cx="1016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等于电压</a:t>
                </a:r>
              </a:p>
            </p:txBody>
          </p:sp>
          <p:graphicFrame>
            <p:nvGraphicFramePr>
              <p:cNvPr id="49214" name="Object 25">
                <a:extLst>
                  <a:ext uri="{FF2B5EF4-FFF2-40B4-BE49-F238E27FC236}">
                    <a16:creationId xmlns:a16="http://schemas.microsoft.com/office/drawing/2014/main" id="{E67B0183-9AD5-463C-BD2F-4210C66DBDD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09" y="2942"/>
              <a:ext cx="306" cy="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27" name="公式" r:id="rId20" imgW="158780" imgH="190440" progId="Equation.3">
                      <p:embed/>
                    </p:oleObj>
                  </mc:Choice>
                  <mc:Fallback>
                    <p:oleObj name="公式" r:id="rId20" imgW="158780" imgH="190440" progId="Equation.3">
                      <p:embed/>
                      <p:pic>
                        <p:nvPicPr>
                          <p:cNvPr id="49214" name="Object 25">
                            <a:extLst>
                              <a:ext uri="{FF2B5EF4-FFF2-40B4-BE49-F238E27FC236}">
                                <a16:creationId xmlns:a16="http://schemas.microsoft.com/office/drawing/2014/main" id="{E67B0183-9AD5-463C-BD2F-4210C66DBDD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09" y="2942"/>
                            <a:ext cx="306" cy="3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CC33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9215" name="Text Box 26">
                <a:extLst>
                  <a:ext uri="{FF2B5EF4-FFF2-40B4-BE49-F238E27FC236}">
                    <a16:creationId xmlns:a16="http://schemas.microsoft.com/office/drawing/2014/main" id="{FCC9E68C-9307-4196-8F1F-135962F020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3" y="2951"/>
                <a:ext cx="198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衰减到初始值</a:t>
                </a:r>
                <a:r>
                  <a:rPr lang="en-US" altLang="zh-CN" sz="2800" b="1" i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U</a:t>
                </a:r>
                <a:r>
                  <a:rPr lang="en-US" altLang="zh-CN" sz="2800" b="1" baseline="-25000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en-US" altLang="zh-CN" sz="2800" b="1" i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en-US" sz="28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的</a:t>
                </a:r>
              </a:p>
            </p:txBody>
          </p:sp>
        </p:grpSp>
        <p:sp>
          <p:nvSpPr>
            <p:cNvPr id="49209" name="Text Box 27">
              <a:extLst>
                <a:ext uri="{FF2B5EF4-FFF2-40B4-BE49-F238E27FC236}">
                  <a16:creationId xmlns:a16="http://schemas.microsoft.com/office/drawing/2014/main" id="{5BE92478-BAAC-48C0-8221-466911FEFC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" y="3273"/>
              <a:ext cx="14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所需的时间。</a:t>
              </a:r>
            </a:p>
          </p:txBody>
        </p:sp>
      </p:grpSp>
      <p:grpSp>
        <p:nvGrpSpPr>
          <p:cNvPr id="49165" name="Group 28">
            <a:extLst>
              <a:ext uri="{FF2B5EF4-FFF2-40B4-BE49-F238E27FC236}">
                <a16:creationId xmlns:a16="http://schemas.microsoft.com/office/drawing/2014/main" id="{A3280D13-917A-439F-B0A3-D9BEB88B0EB8}"/>
              </a:ext>
            </a:extLst>
          </p:cNvPr>
          <p:cNvGrpSpPr>
            <a:grpSpLocks/>
          </p:cNvGrpSpPr>
          <p:nvPr/>
        </p:nvGrpSpPr>
        <p:grpSpPr bwMode="auto">
          <a:xfrm>
            <a:off x="1752601" y="6000750"/>
            <a:ext cx="6105525" cy="171450"/>
            <a:chOff x="144" y="3744"/>
            <a:chExt cx="3846" cy="108"/>
          </a:xfrm>
        </p:grpSpPr>
        <p:pic>
          <p:nvPicPr>
            <p:cNvPr id="49166" name="Picture 29" descr="Green and Black Diamond">
              <a:extLst>
                <a:ext uri="{FF2B5EF4-FFF2-40B4-BE49-F238E27FC236}">
                  <a16:creationId xmlns:a16="http://schemas.microsoft.com/office/drawing/2014/main" id="{9B204D00-AC18-4612-8B6E-2C665BED46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" y="3744"/>
              <a:ext cx="10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7" name="Picture 30" descr="Green and Black Diamond">
              <a:extLst>
                <a:ext uri="{FF2B5EF4-FFF2-40B4-BE49-F238E27FC236}">
                  <a16:creationId xmlns:a16="http://schemas.microsoft.com/office/drawing/2014/main" id="{30B56DDC-65B9-4B4E-9FAF-F2A17EBE24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3744"/>
              <a:ext cx="10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8" name="Picture 31" descr="Green and Black Diamond">
              <a:extLst>
                <a:ext uri="{FF2B5EF4-FFF2-40B4-BE49-F238E27FC236}">
                  <a16:creationId xmlns:a16="http://schemas.microsoft.com/office/drawing/2014/main" id="{EC1EB2D6-90E1-48B4-8010-0276B5F124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3744"/>
              <a:ext cx="10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9" name="Picture 32" descr="Green and Black Diamond">
              <a:extLst>
                <a:ext uri="{FF2B5EF4-FFF2-40B4-BE49-F238E27FC236}">
                  <a16:creationId xmlns:a16="http://schemas.microsoft.com/office/drawing/2014/main" id="{58863C77-C6D1-4F26-8A4F-9693FB018A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6" y="3744"/>
              <a:ext cx="10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9170" name="Group 33">
              <a:extLst>
                <a:ext uri="{FF2B5EF4-FFF2-40B4-BE49-F238E27FC236}">
                  <a16:creationId xmlns:a16="http://schemas.microsoft.com/office/drawing/2014/main" id="{0EA75371-0180-48BD-AD0D-8162DC70DE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" y="3744"/>
              <a:ext cx="876" cy="108"/>
              <a:chOff x="858" y="672"/>
              <a:chExt cx="876" cy="108"/>
            </a:xfrm>
          </p:grpSpPr>
          <p:pic>
            <p:nvPicPr>
              <p:cNvPr id="49198" name="Picture 34" descr="Green and Black Diamond">
                <a:extLst>
                  <a:ext uri="{FF2B5EF4-FFF2-40B4-BE49-F238E27FC236}">
                    <a16:creationId xmlns:a16="http://schemas.microsoft.com/office/drawing/2014/main" id="{20988C2D-302C-4073-9A72-AD8691F02C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8" y="672"/>
                <a:ext cx="108" cy="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199" name="Picture 35" descr="Green and Black Diamond">
                <a:extLst>
                  <a:ext uri="{FF2B5EF4-FFF2-40B4-BE49-F238E27FC236}">
                    <a16:creationId xmlns:a16="http://schemas.microsoft.com/office/drawing/2014/main" id="{E90B27A6-C3DF-4F9C-99AC-EDD637E7F8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8" y="672"/>
                <a:ext cx="108" cy="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0" name="Picture 36" descr="Green and Black Diamond">
                <a:extLst>
                  <a:ext uri="{FF2B5EF4-FFF2-40B4-BE49-F238E27FC236}">
                    <a16:creationId xmlns:a16="http://schemas.microsoft.com/office/drawing/2014/main" id="{D985FFB1-D8E8-4BA9-A552-347FD30085B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0" y="672"/>
                <a:ext cx="108" cy="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1" name="Picture 37" descr="Green and Black Diamond">
                <a:extLst>
                  <a:ext uri="{FF2B5EF4-FFF2-40B4-BE49-F238E27FC236}">
                    <a16:creationId xmlns:a16="http://schemas.microsoft.com/office/drawing/2014/main" id="{3AC1CDAF-36C3-4674-B469-7C9F542EDF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36" y="672"/>
                <a:ext cx="108" cy="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2" name="Picture 38" descr="Green and Black Diamond">
                <a:extLst>
                  <a:ext uri="{FF2B5EF4-FFF2-40B4-BE49-F238E27FC236}">
                    <a16:creationId xmlns:a16="http://schemas.microsoft.com/office/drawing/2014/main" id="{41A1092F-F910-40D1-AEAE-2736F4AB5C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8" y="672"/>
                <a:ext cx="108" cy="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3" name="Picture 39" descr="Green and Black Diamond">
                <a:extLst>
                  <a:ext uri="{FF2B5EF4-FFF2-40B4-BE49-F238E27FC236}">
                    <a16:creationId xmlns:a16="http://schemas.microsoft.com/office/drawing/2014/main" id="{200D23E1-1D54-4A31-96F2-1418CC28712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672"/>
                <a:ext cx="108" cy="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4" name="Picture 40" descr="Green and Black Diamond">
                <a:extLst>
                  <a:ext uri="{FF2B5EF4-FFF2-40B4-BE49-F238E27FC236}">
                    <a16:creationId xmlns:a16="http://schemas.microsoft.com/office/drawing/2014/main" id="{11B11AF8-C802-4D81-82D4-16FECDB752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" y="672"/>
                <a:ext cx="108" cy="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5" name="Picture 41" descr="Green and Black Diamond">
                <a:extLst>
                  <a:ext uri="{FF2B5EF4-FFF2-40B4-BE49-F238E27FC236}">
                    <a16:creationId xmlns:a16="http://schemas.microsoft.com/office/drawing/2014/main" id="{0821AE46-7C88-4BAA-BABC-C761B6929B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6" y="672"/>
                <a:ext cx="108" cy="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206" name="Picture 42" descr="Green and Black Diamond">
                <a:extLst>
                  <a:ext uri="{FF2B5EF4-FFF2-40B4-BE49-F238E27FC236}">
                    <a16:creationId xmlns:a16="http://schemas.microsoft.com/office/drawing/2014/main" id="{1D908D2C-F1DD-491F-AA94-076F78B203A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6" y="672"/>
                <a:ext cx="108" cy="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9171" name="Picture 43" descr="Green and Black Diamond">
              <a:extLst>
                <a:ext uri="{FF2B5EF4-FFF2-40B4-BE49-F238E27FC236}">
                  <a16:creationId xmlns:a16="http://schemas.microsoft.com/office/drawing/2014/main" id="{E60F5CD0-B5BB-4E78-80F1-2318193825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3744"/>
              <a:ext cx="10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2" name="Picture 44" descr="Green and Black Diamond">
              <a:extLst>
                <a:ext uri="{FF2B5EF4-FFF2-40B4-BE49-F238E27FC236}">
                  <a16:creationId xmlns:a16="http://schemas.microsoft.com/office/drawing/2014/main" id="{DDC66813-61CC-4F68-9555-D6B1CD0216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3" name="Picture 45" descr="Green and Black Diamond">
              <a:extLst>
                <a:ext uri="{FF2B5EF4-FFF2-40B4-BE49-F238E27FC236}">
                  <a16:creationId xmlns:a16="http://schemas.microsoft.com/office/drawing/2014/main" id="{80B12E6E-D28F-4F20-B911-5823AB54C5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4" name="Picture 46" descr="Green and Black Diamond">
              <a:extLst>
                <a:ext uri="{FF2B5EF4-FFF2-40B4-BE49-F238E27FC236}">
                  <a16:creationId xmlns:a16="http://schemas.microsoft.com/office/drawing/2014/main" id="{466E35D8-E708-40FA-A2F8-FC9E1FF90C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4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5" name="Picture 47" descr="Green and Black Diamond">
              <a:extLst>
                <a:ext uri="{FF2B5EF4-FFF2-40B4-BE49-F238E27FC236}">
                  <a16:creationId xmlns:a16="http://schemas.microsoft.com/office/drawing/2014/main" id="{F46E37FB-8A9F-46FC-8449-791BCD91F6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6" name="Picture 48" descr="Green and Black Diamond">
              <a:extLst>
                <a:ext uri="{FF2B5EF4-FFF2-40B4-BE49-F238E27FC236}">
                  <a16:creationId xmlns:a16="http://schemas.microsoft.com/office/drawing/2014/main" id="{6A2253A7-5A25-42B0-A71F-DFD411B8DB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7" name="Picture 49" descr="Green and Black Diamond">
              <a:extLst>
                <a:ext uri="{FF2B5EF4-FFF2-40B4-BE49-F238E27FC236}">
                  <a16:creationId xmlns:a16="http://schemas.microsoft.com/office/drawing/2014/main" id="{8BA45DBF-FD26-4A58-A52A-7CAD5BC52B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2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8" name="Picture 50" descr="Green and Black Diamond">
              <a:extLst>
                <a:ext uri="{FF2B5EF4-FFF2-40B4-BE49-F238E27FC236}">
                  <a16:creationId xmlns:a16="http://schemas.microsoft.com/office/drawing/2014/main" id="{3B436E76-131F-4DEC-8F31-93DF732F9D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79" name="Picture 51" descr="Green and Black Diamond">
              <a:extLst>
                <a:ext uri="{FF2B5EF4-FFF2-40B4-BE49-F238E27FC236}">
                  <a16:creationId xmlns:a16="http://schemas.microsoft.com/office/drawing/2014/main" id="{6855FF6F-EB45-41F4-A3A1-5A01BBDF7F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0" name="Picture 52" descr="Green and Black Diamond">
              <a:extLst>
                <a:ext uri="{FF2B5EF4-FFF2-40B4-BE49-F238E27FC236}">
                  <a16:creationId xmlns:a16="http://schemas.microsoft.com/office/drawing/2014/main" id="{C495C7BC-3EB4-483D-AC0D-FC1EA93CDC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2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1" name="Picture 53" descr="Green and Black Diamond">
              <a:extLst>
                <a:ext uri="{FF2B5EF4-FFF2-40B4-BE49-F238E27FC236}">
                  <a16:creationId xmlns:a16="http://schemas.microsoft.com/office/drawing/2014/main" id="{1518260F-514F-4F02-AA96-E81C9234A7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2" name="Picture 54" descr="Green and Black Diamond">
              <a:extLst>
                <a:ext uri="{FF2B5EF4-FFF2-40B4-BE49-F238E27FC236}">
                  <a16:creationId xmlns:a16="http://schemas.microsoft.com/office/drawing/2014/main" id="{3260715D-5B8C-41AB-8FC8-50652E0975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8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3" name="Picture 55" descr="Green and Black Diamond">
              <a:extLst>
                <a:ext uri="{FF2B5EF4-FFF2-40B4-BE49-F238E27FC236}">
                  <a16:creationId xmlns:a16="http://schemas.microsoft.com/office/drawing/2014/main" id="{F93E290C-B89C-424B-97D2-94D89111D6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4" name="Picture 56" descr="Green and Black Diamond">
              <a:extLst>
                <a:ext uri="{FF2B5EF4-FFF2-40B4-BE49-F238E27FC236}">
                  <a16:creationId xmlns:a16="http://schemas.microsoft.com/office/drawing/2014/main" id="{032D55EC-A024-42BC-A0B6-C72982C427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6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5" name="Picture 57" descr="Green and Black Diamond">
              <a:extLst>
                <a:ext uri="{FF2B5EF4-FFF2-40B4-BE49-F238E27FC236}">
                  <a16:creationId xmlns:a16="http://schemas.microsoft.com/office/drawing/2014/main" id="{AE5D240F-11DB-4E4F-B3B4-4B5FD12816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6" name="Picture 58" descr="Green and Black Diamond">
              <a:extLst>
                <a:ext uri="{FF2B5EF4-FFF2-40B4-BE49-F238E27FC236}">
                  <a16:creationId xmlns:a16="http://schemas.microsoft.com/office/drawing/2014/main" id="{114280A4-9914-4DB9-A7ED-119316054C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7" name="Picture 59" descr="Green and Black Diamond">
              <a:extLst>
                <a:ext uri="{FF2B5EF4-FFF2-40B4-BE49-F238E27FC236}">
                  <a16:creationId xmlns:a16="http://schemas.microsoft.com/office/drawing/2014/main" id="{18C3AAAC-2787-4A28-95B7-1201EC2877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4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8" name="Picture 60" descr="Green and Black Diamond">
              <a:extLst>
                <a:ext uri="{FF2B5EF4-FFF2-40B4-BE49-F238E27FC236}">
                  <a16:creationId xmlns:a16="http://schemas.microsoft.com/office/drawing/2014/main" id="{703B0180-ECB0-4498-9C6E-5715A39A07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89" name="Picture 61" descr="Green and Black Diamond">
              <a:extLst>
                <a:ext uri="{FF2B5EF4-FFF2-40B4-BE49-F238E27FC236}">
                  <a16:creationId xmlns:a16="http://schemas.microsoft.com/office/drawing/2014/main" id="{AD160F06-F714-4E05-B880-831A85D9D8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6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0" name="Picture 62" descr="Green and Black Diamond">
              <a:extLst>
                <a:ext uri="{FF2B5EF4-FFF2-40B4-BE49-F238E27FC236}">
                  <a16:creationId xmlns:a16="http://schemas.microsoft.com/office/drawing/2014/main" id="{294E1DEA-FE7C-4531-8354-720BC6D6D7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1" name="Picture 63" descr="Green and Black Diamond">
              <a:extLst>
                <a:ext uri="{FF2B5EF4-FFF2-40B4-BE49-F238E27FC236}">
                  <a16:creationId xmlns:a16="http://schemas.microsoft.com/office/drawing/2014/main" id="{5458C503-EBC2-42AD-B8E9-D3F94D7D29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2" name="Picture 64" descr="Green and Black Diamond">
              <a:extLst>
                <a:ext uri="{FF2B5EF4-FFF2-40B4-BE49-F238E27FC236}">
                  <a16:creationId xmlns:a16="http://schemas.microsoft.com/office/drawing/2014/main" id="{FC6B9263-EE12-48A0-B95D-8233052735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2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3" name="Picture 65" descr="Green and Black Diamond">
              <a:extLst>
                <a:ext uri="{FF2B5EF4-FFF2-40B4-BE49-F238E27FC236}">
                  <a16:creationId xmlns:a16="http://schemas.microsoft.com/office/drawing/2014/main" id="{075E7EFD-8C8B-4400-911F-073E438E7D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4" name="Picture 66" descr="Green and Black Diamond">
              <a:extLst>
                <a:ext uri="{FF2B5EF4-FFF2-40B4-BE49-F238E27FC236}">
                  <a16:creationId xmlns:a16="http://schemas.microsoft.com/office/drawing/2014/main" id="{89595B6E-EA15-49EB-9F94-41F8282055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5" name="Picture 67" descr="Green and Black Diamond">
              <a:extLst>
                <a:ext uri="{FF2B5EF4-FFF2-40B4-BE49-F238E27FC236}">
                  <a16:creationId xmlns:a16="http://schemas.microsoft.com/office/drawing/2014/main" id="{FAF3AE99-278C-4868-B45A-2CE447D706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0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6" name="Picture 68" descr="Green and Black Diamond">
              <a:extLst>
                <a:ext uri="{FF2B5EF4-FFF2-40B4-BE49-F238E27FC236}">
                  <a16:creationId xmlns:a16="http://schemas.microsoft.com/office/drawing/2014/main" id="{D14805EB-1E20-4977-A3F2-06AE5C6F37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97" name="Picture 69" descr="Green and Black Diamond">
              <a:extLst>
                <a:ext uri="{FF2B5EF4-FFF2-40B4-BE49-F238E27FC236}">
                  <a16:creationId xmlns:a16="http://schemas.microsoft.com/office/drawing/2014/main" id="{781C8346-EEB6-4287-A876-13017B3C3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3744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  <p:bldP spid="25607" grpId="0" autoUpdateAnimBg="0"/>
      <p:bldP spid="25608" grpId="0" autoUpdateAnimBg="0"/>
      <p:bldP spid="25616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15750CE-7564-4947-B3B3-561CBD5E5ABF}"/>
              </a:ext>
            </a:extLst>
          </p:cNvPr>
          <p:cNvGrpSpPr>
            <a:grpSpLocks/>
          </p:cNvGrpSpPr>
          <p:nvPr/>
        </p:nvGrpSpPr>
        <p:grpSpPr bwMode="auto">
          <a:xfrm>
            <a:off x="2416176" y="3733800"/>
            <a:ext cx="4365625" cy="457200"/>
            <a:chOff x="514" y="2016"/>
            <a:chExt cx="2894" cy="288"/>
          </a:xfrm>
        </p:grpSpPr>
        <p:sp>
          <p:nvSpPr>
            <p:cNvPr id="50213" name="Text Box 3">
              <a:extLst>
                <a:ext uri="{FF2B5EF4-FFF2-40B4-BE49-F238E27FC236}">
                  <a16:creationId xmlns:a16="http://schemas.microsoft.com/office/drawing/2014/main" id="{A67C39D2-75E4-4D88-A148-ACB4EE70FC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" y="2016"/>
              <a:ext cx="7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0.368</a:t>
              </a:r>
              <a:r>
                <a:rPr lang="en-US" altLang="zh-CN" sz="24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  <p:sp>
          <p:nvSpPr>
            <p:cNvPr id="50214" name="Line 4">
              <a:extLst>
                <a:ext uri="{FF2B5EF4-FFF2-40B4-BE49-F238E27FC236}">
                  <a16:creationId xmlns:a16="http://schemas.microsoft.com/office/drawing/2014/main" id="{948D2B77-AD9A-4D14-BBC4-E29C29D414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75" y="2207"/>
              <a:ext cx="2133" cy="1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5">
            <a:extLst>
              <a:ext uri="{FF2B5EF4-FFF2-40B4-BE49-F238E27FC236}">
                <a16:creationId xmlns:a16="http://schemas.microsoft.com/office/drawing/2014/main" id="{F9C67162-54B5-4AE9-BA3C-FE0C996E9937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4038600"/>
            <a:ext cx="452438" cy="1092200"/>
            <a:chOff x="2097" y="2448"/>
            <a:chExt cx="285" cy="688"/>
          </a:xfrm>
        </p:grpSpPr>
        <p:graphicFrame>
          <p:nvGraphicFramePr>
            <p:cNvPr id="50211" name="Object 6">
              <a:extLst>
                <a:ext uri="{FF2B5EF4-FFF2-40B4-BE49-F238E27FC236}">
                  <a16:creationId xmlns:a16="http://schemas.microsoft.com/office/drawing/2014/main" id="{42C86C0A-F858-4953-BCA2-3FDEC896FF8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97" y="2745"/>
            <a:ext cx="285" cy="3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43" name="公式" r:id="rId4" imgW="120615" imgH="177840" progId="Equation.3">
                    <p:embed/>
                  </p:oleObj>
                </mc:Choice>
                <mc:Fallback>
                  <p:oleObj name="公式" r:id="rId4" imgW="120615" imgH="177840" progId="Equation.3">
                    <p:embed/>
                    <p:pic>
                      <p:nvPicPr>
                        <p:cNvPr id="50211" name="Object 6">
                          <a:extLst>
                            <a:ext uri="{FF2B5EF4-FFF2-40B4-BE49-F238E27FC236}">
                              <a16:creationId xmlns:a16="http://schemas.microsoft.com/office/drawing/2014/main" id="{42C86C0A-F858-4953-BCA2-3FDEC896FF8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7" y="2745"/>
                          <a:ext cx="285" cy="3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33CC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212" name="Line 7">
              <a:extLst>
                <a:ext uri="{FF2B5EF4-FFF2-40B4-BE49-F238E27FC236}">
                  <a16:creationId xmlns:a16="http://schemas.microsoft.com/office/drawing/2014/main" id="{D096CCE5-2759-46FA-A0E2-AEAEB6A459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3" y="2448"/>
              <a:ext cx="0" cy="3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8">
            <a:extLst>
              <a:ext uri="{FF2B5EF4-FFF2-40B4-BE49-F238E27FC236}">
                <a16:creationId xmlns:a16="http://schemas.microsoft.com/office/drawing/2014/main" id="{7FA3875E-DF61-4BBE-87A2-38DB55E16B69}"/>
              </a:ext>
            </a:extLst>
          </p:cNvPr>
          <p:cNvGrpSpPr>
            <a:grpSpLocks/>
          </p:cNvGrpSpPr>
          <p:nvPr/>
        </p:nvGrpSpPr>
        <p:grpSpPr bwMode="auto">
          <a:xfrm>
            <a:off x="5410201" y="4033838"/>
            <a:ext cx="473075" cy="1147762"/>
            <a:chOff x="2448" y="2445"/>
            <a:chExt cx="298" cy="723"/>
          </a:xfrm>
        </p:grpSpPr>
        <p:sp>
          <p:nvSpPr>
            <p:cNvPr id="50209" name="Line 9">
              <a:extLst>
                <a:ext uri="{FF2B5EF4-FFF2-40B4-BE49-F238E27FC236}">
                  <a16:creationId xmlns:a16="http://schemas.microsoft.com/office/drawing/2014/main" id="{33B9DD5F-4A29-4C57-90FF-47D33A8C20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4" y="2445"/>
              <a:ext cx="0" cy="44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0210" name="Object 10">
              <a:extLst>
                <a:ext uri="{FF2B5EF4-FFF2-40B4-BE49-F238E27FC236}">
                  <a16:creationId xmlns:a16="http://schemas.microsoft.com/office/drawing/2014/main" id="{235296DE-EB44-4C2A-A98F-CD05E58D831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48" y="2747"/>
            <a:ext cx="298" cy="4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44" name="公式" r:id="rId6" imgW="120615" imgH="190440" progId="Equation.3">
                    <p:embed/>
                  </p:oleObj>
                </mc:Choice>
                <mc:Fallback>
                  <p:oleObj name="公式" r:id="rId6" imgW="120615" imgH="190440" progId="Equation.3">
                    <p:embed/>
                    <p:pic>
                      <p:nvPicPr>
                        <p:cNvPr id="50210" name="Object 10">
                          <a:extLst>
                            <a:ext uri="{FF2B5EF4-FFF2-40B4-BE49-F238E27FC236}">
                              <a16:creationId xmlns:a16="http://schemas.microsoft.com/office/drawing/2014/main" id="{235296DE-EB44-4C2A-A98F-CD05E58D831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8" y="2747"/>
                          <a:ext cx="298" cy="4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635" name="Freeform 11">
            <a:extLst>
              <a:ext uri="{FF2B5EF4-FFF2-40B4-BE49-F238E27FC236}">
                <a16:creationId xmlns:a16="http://schemas.microsoft.com/office/drawing/2014/main" id="{9A992B6C-26F8-494D-A719-CD3B40CB1461}"/>
              </a:ext>
            </a:extLst>
          </p:cNvPr>
          <p:cNvSpPr>
            <a:spLocks/>
          </p:cNvSpPr>
          <p:nvPr/>
        </p:nvSpPr>
        <p:spPr bwMode="auto">
          <a:xfrm flipV="1">
            <a:off x="3581400" y="2362200"/>
            <a:ext cx="3124200" cy="1828800"/>
          </a:xfrm>
          <a:custGeom>
            <a:avLst/>
            <a:gdLst>
              <a:gd name="T0" fmla="*/ 0 w 2640"/>
              <a:gd name="T1" fmla="*/ 2147483646 h 1536"/>
              <a:gd name="T2" fmla="*/ 2147483646 w 2640"/>
              <a:gd name="T3" fmla="*/ 2147483646 h 1536"/>
              <a:gd name="T4" fmla="*/ 2147483646 w 2640"/>
              <a:gd name="T5" fmla="*/ 0 h 1536"/>
              <a:gd name="T6" fmla="*/ 0 60000 65536"/>
              <a:gd name="T7" fmla="*/ 0 60000 65536"/>
              <a:gd name="T8" fmla="*/ 0 60000 65536"/>
              <a:gd name="T9" fmla="*/ 0 w 2640"/>
              <a:gd name="T10" fmla="*/ 0 h 1536"/>
              <a:gd name="T11" fmla="*/ 2640 w 2640"/>
              <a:gd name="T12" fmla="*/ 1536 h 1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40" h="1536">
                <a:moveTo>
                  <a:pt x="0" y="1536"/>
                </a:moveTo>
                <a:cubicBezTo>
                  <a:pt x="308" y="1088"/>
                  <a:pt x="616" y="640"/>
                  <a:pt x="1056" y="384"/>
                </a:cubicBezTo>
                <a:cubicBezTo>
                  <a:pt x="1496" y="128"/>
                  <a:pt x="2068" y="64"/>
                  <a:pt x="2640" y="0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6" name="Freeform 12">
            <a:extLst>
              <a:ext uri="{FF2B5EF4-FFF2-40B4-BE49-F238E27FC236}">
                <a16:creationId xmlns:a16="http://schemas.microsoft.com/office/drawing/2014/main" id="{DFD9442A-09FA-4B6C-B081-EA9F9641D9B7}"/>
              </a:ext>
            </a:extLst>
          </p:cNvPr>
          <p:cNvSpPr>
            <a:spLocks/>
          </p:cNvSpPr>
          <p:nvPr/>
        </p:nvSpPr>
        <p:spPr bwMode="auto">
          <a:xfrm flipV="1">
            <a:off x="3581400" y="2413000"/>
            <a:ext cx="2971800" cy="2006600"/>
          </a:xfrm>
          <a:custGeom>
            <a:avLst/>
            <a:gdLst>
              <a:gd name="T0" fmla="*/ 0 w 2640"/>
              <a:gd name="T1" fmla="*/ 2147483646 h 1536"/>
              <a:gd name="T2" fmla="*/ 2147483646 w 2640"/>
              <a:gd name="T3" fmla="*/ 2147483646 h 1536"/>
              <a:gd name="T4" fmla="*/ 2147483646 w 2640"/>
              <a:gd name="T5" fmla="*/ 0 h 1536"/>
              <a:gd name="T6" fmla="*/ 0 60000 65536"/>
              <a:gd name="T7" fmla="*/ 0 60000 65536"/>
              <a:gd name="T8" fmla="*/ 0 60000 65536"/>
              <a:gd name="T9" fmla="*/ 0 w 2640"/>
              <a:gd name="T10" fmla="*/ 0 h 1536"/>
              <a:gd name="T11" fmla="*/ 2640 w 2640"/>
              <a:gd name="T12" fmla="*/ 1536 h 1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40" h="1536">
                <a:moveTo>
                  <a:pt x="0" y="1536"/>
                </a:moveTo>
                <a:cubicBezTo>
                  <a:pt x="308" y="1088"/>
                  <a:pt x="616" y="640"/>
                  <a:pt x="1056" y="384"/>
                </a:cubicBezTo>
                <a:cubicBezTo>
                  <a:pt x="1496" y="128"/>
                  <a:pt x="2068" y="64"/>
                  <a:pt x="2640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" name="Group 98">
            <a:extLst>
              <a:ext uri="{FF2B5EF4-FFF2-40B4-BE49-F238E27FC236}">
                <a16:creationId xmlns:a16="http://schemas.microsoft.com/office/drawing/2014/main" id="{7BA05486-760B-4148-B9B8-FDD109234BBA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5157788"/>
            <a:ext cx="8142288" cy="1014412"/>
            <a:chOff x="336" y="3249"/>
            <a:chExt cx="5129" cy="639"/>
          </a:xfrm>
        </p:grpSpPr>
        <p:sp>
          <p:nvSpPr>
            <p:cNvPr id="26638" name="Text Box 14">
              <a:extLst>
                <a:ext uri="{FF2B5EF4-FFF2-40B4-BE49-F238E27FC236}">
                  <a16:creationId xmlns:a16="http://schemas.microsoft.com/office/drawing/2014/main" id="{CEDD911F-5C4D-4BA6-A9E1-33FE00058A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" y="3292"/>
              <a:ext cx="5129" cy="59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        </a:t>
              </a: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越大，曲线变化越慢，    达到稳态所需要的时间越长。</a:t>
              </a:r>
              <a:endPara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50207" name="Object 15">
              <a:extLst>
                <a:ext uri="{FF2B5EF4-FFF2-40B4-BE49-F238E27FC236}">
                  <a16:creationId xmlns:a16="http://schemas.microsoft.com/office/drawing/2014/main" id="{6782EEE4-0D35-4BA3-BA1B-B9951BD283A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42" y="3249"/>
            <a:ext cx="318" cy="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45" name="公式" r:id="rId8" imgW="158780" imgH="190440" progId="Equation.3">
                    <p:embed/>
                  </p:oleObj>
                </mc:Choice>
                <mc:Fallback>
                  <p:oleObj name="公式" r:id="rId8" imgW="158780" imgH="190440" progId="Equation.3">
                    <p:embed/>
                    <p:pic>
                      <p:nvPicPr>
                        <p:cNvPr id="50207" name="Object 15">
                          <a:extLst>
                            <a:ext uri="{FF2B5EF4-FFF2-40B4-BE49-F238E27FC236}">
                              <a16:creationId xmlns:a16="http://schemas.microsoft.com/office/drawing/2014/main" id="{6782EEE4-0D35-4BA3-BA1B-B9951BD283A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2" y="3249"/>
                          <a:ext cx="318" cy="3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66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208" name="Object 16">
              <a:extLst>
                <a:ext uri="{FF2B5EF4-FFF2-40B4-BE49-F238E27FC236}">
                  <a16:creationId xmlns:a16="http://schemas.microsoft.com/office/drawing/2014/main" id="{47096F43-E795-4A91-A4F2-6DA6CE70787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38" y="3324"/>
            <a:ext cx="254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46" name="公式" r:id="rId10" imgW="82630" imgH="101520" progId="Equation.3">
                    <p:embed/>
                  </p:oleObj>
                </mc:Choice>
                <mc:Fallback>
                  <p:oleObj name="公式" r:id="rId10" imgW="82630" imgH="101520" progId="Equation.3">
                    <p:embed/>
                    <p:pic>
                      <p:nvPicPr>
                        <p:cNvPr id="50208" name="Object 16">
                          <a:extLst>
                            <a:ext uri="{FF2B5EF4-FFF2-40B4-BE49-F238E27FC236}">
                              <a16:creationId xmlns:a16="http://schemas.microsoft.com/office/drawing/2014/main" id="{47096F43-E795-4A91-A4F2-6DA6CE70787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8" y="3324"/>
                          <a:ext cx="254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66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0184" name="Group 17">
            <a:extLst>
              <a:ext uri="{FF2B5EF4-FFF2-40B4-BE49-F238E27FC236}">
                <a16:creationId xmlns:a16="http://schemas.microsoft.com/office/drawing/2014/main" id="{382DD4D1-DDB8-48C3-8923-BBB3697C19A6}"/>
              </a:ext>
            </a:extLst>
          </p:cNvPr>
          <p:cNvGrpSpPr>
            <a:grpSpLocks/>
          </p:cNvGrpSpPr>
          <p:nvPr/>
        </p:nvGrpSpPr>
        <p:grpSpPr bwMode="auto">
          <a:xfrm>
            <a:off x="1957388" y="471487"/>
            <a:ext cx="3813176" cy="523874"/>
            <a:chOff x="397" y="366"/>
            <a:chExt cx="2402" cy="330"/>
          </a:xfrm>
        </p:grpSpPr>
        <p:sp>
          <p:nvSpPr>
            <p:cNvPr id="26642" name="Text Box 18">
              <a:extLst>
                <a:ext uri="{FF2B5EF4-FFF2-40B4-BE49-F238E27FC236}">
                  <a16:creationId xmlns:a16="http://schemas.microsoft.com/office/drawing/2014/main" id="{296C3BF2-620A-4227-8C85-202DC7E04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" y="366"/>
              <a:ext cx="2402" cy="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时间常数    的物理意义</a:t>
              </a:r>
            </a:p>
          </p:txBody>
        </p:sp>
        <p:graphicFrame>
          <p:nvGraphicFramePr>
            <p:cNvPr id="50205" name="Object 19">
              <a:extLst>
                <a:ext uri="{FF2B5EF4-FFF2-40B4-BE49-F238E27FC236}">
                  <a16:creationId xmlns:a16="http://schemas.microsoft.com/office/drawing/2014/main" id="{35D04271-BC73-49F0-9E6A-AB8D0F80C30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48" y="384"/>
            <a:ext cx="284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47" name="公式" r:id="rId12" imgW="82630" imgH="101520" progId="Equation.3">
                    <p:embed/>
                  </p:oleObj>
                </mc:Choice>
                <mc:Fallback>
                  <p:oleObj name="公式" r:id="rId12" imgW="82630" imgH="101520" progId="Equation.3">
                    <p:embed/>
                    <p:pic>
                      <p:nvPicPr>
                        <p:cNvPr id="50205" name="Object 19">
                          <a:extLst>
                            <a:ext uri="{FF2B5EF4-FFF2-40B4-BE49-F238E27FC236}">
                              <a16:creationId xmlns:a16="http://schemas.microsoft.com/office/drawing/2014/main" id="{35D04271-BC73-49F0-9E6A-AB8D0F80C30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8" y="384"/>
                          <a:ext cx="284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20">
            <a:extLst>
              <a:ext uri="{FF2B5EF4-FFF2-40B4-BE49-F238E27FC236}">
                <a16:creationId xmlns:a16="http://schemas.microsoft.com/office/drawing/2014/main" id="{BA356C91-90DB-44ED-B1B9-B8549FAB8DC3}"/>
              </a:ext>
            </a:extLst>
          </p:cNvPr>
          <p:cNvGrpSpPr>
            <a:grpSpLocks/>
          </p:cNvGrpSpPr>
          <p:nvPr/>
        </p:nvGrpSpPr>
        <p:grpSpPr bwMode="auto">
          <a:xfrm>
            <a:off x="4229100" y="4076701"/>
            <a:ext cx="490538" cy="1046163"/>
            <a:chOff x="1680" y="2448"/>
            <a:chExt cx="338" cy="720"/>
          </a:xfrm>
        </p:grpSpPr>
        <p:graphicFrame>
          <p:nvGraphicFramePr>
            <p:cNvPr id="50202" name="Object 21">
              <a:extLst>
                <a:ext uri="{FF2B5EF4-FFF2-40B4-BE49-F238E27FC236}">
                  <a16:creationId xmlns:a16="http://schemas.microsoft.com/office/drawing/2014/main" id="{3C272283-A71F-466C-9A48-B3BA171DC61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80" y="2745"/>
            <a:ext cx="338" cy="4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48" name="公式" r:id="rId14" imgW="108013" imgH="177840" progId="Equation.3">
                    <p:embed/>
                  </p:oleObj>
                </mc:Choice>
                <mc:Fallback>
                  <p:oleObj name="公式" r:id="rId14" imgW="108013" imgH="177840" progId="Equation.3">
                    <p:embed/>
                    <p:pic>
                      <p:nvPicPr>
                        <p:cNvPr id="50202" name="Object 21">
                          <a:extLst>
                            <a:ext uri="{FF2B5EF4-FFF2-40B4-BE49-F238E27FC236}">
                              <a16:creationId xmlns:a16="http://schemas.microsoft.com/office/drawing/2014/main" id="{3C272283-A71F-466C-9A48-B3BA171DC61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0" y="2745"/>
                          <a:ext cx="338" cy="4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203" name="Line 22">
              <a:extLst>
                <a:ext uri="{FF2B5EF4-FFF2-40B4-BE49-F238E27FC236}">
                  <a16:creationId xmlns:a16="http://schemas.microsoft.com/office/drawing/2014/main" id="{B21116DD-14D3-46D9-8F12-B6AE2470F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9" y="2448"/>
              <a:ext cx="0" cy="375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6647" name="Freeform 23">
            <a:extLst>
              <a:ext uri="{FF2B5EF4-FFF2-40B4-BE49-F238E27FC236}">
                <a16:creationId xmlns:a16="http://schemas.microsoft.com/office/drawing/2014/main" id="{550AE018-8CB6-48B1-B6D0-5923E7B3B703}"/>
              </a:ext>
            </a:extLst>
          </p:cNvPr>
          <p:cNvSpPr>
            <a:spLocks/>
          </p:cNvSpPr>
          <p:nvPr/>
        </p:nvSpPr>
        <p:spPr bwMode="auto">
          <a:xfrm flipV="1">
            <a:off x="3581400" y="2427288"/>
            <a:ext cx="2895600" cy="2220912"/>
          </a:xfrm>
          <a:custGeom>
            <a:avLst/>
            <a:gdLst>
              <a:gd name="T0" fmla="*/ 0 w 2016"/>
              <a:gd name="T1" fmla="*/ 2147483646 h 1536"/>
              <a:gd name="T2" fmla="*/ 2147483646 w 2016"/>
              <a:gd name="T3" fmla="*/ 2147483646 h 1536"/>
              <a:gd name="T4" fmla="*/ 2147483646 w 2016"/>
              <a:gd name="T5" fmla="*/ 0 h 1536"/>
              <a:gd name="T6" fmla="*/ 0 60000 65536"/>
              <a:gd name="T7" fmla="*/ 0 60000 65536"/>
              <a:gd name="T8" fmla="*/ 0 60000 65536"/>
              <a:gd name="T9" fmla="*/ 0 w 2016"/>
              <a:gd name="T10" fmla="*/ 0 h 1536"/>
              <a:gd name="T11" fmla="*/ 2016 w 2016"/>
              <a:gd name="T12" fmla="*/ 1536 h 1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6" h="1536">
                <a:moveTo>
                  <a:pt x="0" y="1536"/>
                </a:moveTo>
                <a:cubicBezTo>
                  <a:pt x="192" y="1064"/>
                  <a:pt x="384" y="592"/>
                  <a:pt x="720" y="336"/>
                </a:cubicBezTo>
                <a:cubicBezTo>
                  <a:pt x="1056" y="80"/>
                  <a:pt x="1800" y="56"/>
                  <a:pt x="2016" y="0"/>
                </a:cubicBezTo>
              </a:path>
            </a:pathLst>
          </a:cu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8" name="Text Box 24">
            <a:extLst>
              <a:ext uri="{FF2B5EF4-FFF2-40B4-BE49-F238E27FC236}">
                <a16:creationId xmlns:a16="http://schemas.microsoft.com/office/drawing/2014/main" id="{C12AA44A-4F5E-40A2-86AD-EF6F3F445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8651" y="2122488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endParaRPr lang="en-US" altLang="zh-CN" sz="2400" b="1" baseline="-2500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6649" name="Object 25">
            <a:extLst>
              <a:ext uri="{FF2B5EF4-FFF2-40B4-BE49-F238E27FC236}">
                <a16:creationId xmlns:a16="http://schemas.microsoft.com/office/drawing/2014/main" id="{AAF53E35-BF95-469D-8316-3BF70CB7B7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61264" y="1225550"/>
          <a:ext cx="134302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9" name="Equation" r:id="rId16" imgW="520624" imgH="158760" progId="Equation.3">
                  <p:embed/>
                </p:oleObj>
              </mc:Choice>
              <mc:Fallback>
                <p:oleObj name="Equation" r:id="rId16" imgW="520624" imgH="158760" progId="Equation.3">
                  <p:embed/>
                  <p:pic>
                    <p:nvPicPr>
                      <p:cNvPr id="26649" name="Object 25">
                        <a:extLst>
                          <a:ext uri="{FF2B5EF4-FFF2-40B4-BE49-F238E27FC236}">
                            <a16:creationId xmlns:a16="http://schemas.microsoft.com/office/drawing/2014/main" id="{AAF53E35-BF95-469D-8316-3BF70CB7B7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1264" y="1225550"/>
                        <a:ext cx="1343025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50" name="Object 26">
            <a:extLst>
              <a:ext uri="{FF2B5EF4-FFF2-40B4-BE49-F238E27FC236}">
                <a16:creationId xmlns:a16="http://schemas.microsoft.com/office/drawing/2014/main" id="{6973301A-14D5-4443-A79C-FEC185FF90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30538" y="874714"/>
          <a:ext cx="33528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0" name="Equation" r:id="rId18" imgW="1320823" imgH="330120" progId="Equation.3">
                  <p:embed/>
                </p:oleObj>
              </mc:Choice>
              <mc:Fallback>
                <p:oleObj name="Equation" r:id="rId18" imgW="1320823" imgH="330120" progId="Equation.3">
                  <p:embed/>
                  <p:pic>
                    <p:nvPicPr>
                      <p:cNvPr id="26650" name="Object 26">
                        <a:extLst>
                          <a:ext uri="{FF2B5EF4-FFF2-40B4-BE49-F238E27FC236}">
                            <a16:creationId xmlns:a16="http://schemas.microsoft.com/office/drawing/2014/main" id="{6973301A-14D5-4443-A79C-FEC185FF90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0538" y="874714"/>
                        <a:ext cx="3352800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704" name="Object 80" descr="小网格">
            <a:extLst>
              <a:ext uri="{FF2B5EF4-FFF2-40B4-BE49-F238E27FC236}">
                <a16:creationId xmlns:a16="http://schemas.microsoft.com/office/drawing/2014/main" id="{6B5C0F02-9448-441D-85BB-C0527CDA46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24788" y="4149726"/>
          <a:ext cx="172720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1" name="公式" r:id="rId20" imgW="692185" imgH="190440" progId="Equation.3">
                  <p:embed/>
                </p:oleObj>
              </mc:Choice>
              <mc:Fallback>
                <p:oleObj name="公式" r:id="rId20" imgW="692185" imgH="190440" progId="Equation.3">
                  <p:embed/>
                  <p:pic>
                    <p:nvPicPr>
                      <p:cNvPr id="26704" name="Object 80" descr="小网格">
                        <a:extLst>
                          <a:ext uri="{FF2B5EF4-FFF2-40B4-BE49-F238E27FC236}">
                            <a16:creationId xmlns:a16="http://schemas.microsoft.com/office/drawing/2014/main" id="{6B5C0F02-9448-441D-85BB-C0527CDA46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4788" y="4149726"/>
                        <a:ext cx="1727200" cy="614363"/>
                      </a:xfrm>
                      <a:prstGeom prst="rect">
                        <a:avLst/>
                      </a:prstGeom>
                      <a:pattFill prst="smGrid">
                        <a:fgClr>
                          <a:srgbClr val="FFFF00"/>
                        </a:fgClr>
                        <a:bgClr>
                          <a:schemeClr val="bg1"/>
                        </a:bgClr>
                      </a:pattFill>
                      <a:ln w="28575">
                        <a:solidFill>
                          <a:srgbClr val="339933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705" name="Line 81">
            <a:extLst>
              <a:ext uri="{FF2B5EF4-FFF2-40B4-BE49-F238E27FC236}">
                <a16:creationId xmlns:a16="http://schemas.microsoft.com/office/drawing/2014/main" id="{AD1A6456-8344-44CF-A944-B5277E866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2438400"/>
            <a:ext cx="838200" cy="2286000"/>
          </a:xfrm>
          <a:prstGeom prst="line">
            <a:avLst/>
          </a:prstGeom>
          <a:noFill/>
          <a:ln w="38100">
            <a:solidFill>
              <a:srgbClr val="0066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6" name="Line 82">
            <a:extLst>
              <a:ext uri="{FF2B5EF4-FFF2-40B4-BE49-F238E27FC236}">
                <a16:creationId xmlns:a16="http://schemas.microsoft.com/office/drawing/2014/main" id="{2F77DB03-F662-431B-A3A7-7126C05DB5F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2438400"/>
            <a:ext cx="1447800" cy="22860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7" name="Line 83">
            <a:extLst>
              <a:ext uri="{FF2B5EF4-FFF2-40B4-BE49-F238E27FC236}">
                <a16:creationId xmlns:a16="http://schemas.microsoft.com/office/drawing/2014/main" id="{2EC5F798-BFB1-4645-BFB9-E5AB503DAB2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2438400"/>
            <a:ext cx="1981200" cy="2286000"/>
          </a:xfrm>
          <a:prstGeom prst="line">
            <a:avLst/>
          </a:prstGeom>
          <a:noFill/>
          <a:ln w="38100">
            <a:solidFill>
              <a:srgbClr val="000099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8" name="Line 84">
            <a:extLst>
              <a:ext uri="{FF2B5EF4-FFF2-40B4-BE49-F238E27FC236}">
                <a16:creationId xmlns:a16="http://schemas.microsoft.com/office/drawing/2014/main" id="{D2F16AB0-D165-484B-8F91-4BDA1B7D58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924800" y="1219200"/>
            <a:ext cx="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9" name="Line 85">
            <a:extLst>
              <a:ext uri="{FF2B5EF4-FFF2-40B4-BE49-F238E27FC236}">
                <a16:creationId xmlns:a16="http://schemas.microsoft.com/office/drawing/2014/main" id="{4ECF24DA-7F37-459F-AC84-32291E4643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915400" y="1231900"/>
            <a:ext cx="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" name="Group 92">
            <a:extLst>
              <a:ext uri="{FF2B5EF4-FFF2-40B4-BE49-F238E27FC236}">
                <a16:creationId xmlns:a16="http://schemas.microsoft.com/office/drawing/2014/main" id="{CF6FB99D-FBD3-478A-9134-6CF1F8C706AE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1743076"/>
            <a:ext cx="3979862" cy="3338513"/>
            <a:chOff x="975" y="1098"/>
            <a:chExt cx="2507" cy="2103"/>
          </a:xfrm>
        </p:grpSpPr>
        <p:sp>
          <p:nvSpPr>
            <p:cNvPr id="50197" name="Text Box 93">
              <a:extLst>
                <a:ext uri="{FF2B5EF4-FFF2-40B4-BE49-F238E27FC236}">
                  <a16:creationId xmlns:a16="http://schemas.microsoft.com/office/drawing/2014/main" id="{4E5678E1-E65B-4E43-883D-4BC44A5FAA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3" y="2874"/>
              <a:ext cx="1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0198" name="Line 94">
              <a:extLst>
                <a:ext uri="{FF2B5EF4-FFF2-40B4-BE49-F238E27FC236}">
                  <a16:creationId xmlns:a16="http://schemas.microsoft.com/office/drawing/2014/main" id="{AC48655E-280D-4998-8305-5F09B185AC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6" y="2944"/>
              <a:ext cx="2174" cy="1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199" name="Line 95">
              <a:extLst>
                <a:ext uri="{FF2B5EF4-FFF2-40B4-BE49-F238E27FC236}">
                  <a16:creationId xmlns:a16="http://schemas.microsoft.com/office/drawing/2014/main" id="{45C12707-496D-4706-A691-16BF9D1819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8" y="1207"/>
              <a:ext cx="0" cy="174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200" name="Text Box 96">
              <a:extLst>
                <a:ext uri="{FF2B5EF4-FFF2-40B4-BE49-F238E27FC236}">
                  <a16:creationId xmlns:a16="http://schemas.microsoft.com/office/drawing/2014/main" id="{03058EA7-AE68-41F3-99F9-3C90774814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6" y="2745"/>
              <a:ext cx="2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zh-CN" altLang="zh-CN" sz="2400" b="1" i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0201" name="Text Box 97">
              <a:extLst>
                <a:ext uri="{FF2B5EF4-FFF2-40B4-BE49-F238E27FC236}">
                  <a16:creationId xmlns:a16="http://schemas.microsoft.com/office/drawing/2014/main" id="{F37AEDEF-8352-4093-AB1F-A934BE54B5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5" y="1098"/>
              <a:ext cx="38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en-US" altLang="zh-CN" sz="2800" b="1" baseline="-2500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6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4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6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6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6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8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>
            <a:extLst>
              <a:ext uri="{FF2B5EF4-FFF2-40B4-BE49-F238E27FC236}">
                <a16:creationId xmlns:a16="http://schemas.microsoft.com/office/drawing/2014/main" id="{6C91448E-B203-44AC-8047-3D54B7AC1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9458" y="5348288"/>
            <a:ext cx="8040984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</a:rPr>
              <a:t>当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=5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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时，过渡过程基本结束，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u</a:t>
            </a:r>
            <a:r>
              <a:rPr lang="en-US" altLang="zh-CN" sz="2800" b="1" i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C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达到稳态值。</a:t>
            </a:r>
            <a:endParaRPr lang="zh-CN" altLang="en-US" sz="28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652" name="Text Box 4">
            <a:extLst>
              <a:ext uri="{FF2B5EF4-FFF2-40B4-BE49-F238E27FC236}">
                <a16:creationId xmlns:a16="http://schemas.microsoft.com/office/drawing/2014/main" id="{BDCB62D7-5A87-40D2-A737-91933DC91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715963"/>
            <a:ext cx="2514600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暂态时间</a:t>
            </a:r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EA3DBBDA-2F7F-49BF-8AEF-D17852D68E81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1219200"/>
            <a:ext cx="6705600" cy="615950"/>
            <a:chOff x="336" y="720"/>
            <a:chExt cx="4224" cy="388"/>
          </a:xfrm>
        </p:grpSpPr>
        <p:sp>
          <p:nvSpPr>
            <p:cNvPr id="27654" name="Text Box 6">
              <a:extLst>
                <a:ext uri="{FF2B5EF4-FFF2-40B4-BE49-F238E27FC236}">
                  <a16:creationId xmlns:a16="http://schemas.microsoft.com/office/drawing/2014/main" id="{A13C06C0-E9B4-45F1-B2CB-1A992AA3E5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" y="720"/>
              <a:ext cx="4224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理论上认为            、             电路达稳态  </a:t>
              </a:r>
            </a:p>
          </p:txBody>
        </p:sp>
        <p:graphicFrame>
          <p:nvGraphicFramePr>
            <p:cNvPr id="51249" name="Object 7">
              <a:extLst>
                <a:ext uri="{FF2B5EF4-FFF2-40B4-BE49-F238E27FC236}">
                  <a16:creationId xmlns:a16="http://schemas.microsoft.com/office/drawing/2014/main" id="{0FEA358C-2C58-43A2-ADD4-08E1CD9F51A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52" y="720"/>
            <a:ext cx="816" cy="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7" name="公式" r:id="rId4" imgW="463557" imgH="190440" progId="Equation.3">
                    <p:embed/>
                  </p:oleObj>
                </mc:Choice>
                <mc:Fallback>
                  <p:oleObj name="公式" r:id="rId4" imgW="463557" imgH="190440" progId="Equation.3">
                    <p:embed/>
                    <p:pic>
                      <p:nvPicPr>
                        <p:cNvPr id="51249" name="Object 7">
                          <a:extLst>
                            <a:ext uri="{FF2B5EF4-FFF2-40B4-BE49-F238E27FC236}">
                              <a16:creationId xmlns:a16="http://schemas.microsoft.com/office/drawing/2014/main" id="{0FEA358C-2C58-43A2-ADD4-08E1CD9F51A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720"/>
                          <a:ext cx="816" cy="3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50" name="Object 8">
              <a:extLst>
                <a:ext uri="{FF2B5EF4-FFF2-40B4-BE49-F238E27FC236}">
                  <a16:creationId xmlns:a16="http://schemas.microsoft.com/office/drawing/2014/main" id="{D78DD8EC-EC8F-4069-AF94-A41AFB0CD61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536" y="768"/>
            <a:ext cx="702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8" name="公式" r:id="rId6" imgW="387408" imgH="120600" progId="Equation.3">
                    <p:embed/>
                  </p:oleObj>
                </mc:Choice>
                <mc:Fallback>
                  <p:oleObj name="公式" r:id="rId6" imgW="387408" imgH="120600" progId="Equation.3">
                    <p:embed/>
                    <p:pic>
                      <p:nvPicPr>
                        <p:cNvPr id="51250" name="Object 8">
                          <a:extLst>
                            <a:ext uri="{FF2B5EF4-FFF2-40B4-BE49-F238E27FC236}">
                              <a16:creationId xmlns:a16="http://schemas.microsoft.com/office/drawing/2014/main" id="{D78DD8EC-EC8F-4069-AF94-A41AFB0CD61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36" y="768"/>
                          <a:ext cx="702" cy="2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9">
            <a:extLst>
              <a:ext uri="{FF2B5EF4-FFF2-40B4-BE49-F238E27FC236}">
                <a16:creationId xmlns:a16="http://schemas.microsoft.com/office/drawing/2014/main" id="{12DCA747-B2DD-4B91-BD71-45A4AE5025A2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1744664"/>
            <a:ext cx="8534400" cy="617537"/>
            <a:chOff x="384" y="1056"/>
            <a:chExt cx="5376" cy="389"/>
          </a:xfrm>
        </p:grpSpPr>
        <p:graphicFrame>
          <p:nvGraphicFramePr>
            <p:cNvPr id="51244" name="Object 10">
              <a:extLst>
                <a:ext uri="{FF2B5EF4-FFF2-40B4-BE49-F238E27FC236}">
                  <a16:creationId xmlns:a16="http://schemas.microsoft.com/office/drawing/2014/main" id="{14CCD9C2-0E91-4E3F-AE3F-2E654460EC1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36" y="1056"/>
            <a:ext cx="816" cy="3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9" name="公式" r:id="rId8" imgW="463557" imgH="190440" progId="Equation.3">
                    <p:embed/>
                  </p:oleObj>
                </mc:Choice>
                <mc:Fallback>
                  <p:oleObj name="公式" r:id="rId8" imgW="463557" imgH="190440" progId="Equation.3">
                    <p:embed/>
                    <p:pic>
                      <p:nvPicPr>
                        <p:cNvPr id="51244" name="Object 10">
                          <a:extLst>
                            <a:ext uri="{FF2B5EF4-FFF2-40B4-BE49-F238E27FC236}">
                              <a16:creationId xmlns:a16="http://schemas.microsoft.com/office/drawing/2014/main" id="{14CCD9C2-0E91-4E3F-AE3F-2E654460EC1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6" y="1056"/>
                          <a:ext cx="816" cy="3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1245" name="Group 11">
              <a:extLst>
                <a:ext uri="{FF2B5EF4-FFF2-40B4-BE49-F238E27FC236}">
                  <a16:creationId xmlns:a16="http://schemas.microsoft.com/office/drawing/2014/main" id="{4B3C6D00-983E-47B2-A481-E13CC0E2C6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" y="1104"/>
              <a:ext cx="5376" cy="312"/>
              <a:chOff x="384" y="1104"/>
              <a:chExt cx="5376" cy="312"/>
            </a:xfrm>
          </p:grpSpPr>
          <p:sp>
            <p:nvSpPr>
              <p:cNvPr id="27660" name="Text Box 12">
                <a:extLst>
                  <a:ext uri="{FF2B5EF4-FFF2-40B4-BE49-F238E27FC236}">
                    <a16:creationId xmlns:a16="http://schemas.microsoft.com/office/drawing/2014/main" id="{BE59022E-C188-4027-A7C0-1456532D68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" y="1152"/>
                <a:ext cx="5376" cy="26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70000"/>
                  </a:lnSpc>
                  <a:spcBef>
                    <a:spcPct val="50000"/>
                  </a:spcBef>
                  <a:defRPr/>
                </a:pPr>
                <a:r>
                  <a:rPr lang="zh-CN" altLang="en-US" sz="28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工程上认为          </a:t>
                </a:r>
                <a:r>
                  <a:rPr lang="en-US" altLang="zh-CN" sz="2800" b="1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~ </a:t>
                </a:r>
                <a:r>
                  <a:rPr lang="en-US" altLang="zh-CN" sz="28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     </a:t>
                </a:r>
                <a:r>
                  <a:rPr lang="zh-CN" altLang="en-US" sz="28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、            电容放电基本结束。  </a:t>
                </a:r>
              </a:p>
            </p:txBody>
          </p:sp>
          <p:graphicFrame>
            <p:nvGraphicFramePr>
              <p:cNvPr id="51247" name="Object 13">
                <a:extLst>
                  <a:ext uri="{FF2B5EF4-FFF2-40B4-BE49-F238E27FC236}">
                    <a16:creationId xmlns:a16="http://schemas.microsoft.com/office/drawing/2014/main" id="{7BAB68EF-20D9-4D29-8E13-E0E6A950D86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559" y="1104"/>
              <a:ext cx="1081" cy="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20" name="公式" r:id="rId10" imgW="692185" imgH="158760" progId="Equation.3">
                      <p:embed/>
                    </p:oleObj>
                  </mc:Choice>
                  <mc:Fallback>
                    <p:oleObj name="公式" r:id="rId10" imgW="692185" imgH="158760" progId="Equation.3">
                      <p:embed/>
                      <p:pic>
                        <p:nvPicPr>
                          <p:cNvPr id="51247" name="Object 13">
                            <a:extLst>
                              <a:ext uri="{FF2B5EF4-FFF2-40B4-BE49-F238E27FC236}">
                                <a16:creationId xmlns:a16="http://schemas.microsoft.com/office/drawing/2014/main" id="{7BAB68EF-20D9-4D29-8E13-E0E6A950D86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59" y="1104"/>
                            <a:ext cx="1081" cy="3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CC33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7662" name="Line 14">
            <a:extLst>
              <a:ext uri="{FF2B5EF4-FFF2-40B4-BE49-F238E27FC236}">
                <a16:creationId xmlns:a16="http://schemas.microsoft.com/office/drawing/2014/main" id="{7F9D21AD-5ACB-4C36-91E3-13FA88B682B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2354263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" name="Group 15">
            <a:extLst>
              <a:ext uri="{FF2B5EF4-FFF2-40B4-BE49-F238E27FC236}">
                <a16:creationId xmlns:a16="http://schemas.microsoft.com/office/drawing/2014/main" id="{D0DDD517-2529-48E2-988F-16F5692F458F}"/>
              </a:ext>
            </a:extLst>
          </p:cNvPr>
          <p:cNvGrpSpPr>
            <a:grpSpLocks/>
          </p:cNvGrpSpPr>
          <p:nvPr/>
        </p:nvGrpSpPr>
        <p:grpSpPr bwMode="auto">
          <a:xfrm>
            <a:off x="2041526" y="3367088"/>
            <a:ext cx="8086725" cy="1790700"/>
            <a:chOff x="252" y="2091"/>
            <a:chExt cx="5298" cy="1173"/>
          </a:xfrm>
        </p:grpSpPr>
        <p:sp>
          <p:nvSpPr>
            <p:cNvPr id="27664" name="Text Box 16">
              <a:extLst>
                <a:ext uri="{FF2B5EF4-FFF2-40B4-BE49-F238E27FC236}">
                  <a16:creationId xmlns:a16="http://schemas.microsoft.com/office/drawing/2014/main" id="{CA03535A-FE57-4464-A6E4-C26780650E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" y="2121"/>
              <a:ext cx="200" cy="32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600" b="1" i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</a:t>
              </a:r>
              <a:endParaRPr lang="en-US" altLang="zh-CN" sz="26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51212" name="Object 17">
              <a:extLst>
                <a:ext uri="{FF2B5EF4-FFF2-40B4-BE49-F238E27FC236}">
                  <a16:creationId xmlns:a16="http://schemas.microsoft.com/office/drawing/2014/main" id="{8DBC7637-974E-42FC-B6B9-74193347D31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79" y="2160"/>
            <a:ext cx="247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1" name="公式" r:id="rId12" imgW="82630" imgH="101520" progId="Equation.3">
                    <p:embed/>
                  </p:oleObj>
                </mc:Choice>
                <mc:Fallback>
                  <p:oleObj name="公式" r:id="rId12" imgW="82630" imgH="101520" progId="Equation.3">
                    <p:embed/>
                    <p:pic>
                      <p:nvPicPr>
                        <p:cNvPr id="51212" name="Object 17">
                          <a:extLst>
                            <a:ext uri="{FF2B5EF4-FFF2-40B4-BE49-F238E27FC236}">
                              <a16:creationId xmlns:a16="http://schemas.microsoft.com/office/drawing/2014/main" id="{8DBC7637-974E-42FC-B6B9-74193347D31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79" y="2160"/>
                          <a:ext cx="247" cy="2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13" name="Object 18">
              <a:extLst>
                <a:ext uri="{FF2B5EF4-FFF2-40B4-BE49-F238E27FC236}">
                  <a16:creationId xmlns:a16="http://schemas.microsoft.com/office/drawing/2014/main" id="{BE973728-098C-426D-9AEA-96C32D0ADA3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3" y="2832"/>
            <a:ext cx="355" cy="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2" name="公式" r:id="rId14" imgW="158780" imgH="190440" progId="Equation.3">
                    <p:embed/>
                  </p:oleObj>
                </mc:Choice>
                <mc:Fallback>
                  <p:oleObj name="公式" r:id="rId14" imgW="158780" imgH="190440" progId="Equation.3">
                    <p:embed/>
                    <p:pic>
                      <p:nvPicPr>
                        <p:cNvPr id="51213" name="Object 18">
                          <a:extLst>
                            <a:ext uri="{FF2B5EF4-FFF2-40B4-BE49-F238E27FC236}">
                              <a16:creationId xmlns:a16="http://schemas.microsoft.com/office/drawing/2014/main" id="{BE973728-098C-426D-9AEA-96C32D0ADA3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" y="2832"/>
                          <a:ext cx="355" cy="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14" name="Text Box 19">
              <a:extLst>
                <a:ext uri="{FF2B5EF4-FFF2-40B4-BE49-F238E27FC236}">
                  <a16:creationId xmlns:a16="http://schemas.microsoft.com/office/drawing/2014/main" id="{375FDA03-44C4-492C-B612-55AE25A704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6" y="2937"/>
              <a:ext cx="763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</a:rPr>
                <a:t>0.368</a:t>
              </a:r>
              <a:r>
                <a:rPr lang="en-US" altLang="zh-CN" sz="26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  <p:sp>
          <p:nvSpPr>
            <p:cNvPr id="51215" name="Text Box 20">
              <a:extLst>
                <a:ext uri="{FF2B5EF4-FFF2-40B4-BE49-F238E27FC236}">
                  <a16:creationId xmlns:a16="http://schemas.microsoft.com/office/drawing/2014/main" id="{DC182CDA-37E5-4DD3-AB3C-CF1D556B2F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3" y="2937"/>
              <a:ext cx="764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</a:rPr>
                <a:t>0.135</a:t>
              </a:r>
              <a:r>
                <a:rPr lang="en-US" altLang="zh-CN" sz="26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  <p:sp>
          <p:nvSpPr>
            <p:cNvPr id="51216" name="Text Box 21">
              <a:extLst>
                <a:ext uri="{FF2B5EF4-FFF2-40B4-BE49-F238E27FC236}">
                  <a16:creationId xmlns:a16="http://schemas.microsoft.com/office/drawing/2014/main" id="{74B154C3-A020-43F9-A5EA-14091DE32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1" y="2927"/>
              <a:ext cx="763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6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0.050</a:t>
              </a:r>
              <a:r>
                <a:rPr lang="en-US" altLang="zh-CN" sz="2600" b="1" i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  <p:sp>
          <p:nvSpPr>
            <p:cNvPr id="51217" name="Text Box 22">
              <a:extLst>
                <a:ext uri="{FF2B5EF4-FFF2-40B4-BE49-F238E27FC236}">
                  <a16:creationId xmlns:a16="http://schemas.microsoft.com/office/drawing/2014/main" id="{28A4D950-5514-476E-A05C-816243E691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9" y="2927"/>
              <a:ext cx="763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</a:rPr>
                <a:t>0.018</a:t>
              </a:r>
              <a:r>
                <a:rPr lang="en-US" altLang="zh-CN" sz="26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  <p:sp>
          <p:nvSpPr>
            <p:cNvPr id="51218" name="Text Box 23">
              <a:extLst>
                <a:ext uri="{FF2B5EF4-FFF2-40B4-BE49-F238E27FC236}">
                  <a16:creationId xmlns:a16="http://schemas.microsoft.com/office/drawing/2014/main" id="{D1B00682-2A7E-41B0-A9F0-552CB3B59C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7" y="2927"/>
              <a:ext cx="763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6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0.007</a:t>
              </a:r>
              <a:r>
                <a:rPr lang="en-US" altLang="zh-CN" sz="2600" b="1" i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  <p:sp>
          <p:nvSpPr>
            <p:cNvPr id="51219" name="Text Box 24">
              <a:extLst>
                <a:ext uri="{FF2B5EF4-FFF2-40B4-BE49-F238E27FC236}">
                  <a16:creationId xmlns:a16="http://schemas.microsoft.com/office/drawing/2014/main" id="{552CABD3-ADB1-455B-B142-AE9862964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" y="2937"/>
              <a:ext cx="764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</a:rPr>
                <a:t>0.002</a:t>
              </a:r>
              <a:r>
                <a:rPr lang="en-US" altLang="zh-CN" sz="26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  <p:sp>
          <p:nvSpPr>
            <p:cNvPr id="51220" name="Line 25">
              <a:extLst>
                <a:ext uri="{FF2B5EF4-FFF2-40B4-BE49-F238E27FC236}">
                  <a16:creationId xmlns:a16="http://schemas.microsoft.com/office/drawing/2014/main" id="{2994B761-0A81-4686-9E0F-C8660E9104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" y="2481"/>
              <a:ext cx="5279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1221" name="Object 26">
              <a:extLst>
                <a:ext uri="{FF2B5EF4-FFF2-40B4-BE49-F238E27FC236}">
                  <a16:creationId xmlns:a16="http://schemas.microsoft.com/office/drawing/2014/main" id="{20E9534E-7338-4792-92A3-45441EA29FB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27" y="2152"/>
            <a:ext cx="327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3" name="公式" r:id="rId16" imgW="158780" imgH="139680" progId="Equation.3">
                    <p:embed/>
                  </p:oleObj>
                </mc:Choice>
                <mc:Fallback>
                  <p:oleObj name="公式" r:id="rId16" imgW="158780" imgH="139680" progId="Equation.3">
                    <p:embed/>
                    <p:pic>
                      <p:nvPicPr>
                        <p:cNvPr id="51221" name="Object 26">
                          <a:extLst>
                            <a:ext uri="{FF2B5EF4-FFF2-40B4-BE49-F238E27FC236}">
                              <a16:creationId xmlns:a16="http://schemas.microsoft.com/office/drawing/2014/main" id="{20E9534E-7338-4792-92A3-45441EA29FB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27" y="2152"/>
                          <a:ext cx="327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22" name="Object 27">
              <a:extLst>
                <a:ext uri="{FF2B5EF4-FFF2-40B4-BE49-F238E27FC236}">
                  <a16:creationId xmlns:a16="http://schemas.microsoft.com/office/drawing/2014/main" id="{C9CFE5FE-829A-4939-872F-238361950B9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64" y="2160"/>
            <a:ext cx="338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4" name="公式" r:id="rId18" imgW="158780" imgH="139680" progId="Equation.3">
                    <p:embed/>
                  </p:oleObj>
                </mc:Choice>
                <mc:Fallback>
                  <p:oleObj name="公式" r:id="rId18" imgW="158780" imgH="139680" progId="Equation.3">
                    <p:embed/>
                    <p:pic>
                      <p:nvPicPr>
                        <p:cNvPr id="51222" name="Object 27">
                          <a:extLst>
                            <a:ext uri="{FF2B5EF4-FFF2-40B4-BE49-F238E27FC236}">
                              <a16:creationId xmlns:a16="http://schemas.microsoft.com/office/drawing/2014/main" id="{C9CFE5FE-829A-4939-872F-238361950B9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4" y="2160"/>
                          <a:ext cx="338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23" name="Object 28">
              <a:extLst>
                <a:ext uri="{FF2B5EF4-FFF2-40B4-BE49-F238E27FC236}">
                  <a16:creationId xmlns:a16="http://schemas.microsoft.com/office/drawing/2014/main" id="{26F7BF83-5704-49F3-A2FF-69795B399F1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23" y="2160"/>
            <a:ext cx="327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5" name="公式" r:id="rId20" imgW="158780" imgH="139680" progId="Equation.3">
                    <p:embed/>
                  </p:oleObj>
                </mc:Choice>
                <mc:Fallback>
                  <p:oleObj name="公式" r:id="rId20" imgW="158780" imgH="139680" progId="Equation.3">
                    <p:embed/>
                    <p:pic>
                      <p:nvPicPr>
                        <p:cNvPr id="51223" name="Object 28">
                          <a:extLst>
                            <a:ext uri="{FF2B5EF4-FFF2-40B4-BE49-F238E27FC236}">
                              <a16:creationId xmlns:a16="http://schemas.microsoft.com/office/drawing/2014/main" id="{26F7BF83-5704-49F3-A2FF-69795B399F1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23" y="2160"/>
                          <a:ext cx="327" cy="2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24" name="Object 29">
              <a:extLst>
                <a:ext uri="{FF2B5EF4-FFF2-40B4-BE49-F238E27FC236}">
                  <a16:creationId xmlns:a16="http://schemas.microsoft.com/office/drawing/2014/main" id="{194A02F1-7137-4B95-A67C-2EDD4637622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73" y="2160"/>
            <a:ext cx="326" cy="2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6" name="公式" r:id="rId22" imgW="158780" imgH="139680" progId="Equation.3">
                    <p:embed/>
                  </p:oleObj>
                </mc:Choice>
                <mc:Fallback>
                  <p:oleObj name="公式" r:id="rId22" imgW="158780" imgH="139680" progId="Equation.3">
                    <p:embed/>
                    <p:pic>
                      <p:nvPicPr>
                        <p:cNvPr id="51224" name="Object 29">
                          <a:extLst>
                            <a:ext uri="{FF2B5EF4-FFF2-40B4-BE49-F238E27FC236}">
                              <a16:creationId xmlns:a16="http://schemas.microsoft.com/office/drawing/2014/main" id="{194A02F1-7137-4B95-A67C-2EDD4637622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73" y="2160"/>
                          <a:ext cx="326" cy="2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25" name="Object 30">
              <a:extLst>
                <a:ext uri="{FF2B5EF4-FFF2-40B4-BE49-F238E27FC236}">
                  <a16:creationId xmlns:a16="http://schemas.microsoft.com/office/drawing/2014/main" id="{142F1288-ADA1-420A-98C6-FD561E04E31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72" y="2145"/>
            <a:ext cx="337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7" name="公式" r:id="rId24" imgW="158780" imgH="139680" progId="Equation.3">
                    <p:embed/>
                  </p:oleObj>
                </mc:Choice>
                <mc:Fallback>
                  <p:oleObj name="公式" r:id="rId24" imgW="158780" imgH="139680" progId="Equation.3">
                    <p:embed/>
                    <p:pic>
                      <p:nvPicPr>
                        <p:cNvPr id="51225" name="Object 30">
                          <a:extLst>
                            <a:ext uri="{FF2B5EF4-FFF2-40B4-BE49-F238E27FC236}">
                              <a16:creationId xmlns:a16="http://schemas.microsoft.com/office/drawing/2014/main" id="{142F1288-ADA1-420A-98C6-FD561E04E31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2" y="2145"/>
                          <a:ext cx="337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26" name="Line 31">
              <a:extLst>
                <a:ext uri="{FF2B5EF4-FFF2-40B4-BE49-F238E27FC236}">
                  <a16:creationId xmlns:a16="http://schemas.microsoft.com/office/drawing/2014/main" id="{5129C4B1-0D77-490B-A9AB-E6897DE0C6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" y="2880"/>
              <a:ext cx="5279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27" name="Line 32">
              <a:extLst>
                <a:ext uri="{FF2B5EF4-FFF2-40B4-BE49-F238E27FC236}">
                  <a16:creationId xmlns:a16="http://schemas.microsoft.com/office/drawing/2014/main" id="{8870FB4E-FC4B-44C0-9419-8A0146F4D3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" y="2091"/>
              <a:ext cx="5279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28" name="Line 33">
              <a:extLst>
                <a:ext uri="{FF2B5EF4-FFF2-40B4-BE49-F238E27FC236}">
                  <a16:creationId xmlns:a16="http://schemas.microsoft.com/office/drawing/2014/main" id="{6076B8E5-4286-4A3E-A332-10107976F7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3" y="2091"/>
              <a:ext cx="1" cy="117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29" name="Line 34">
              <a:extLst>
                <a:ext uri="{FF2B5EF4-FFF2-40B4-BE49-F238E27FC236}">
                  <a16:creationId xmlns:a16="http://schemas.microsoft.com/office/drawing/2014/main" id="{69DEC619-2758-414F-A31C-1FD65FF818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2" y="2091"/>
              <a:ext cx="1" cy="117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30" name="Line 35">
              <a:extLst>
                <a:ext uri="{FF2B5EF4-FFF2-40B4-BE49-F238E27FC236}">
                  <a16:creationId xmlns:a16="http://schemas.microsoft.com/office/drawing/2014/main" id="{E5BB488D-8D2D-4AAD-866E-0427364434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31" y="2091"/>
              <a:ext cx="1" cy="117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31" name="Line 36">
              <a:extLst>
                <a:ext uri="{FF2B5EF4-FFF2-40B4-BE49-F238E27FC236}">
                  <a16:creationId xmlns:a16="http://schemas.microsoft.com/office/drawing/2014/main" id="{ABC289ED-F26C-40C2-A048-5F38658F0B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89" y="2091"/>
              <a:ext cx="1" cy="117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32" name="Line 37">
              <a:extLst>
                <a:ext uri="{FF2B5EF4-FFF2-40B4-BE49-F238E27FC236}">
                  <a16:creationId xmlns:a16="http://schemas.microsoft.com/office/drawing/2014/main" id="{147E3415-2A7B-4112-8C3D-AACFD4A83D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7" y="2091"/>
              <a:ext cx="1" cy="117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33" name="Line 38">
              <a:extLst>
                <a:ext uri="{FF2B5EF4-FFF2-40B4-BE49-F238E27FC236}">
                  <a16:creationId xmlns:a16="http://schemas.microsoft.com/office/drawing/2014/main" id="{F33FBB9F-8E4E-45D7-9A69-62DB79FCB6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85" y="2091"/>
              <a:ext cx="1" cy="117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34" name="Line 39">
              <a:extLst>
                <a:ext uri="{FF2B5EF4-FFF2-40B4-BE49-F238E27FC236}">
                  <a16:creationId xmlns:a16="http://schemas.microsoft.com/office/drawing/2014/main" id="{0499FCC2-4D72-4DBC-859B-E84F1EF01A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" y="3264"/>
              <a:ext cx="5279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1235" name="Object 40">
              <a:extLst>
                <a:ext uri="{FF2B5EF4-FFF2-40B4-BE49-F238E27FC236}">
                  <a16:creationId xmlns:a16="http://schemas.microsoft.com/office/drawing/2014/main" id="{7682497A-872F-478E-AB35-7C48CB96B8D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09" y="2458"/>
            <a:ext cx="444" cy="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8" name="Equation" r:id="rId26" imgW="177862" imgH="158760" progId="Equation.3">
                    <p:embed/>
                  </p:oleObj>
                </mc:Choice>
                <mc:Fallback>
                  <p:oleObj name="Equation" r:id="rId26" imgW="177862" imgH="158760" progId="Equation.3">
                    <p:embed/>
                    <p:pic>
                      <p:nvPicPr>
                        <p:cNvPr id="51235" name="Object 40">
                          <a:extLst>
                            <a:ext uri="{FF2B5EF4-FFF2-40B4-BE49-F238E27FC236}">
                              <a16:creationId xmlns:a16="http://schemas.microsoft.com/office/drawing/2014/main" id="{7682497A-872F-478E-AB35-7C48CB96B8D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9" y="2458"/>
                          <a:ext cx="444" cy="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36" name="Object 41">
              <a:extLst>
                <a:ext uri="{FF2B5EF4-FFF2-40B4-BE49-F238E27FC236}">
                  <a16:creationId xmlns:a16="http://schemas.microsoft.com/office/drawing/2014/main" id="{F7D10CC5-8C7D-42C0-BD56-C4E00F9C6B6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57" y="2448"/>
            <a:ext cx="444" cy="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9" name="Equation" r:id="rId28" imgW="177862" imgH="158760" progId="Equation.3">
                    <p:embed/>
                  </p:oleObj>
                </mc:Choice>
                <mc:Fallback>
                  <p:oleObj name="Equation" r:id="rId28" imgW="177862" imgH="158760" progId="Equation.3">
                    <p:embed/>
                    <p:pic>
                      <p:nvPicPr>
                        <p:cNvPr id="51236" name="Object 41">
                          <a:extLst>
                            <a:ext uri="{FF2B5EF4-FFF2-40B4-BE49-F238E27FC236}">
                              <a16:creationId xmlns:a16="http://schemas.microsoft.com/office/drawing/2014/main" id="{F7D10CC5-8C7D-42C0-BD56-C4E00F9C6B6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7" y="2448"/>
                          <a:ext cx="444" cy="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37" name="Object 42">
              <a:extLst>
                <a:ext uri="{FF2B5EF4-FFF2-40B4-BE49-F238E27FC236}">
                  <a16:creationId xmlns:a16="http://schemas.microsoft.com/office/drawing/2014/main" id="{315CCFD9-774A-4676-9FB0-8E742E4861A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81" y="2448"/>
            <a:ext cx="444" cy="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0" name="Equation" r:id="rId30" imgW="177862" imgH="158760" progId="Equation.3">
                    <p:embed/>
                  </p:oleObj>
                </mc:Choice>
                <mc:Fallback>
                  <p:oleObj name="Equation" r:id="rId30" imgW="177862" imgH="158760" progId="Equation.3">
                    <p:embed/>
                    <p:pic>
                      <p:nvPicPr>
                        <p:cNvPr id="51237" name="Object 42">
                          <a:extLst>
                            <a:ext uri="{FF2B5EF4-FFF2-40B4-BE49-F238E27FC236}">
                              <a16:creationId xmlns:a16="http://schemas.microsoft.com/office/drawing/2014/main" id="{315CCFD9-774A-4676-9FB0-8E742E4861A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1" y="2448"/>
                          <a:ext cx="444" cy="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38" name="Object 43">
              <a:extLst>
                <a:ext uri="{FF2B5EF4-FFF2-40B4-BE49-F238E27FC236}">
                  <a16:creationId xmlns:a16="http://schemas.microsoft.com/office/drawing/2014/main" id="{7D470B48-1BF3-4F0D-B197-6F6F4F6D7D2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76" y="2448"/>
            <a:ext cx="444" cy="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1" name="Equation" r:id="rId32" imgW="177862" imgH="158760" progId="Equation.3">
                    <p:embed/>
                  </p:oleObj>
                </mc:Choice>
                <mc:Fallback>
                  <p:oleObj name="Equation" r:id="rId32" imgW="177862" imgH="158760" progId="Equation.3">
                    <p:embed/>
                    <p:pic>
                      <p:nvPicPr>
                        <p:cNvPr id="51238" name="Object 43">
                          <a:extLst>
                            <a:ext uri="{FF2B5EF4-FFF2-40B4-BE49-F238E27FC236}">
                              <a16:creationId xmlns:a16="http://schemas.microsoft.com/office/drawing/2014/main" id="{7D470B48-1BF3-4F0D-B197-6F6F4F6D7D2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6" y="2448"/>
                          <a:ext cx="444" cy="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39" name="Object 44">
              <a:extLst>
                <a:ext uri="{FF2B5EF4-FFF2-40B4-BE49-F238E27FC236}">
                  <a16:creationId xmlns:a16="http://schemas.microsoft.com/office/drawing/2014/main" id="{A307D0B3-6DA3-4B0C-9966-1BDB6091C99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01" y="2448"/>
            <a:ext cx="444" cy="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2" name="Equation" r:id="rId34" imgW="177862" imgH="158760" progId="Equation.3">
                    <p:embed/>
                  </p:oleObj>
                </mc:Choice>
                <mc:Fallback>
                  <p:oleObj name="Equation" r:id="rId34" imgW="177862" imgH="158760" progId="Equation.3">
                    <p:embed/>
                    <p:pic>
                      <p:nvPicPr>
                        <p:cNvPr id="51239" name="Object 44">
                          <a:extLst>
                            <a:ext uri="{FF2B5EF4-FFF2-40B4-BE49-F238E27FC236}">
                              <a16:creationId xmlns:a16="http://schemas.microsoft.com/office/drawing/2014/main" id="{A307D0B3-6DA3-4B0C-9966-1BDB6091C99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1" y="2448"/>
                          <a:ext cx="444" cy="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40" name="Object 45">
              <a:extLst>
                <a:ext uri="{FF2B5EF4-FFF2-40B4-BE49-F238E27FC236}">
                  <a16:creationId xmlns:a16="http://schemas.microsoft.com/office/drawing/2014/main" id="{4FD88470-CC2A-44FF-8106-F9FE4BC45F9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49" y="2448"/>
            <a:ext cx="444" cy="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3" name="Equation" r:id="rId36" imgW="177862" imgH="158760" progId="Equation.3">
                    <p:embed/>
                  </p:oleObj>
                </mc:Choice>
                <mc:Fallback>
                  <p:oleObj name="Equation" r:id="rId36" imgW="177862" imgH="158760" progId="Equation.3">
                    <p:embed/>
                    <p:pic>
                      <p:nvPicPr>
                        <p:cNvPr id="51240" name="Object 45">
                          <a:extLst>
                            <a:ext uri="{FF2B5EF4-FFF2-40B4-BE49-F238E27FC236}">
                              <a16:creationId xmlns:a16="http://schemas.microsoft.com/office/drawing/2014/main" id="{4FD88470-CC2A-44FF-8106-F9FE4BC45F9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9" y="2448"/>
                          <a:ext cx="444" cy="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41" name="Object 46">
              <a:extLst>
                <a:ext uri="{FF2B5EF4-FFF2-40B4-BE49-F238E27FC236}">
                  <a16:creationId xmlns:a16="http://schemas.microsoft.com/office/drawing/2014/main" id="{82DAE145-C211-4874-9AC8-A0F20C6525F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" y="2400"/>
            <a:ext cx="432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4" name="Equation" r:id="rId38" imgW="184163" imgH="273060" progId="Equation.3">
                    <p:embed/>
                  </p:oleObj>
                </mc:Choice>
                <mc:Fallback>
                  <p:oleObj name="Equation" r:id="rId38" imgW="184163" imgH="273060" progId="Equation.3">
                    <p:embed/>
                    <p:pic>
                      <p:nvPicPr>
                        <p:cNvPr id="51241" name="Object 46">
                          <a:extLst>
                            <a:ext uri="{FF2B5EF4-FFF2-40B4-BE49-F238E27FC236}">
                              <a16:creationId xmlns:a16="http://schemas.microsoft.com/office/drawing/2014/main" id="{82DAE145-C211-4874-9AC8-A0F20C6525F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" y="2400"/>
                          <a:ext cx="432" cy="5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42" name="Line 47">
              <a:extLst>
                <a:ext uri="{FF2B5EF4-FFF2-40B4-BE49-F238E27FC236}">
                  <a16:creationId xmlns:a16="http://schemas.microsoft.com/office/drawing/2014/main" id="{FA24C43C-F69F-40FE-A3E2-BEF87505A5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5" y="2091"/>
              <a:ext cx="1" cy="117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43" name="Line 48">
              <a:extLst>
                <a:ext uri="{FF2B5EF4-FFF2-40B4-BE49-F238E27FC236}">
                  <a16:creationId xmlns:a16="http://schemas.microsoft.com/office/drawing/2014/main" id="{ED090051-D85C-4959-8FC3-0B707A5AC8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1" y="2091"/>
              <a:ext cx="1" cy="117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" name="Group 49">
            <a:extLst>
              <a:ext uri="{FF2B5EF4-FFF2-40B4-BE49-F238E27FC236}">
                <a16:creationId xmlns:a16="http://schemas.microsoft.com/office/drawing/2014/main" id="{9330EBD2-EAF1-4841-B2E2-E64410F62A09}"/>
              </a:ext>
            </a:extLst>
          </p:cNvPr>
          <p:cNvGrpSpPr>
            <a:grpSpLocks/>
          </p:cNvGrpSpPr>
          <p:nvPr/>
        </p:nvGrpSpPr>
        <p:grpSpPr bwMode="auto">
          <a:xfrm>
            <a:off x="2203450" y="2273300"/>
            <a:ext cx="3244850" cy="850900"/>
            <a:chOff x="428" y="1423"/>
            <a:chExt cx="2044" cy="536"/>
          </a:xfrm>
        </p:grpSpPr>
        <p:graphicFrame>
          <p:nvGraphicFramePr>
            <p:cNvPr id="51209" name="Object 50">
              <a:extLst>
                <a:ext uri="{FF2B5EF4-FFF2-40B4-BE49-F238E27FC236}">
                  <a16:creationId xmlns:a16="http://schemas.microsoft.com/office/drawing/2014/main" id="{16862A57-4E5C-4B0E-8BD8-97C3687A153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8" y="1423"/>
            <a:ext cx="566" cy="5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5" name="Equation" r:id="rId40" imgW="228628" imgH="273060" progId="Equation.3">
                    <p:embed/>
                  </p:oleObj>
                </mc:Choice>
                <mc:Fallback>
                  <p:oleObj name="Equation" r:id="rId40" imgW="228628" imgH="273060" progId="Equation.3">
                    <p:embed/>
                    <p:pic>
                      <p:nvPicPr>
                        <p:cNvPr id="51209" name="Object 50">
                          <a:extLst>
                            <a:ext uri="{FF2B5EF4-FFF2-40B4-BE49-F238E27FC236}">
                              <a16:creationId xmlns:a16="http://schemas.microsoft.com/office/drawing/2014/main" id="{16862A57-4E5C-4B0E-8BD8-97C3687A153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" y="1423"/>
                          <a:ext cx="566" cy="5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99" name="Text Box 51">
              <a:extLst>
                <a:ext uri="{FF2B5EF4-FFF2-40B4-BE49-F238E27FC236}">
                  <a16:creationId xmlns:a16="http://schemas.microsoft.com/office/drawing/2014/main" id="{50B61DEE-0F4E-44EF-9FBA-0EAE91C10A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6" y="1627"/>
              <a:ext cx="1466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en-US" sz="28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随时间而衰减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60665446-8B0A-4E51-9399-35A3F15FD3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8989" y="566739"/>
            <a:ext cx="517802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3.3.2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</a:t>
            </a:r>
            <a:r>
              <a:rPr lang="en-US" altLang="zh-CN" sz="32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RC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电路的零状态响应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EAD5B1EE-0E57-4AF1-B0EB-730789FE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9626" y="1131889"/>
            <a:ext cx="4778375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零状态响应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储能元件的初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始能量为零， 仅由电源激励所产生的电路的响应。</a:t>
            </a:r>
          </a:p>
        </p:txBody>
      </p:sp>
      <p:sp>
        <p:nvSpPr>
          <p:cNvPr id="28676" name="Text Box 4">
            <a:extLst>
              <a:ext uri="{FF2B5EF4-FFF2-40B4-BE49-F238E27FC236}">
                <a16:creationId xmlns:a16="http://schemas.microsoft.com/office/drawing/2014/main" id="{EC804DB5-DCB9-4478-9349-826E65C4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2605088"/>
            <a:ext cx="4229100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实质：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RC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电路的充电过程</a:t>
            </a:r>
          </a:p>
        </p:txBody>
      </p:sp>
      <p:sp>
        <p:nvSpPr>
          <p:cNvPr id="28677" name="Text Box 5">
            <a:extLst>
              <a:ext uri="{FF2B5EF4-FFF2-40B4-BE49-F238E27FC236}">
                <a16:creationId xmlns:a16="http://schemas.microsoft.com/office/drawing/2014/main" id="{1760AEE1-CA35-444A-907E-19F3C30D1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3588" y="3060701"/>
            <a:ext cx="5107488" cy="20333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分析：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在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t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时，合上开关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此时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电路实为输入一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个阶跃电压</a:t>
            </a:r>
            <a:r>
              <a:rPr lang="en-US" altLang="zh-CN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，如图。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与恒定电压不同，其</a:t>
            </a:r>
          </a:p>
        </p:txBody>
      </p:sp>
      <p:grpSp>
        <p:nvGrpSpPr>
          <p:cNvPr id="2" name="Group 6">
            <a:extLst>
              <a:ext uri="{FF2B5EF4-FFF2-40B4-BE49-F238E27FC236}">
                <a16:creationId xmlns:a16="http://schemas.microsoft.com/office/drawing/2014/main" id="{DCF688B7-C715-4F31-88F9-BB69D949E990}"/>
              </a:ext>
            </a:extLst>
          </p:cNvPr>
          <p:cNvGrpSpPr>
            <a:grpSpLocks/>
          </p:cNvGrpSpPr>
          <p:nvPr/>
        </p:nvGrpSpPr>
        <p:grpSpPr bwMode="auto">
          <a:xfrm>
            <a:off x="2133601" y="5172076"/>
            <a:ext cx="4772025" cy="1152525"/>
            <a:chOff x="306" y="2832"/>
            <a:chExt cx="3006" cy="726"/>
          </a:xfrm>
        </p:grpSpPr>
        <p:sp>
          <p:nvSpPr>
            <p:cNvPr id="28679" name="Text Box 7">
              <a:extLst>
                <a:ext uri="{FF2B5EF4-FFF2-40B4-BE49-F238E27FC236}">
                  <a16:creationId xmlns:a16="http://schemas.microsoft.com/office/drawing/2014/main" id="{31F6F4E1-46E1-4AE9-8403-A81A316DD8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" y="3006"/>
              <a:ext cx="1380" cy="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电压</a:t>
              </a:r>
              <a:r>
                <a:rPr lang="en-US" altLang="zh-CN" sz="2800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表达式</a:t>
              </a:r>
              <a:endParaRPr lang="zh-CN" altLang="en-US" sz="28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52246" name="Object 8">
              <a:extLst>
                <a:ext uri="{FF2B5EF4-FFF2-40B4-BE49-F238E27FC236}">
                  <a16:creationId xmlns:a16="http://schemas.microsoft.com/office/drawing/2014/main" id="{35B6F812-EE3B-4D01-8A5E-1370FB4C8F8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76" y="2832"/>
            <a:ext cx="1536" cy="7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1" name="公式" r:id="rId4" imgW="882649" imgH="425520" progId="Equation.3">
                    <p:embed/>
                  </p:oleObj>
                </mc:Choice>
                <mc:Fallback>
                  <p:oleObj name="公式" r:id="rId4" imgW="882649" imgH="425520" progId="Equation.3">
                    <p:embed/>
                    <p:pic>
                      <p:nvPicPr>
                        <p:cNvPr id="52246" name="Object 8">
                          <a:extLst>
                            <a:ext uri="{FF2B5EF4-FFF2-40B4-BE49-F238E27FC236}">
                              <a16:creationId xmlns:a16="http://schemas.microsoft.com/office/drawing/2014/main" id="{35B6F812-EE3B-4D01-8A5E-1370FB4C8F8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6" y="2832"/>
                          <a:ext cx="1536" cy="7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37">
            <a:extLst>
              <a:ext uri="{FF2B5EF4-FFF2-40B4-BE49-F238E27FC236}">
                <a16:creationId xmlns:a16="http://schemas.microsoft.com/office/drawing/2014/main" id="{7494C8C6-4080-4DFD-BE51-81AA6CAECED0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3781425"/>
            <a:ext cx="2751138" cy="2000250"/>
            <a:chOff x="3696" y="2382"/>
            <a:chExt cx="1733" cy="1260"/>
          </a:xfrm>
        </p:grpSpPr>
        <p:grpSp>
          <p:nvGrpSpPr>
            <p:cNvPr id="52233" name="Group 38">
              <a:extLst>
                <a:ext uri="{FF2B5EF4-FFF2-40B4-BE49-F238E27FC236}">
                  <a16:creationId xmlns:a16="http://schemas.microsoft.com/office/drawing/2014/main" id="{6B3BDA85-A9D8-4BED-9F51-E91F9A7E7E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6" y="2382"/>
              <a:ext cx="1733" cy="1260"/>
              <a:chOff x="3696" y="2404"/>
              <a:chExt cx="1781" cy="1347"/>
            </a:xfrm>
          </p:grpSpPr>
          <p:sp>
            <p:nvSpPr>
              <p:cNvPr id="52235" name="Text Box 39">
                <a:extLst>
                  <a:ext uri="{FF2B5EF4-FFF2-40B4-BE49-F238E27FC236}">
                    <a16:creationId xmlns:a16="http://schemas.microsoft.com/office/drawing/2014/main" id="{C9434E39-E097-477F-B20F-6CB6AB5C69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92" y="2779"/>
                <a:ext cx="262" cy="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400" b="1" i="1">
                    <a:solidFill>
                      <a:srgbClr val="FF33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U</a:t>
                </a:r>
              </a:p>
            </p:txBody>
          </p:sp>
          <p:grpSp>
            <p:nvGrpSpPr>
              <p:cNvPr id="52236" name="Group 40">
                <a:extLst>
                  <a:ext uri="{FF2B5EF4-FFF2-40B4-BE49-F238E27FC236}">
                    <a16:creationId xmlns:a16="http://schemas.microsoft.com/office/drawing/2014/main" id="{B0D6DE8D-5ED2-4147-B3EE-CA3C4F18D6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96" y="2404"/>
                <a:ext cx="1781" cy="1254"/>
                <a:chOff x="3696" y="3263"/>
                <a:chExt cx="1781" cy="1254"/>
              </a:xfrm>
            </p:grpSpPr>
            <p:sp>
              <p:nvSpPr>
                <p:cNvPr id="52241" name="Line 41">
                  <a:extLst>
                    <a:ext uri="{FF2B5EF4-FFF2-40B4-BE49-F238E27FC236}">
                      <a16:creationId xmlns:a16="http://schemas.microsoft.com/office/drawing/2014/main" id="{BC67EB87-60A4-4E4C-A242-F037CC0F65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96" y="4254"/>
                  <a:ext cx="1680" cy="0"/>
                </a:xfrm>
                <a:prstGeom prst="line">
                  <a:avLst/>
                </a:prstGeom>
                <a:noFill/>
                <a:ln w="28575">
                  <a:solidFill>
                    <a:schemeClr val="tx2"/>
                  </a:solidFill>
                  <a:round/>
                  <a:headEnd/>
                  <a:tailEnd type="stealth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2242" name="Line 42">
                  <a:extLst>
                    <a:ext uri="{FF2B5EF4-FFF2-40B4-BE49-F238E27FC236}">
                      <a16:creationId xmlns:a16="http://schemas.microsoft.com/office/drawing/2014/main" id="{C7CF591F-17D4-462A-8B5A-07A6B041AC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5400000">
                  <a:off x="3648" y="3822"/>
                  <a:ext cx="864" cy="0"/>
                </a:xfrm>
                <a:prstGeom prst="line">
                  <a:avLst/>
                </a:prstGeom>
                <a:noFill/>
                <a:ln w="28575">
                  <a:solidFill>
                    <a:schemeClr val="tx2"/>
                  </a:solidFill>
                  <a:round/>
                  <a:headEnd/>
                  <a:tailEnd type="stealth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2243" name="Text Box 43">
                  <a:extLst>
                    <a:ext uri="{FF2B5EF4-FFF2-40B4-BE49-F238E27FC236}">
                      <a16:creationId xmlns:a16="http://schemas.microsoft.com/office/drawing/2014/main" id="{98416F39-7012-4BA0-87AF-56F831A6763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94" y="4167"/>
                  <a:ext cx="183" cy="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 i="1">
                      <a:solidFill>
                        <a:srgbClr val="FF33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t</a:t>
                  </a:r>
                </a:p>
              </p:txBody>
            </p:sp>
            <p:sp>
              <p:nvSpPr>
                <p:cNvPr id="52244" name="Text Box 44">
                  <a:extLst>
                    <a:ext uri="{FF2B5EF4-FFF2-40B4-BE49-F238E27FC236}">
                      <a16:creationId xmlns:a16="http://schemas.microsoft.com/office/drawing/2014/main" id="{9B4D25F6-7D13-4CE5-8334-EBEAA38ACE4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28" y="3263"/>
                  <a:ext cx="238" cy="3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600" b="1" i="1">
                      <a:solidFill>
                        <a:srgbClr val="FF33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u</a:t>
                  </a:r>
                </a:p>
              </p:txBody>
            </p:sp>
          </p:grpSp>
          <p:sp>
            <p:nvSpPr>
              <p:cNvPr id="52237" name="Line 45">
                <a:extLst>
                  <a:ext uri="{FF2B5EF4-FFF2-40B4-BE49-F238E27FC236}">
                    <a16:creationId xmlns:a16="http://schemas.microsoft.com/office/drawing/2014/main" id="{E1138924-76C0-445C-8B27-069728D06B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6" y="3395"/>
                <a:ext cx="384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2238" name="Line 46">
                <a:extLst>
                  <a:ext uri="{FF2B5EF4-FFF2-40B4-BE49-F238E27FC236}">
                    <a16:creationId xmlns:a16="http://schemas.microsoft.com/office/drawing/2014/main" id="{90CBB231-DD27-40B7-B4E4-A3F36D7C9C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0" y="2915"/>
                <a:ext cx="0" cy="4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2239" name="Line 47">
                <a:extLst>
                  <a:ext uri="{FF2B5EF4-FFF2-40B4-BE49-F238E27FC236}">
                    <a16:creationId xmlns:a16="http://schemas.microsoft.com/office/drawing/2014/main" id="{0492D6B6-7903-4115-BE4E-996D3459BD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0" y="2915"/>
                <a:ext cx="912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2240" name="Text Box 48">
                <a:extLst>
                  <a:ext uri="{FF2B5EF4-FFF2-40B4-BE49-F238E27FC236}">
                    <a16:creationId xmlns:a16="http://schemas.microsoft.com/office/drawing/2014/main" id="{E3265BE9-2D98-4F2C-8209-B7BA0A303D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64" y="3443"/>
                <a:ext cx="912" cy="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solidFill>
                      <a:srgbClr val="000099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阶跃电压</a:t>
                </a:r>
              </a:p>
            </p:txBody>
          </p:sp>
        </p:grpSp>
        <p:sp>
          <p:nvSpPr>
            <p:cNvPr id="52234" name="Text Box 49">
              <a:extLst>
                <a:ext uri="{FF2B5EF4-FFF2-40B4-BE49-F238E27FC236}">
                  <a16:creationId xmlns:a16="http://schemas.microsoft.com/office/drawing/2014/main" id="{87B74E28-3A01-49EE-97B1-19F7773C6F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" y="3279"/>
              <a:ext cx="24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</p:grpSp>
      <p:pic>
        <p:nvPicPr>
          <p:cNvPr id="52232" name="Picture 62" descr="图片16">
            <a:extLst>
              <a:ext uri="{FF2B5EF4-FFF2-40B4-BE49-F238E27FC236}">
                <a16:creationId xmlns:a16="http://schemas.microsoft.com/office/drawing/2014/main" id="{0331D6A2-33C4-4C31-AA4A-9B99DBE56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981076"/>
            <a:ext cx="3500438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  <p:bldP spid="28676" grpId="0" autoUpdateAnimBg="0"/>
      <p:bldP spid="28677" grpId="0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>
            <a:extLst>
              <a:ext uri="{FF2B5EF4-FFF2-40B4-BE49-F238E27FC236}">
                <a16:creationId xmlns:a16="http://schemas.microsoft.com/office/drawing/2014/main" id="{ACE1C98E-DE1C-44D8-9BB7-09BC2DF2BF0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43200" y="2087563"/>
          <a:ext cx="3124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0" name="Equation" r:id="rId4" imgW="1098495" imgH="349200" progId="Equation.3">
                  <p:embed/>
                </p:oleObj>
              </mc:Choice>
              <mc:Fallback>
                <p:oleObj name="Equation" r:id="rId4" imgW="1098495" imgH="349200" progId="Equation.3">
                  <p:embed/>
                  <p:pic>
                    <p:nvPicPr>
                      <p:cNvPr id="29698" name="Object 2">
                        <a:extLst>
                          <a:ext uri="{FF2B5EF4-FFF2-40B4-BE49-F238E27FC236}">
                            <a16:creationId xmlns:a16="http://schemas.microsoft.com/office/drawing/2014/main" id="{ACE1C98E-DE1C-44D8-9BB7-09BC2DF2BF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087563"/>
                        <a:ext cx="31242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FFCC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AutoShape 3" descr="小网格">
            <a:extLst>
              <a:ext uri="{FF2B5EF4-FFF2-40B4-BE49-F238E27FC236}">
                <a16:creationId xmlns:a16="http://schemas.microsoft.com/office/drawing/2014/main" id="{9DD80FE1-75BF-4711-95E1-228415699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0964" y="3459164"/>
            <a:ext cx="2886075" cy="1063625"/>
          </a:xfrm>
          <a:prstGeom prst="wedgeRoundRectCallout">
            <a:avLst>
              <a:gd name="adj1" fmla="val -115787"/>
              <a:gd name="adj2" fmla="val -116745"/>
              <a:gd name="adj3" fmla="val 16667"/>
            </a:avLst>
          </a:prstGeom>
          <a:pattFill prst="smGrid">
            <a:fgClr>
              <a:srgbClr val="FFFF00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一阶线性常系数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非齐次微分方程</a:t>
            </a:r>
            <a:endParaRPr lang="zh-CN" altLang="en-US" sz="2800" b="1">
              <a:solidFill>
                <a:srgbClr val="FFFF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9700" name="Object 4">
            <a:extLst>
              <a:ext uri="{FF2B5EF4-FFF2-40B4-BE49-F238E27FC236}">
                <a16:creationId xmlns:a16="http://schemas.microsoft.com/office/drawing/2014/main" id="{60DFEEB8-3363-41F3-A586-A5C5C42AEF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19400" y="1600201"/>
          <a:ext cx="205740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1" name="公式" r:id="rId6" imgW="755733" imgH="190440" progId="Equation.3">
                  <p:embed/>
                </p:oleObj>
              </mc:Choice>
              <mc:Fallback>
                <p:oleObj name="公式" r:id="rId6" imgW="755733" imgH="190440" progId="Equation.3">
                  <p:embed/>
                  <p:pic>
                    <p:nvPicPr>
                      <p:cNvPr id="29700" name="Object 4">
                        <a:extLst>
                          <a:ext uri="{FF2B5EF4-FFF2-40B4-BE49-F238E27FC236}">
                            <a16:creationId xmlns:a16="http://schemas.microsoft.com/office/drawing/2014/main" id="{60DFEEB8-3363-41F3-A586-A5C5C42AEF0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600201"/>
                        <a:ext cx="2057400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5">
            <a:extLst>
              <a:ext uri="{FF2B5EF4-FFF2-40B4-BE49-F238E27FC236}">
                <a16:creationId xmlns:a16="http://schemas.microsoft.com/office/drawing/2014/main" id="{42A2DE5F-9402-4FB0-8D9C-7085025D0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895600"/>
            <a:ext cx="7805342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方程的通解 </a:t>
            </a: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方程的特解 </a:t>
            </a:r>
            <a:r>
              <a:rPr lang="en-US" altLang="zh-CN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zh-CN" alt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对应齐次方程的通解</a:t>
            </a:r>
          </a:p>
        </p:txBody>
      </p:sp>
      <p:graphicFrame>
        <p:nvGraphicFramePr>
          <p:cNvPr id="29702" name="Object 6">
            <a:extLst>
              <a:ext uri="{FF2B5EF4-FFF2-40B4-BE49-F238E27FC236}">
                <a16:creationId xmlns:a16="http://schemas.microsoft.com/office/drawing/2014/main" id="{8542707B-2763-4E4F-9474-9F62FECF22B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0" y="3290888"/>
          <a:ext cx="312420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2" name="公式" r:id="rId8" imgW="1212809" imgH="190440" progId="Equation.3">
                  <p:embed/>
                </p:oleObj>
              </mc:Choice>
              <mc:Fallback>
                <p:oleObj name="公式" r:id="rId8" imgW="1212809" imgH="190440" progId="Equation.3">
                  <p:embed/>
                  <p:pic>
                    <p:nvPicPr>
                      <p:cNvPr id="29702" name="Object 6">
                        <a:extLst>
                          <a:ext uri="{FF2B5EF4-FFF2-40B4-BE49-F238E27FC236}">
                            <a16:creationId xmlns:a16="http://schemas.microsoft.com/office/drawing/2014/main" id="{8542707B-2763-4E4F-9474-9F62FECF22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290888"/>
                        <a:ext cx="3124200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3" name="Text Box 7">
            <a:extLst>
              <a:ext uri="{FF2B5EF4-FFF2-40B4-BE49-F238E27FC236}">
                <a16:creationId xmlns:a16="http://schemas.microsoft.com/office/drawing/2014/main" id="{9EFEB125-112D-473D-AC5D-3DC3D88BC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4059" y="776288"/>
            <a:ext cx="2723823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i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的变化规律</a:t>
            </a:r>
          </a:p>
        </p:txBody>
      </p:sp>
      <p:sp>
        <p:nvSpPr>
          <p:cNvPr id="29704" name="Rectangle 8">
            <a:extLst>
              <a:ext uri="{FF2B5EF4-FFF2-40B4-BE49-F238E27FC236}">
                <a16:creationId xmlns:a16="http://schemas.microsoft.com/office/drawing/2014/main" id="{D9C632A6-66F7-4BDA-B413-9F831E15A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1" y="1265238"/>
            <a:ext cx="2619375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(1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列</a:t>
            </a:r>
            <a:r>
              <a:rPr lang="zh-CN" altLang="en-US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KVL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2" charset="2"/>
              </a:rPr>
              <a:t>方程</a:t>
            </a:r>
          </a:p>
        </p:txBody>
      </p:sp>
      <p:sp>
        <p:nvSpPr>
          <p:cNvPr id="53257" name="AutoShape 9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0716B64E-3E0B-4857-8D32-02EBAE072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9800" y="990600"/>
            <a:ext cx="533400" cy="304800"/>
          </a:xfrm>
          <a:prstGeom prst="actionButtonForwardNext">
            <a:avLst/>
          </a:prstGeom>
          <a:gradFill rotWithShape="0">
            <a:gsLst>
              <a:gs pos="0">
                <a:srgbClr val="D6FBB5"/>
              </a:gs>
              <a:gs pos="100000">
                <a:srgbClr val="A4C08A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706" name="Text Box 10">
            <a:extLst>
              <a:ext uri="{FF2B5EF4-FFF2-40B4-BE49-F238E27FC236}">
                <a16:creationId xmlns:a16="http://schemas.microsoft.com/office/drawing/2014/main" id="{D6EF17EC-7686-4BDF-88B3-A926B9352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589" y="271464"/>
            <a:ext cx="517802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3.3.2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</a:t>
            </a:r>
            <a:r>
              <a:rPr lang="en-US" altLang="zh-CN" sz="32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RC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电路的零状态响应</a:t>
            </a:r>
          </a:p>
        </p:txBody>
      </p:sp>
      <p:sp>
        <p:nvSpPr>
          <p:cNvPr id="29736" name="Rectangle 40">
            <a:extLst>
              <a:ext uri="{FF2B5EF4-FFF2-40B4-BE49-F238E27FC236}">
                <a16:creationId xmlns:a16="http://schemas.microsoft.com/office/drawing/2014/main" id="{A1F6EBDA-58C2-44E5-9E34-31B80826B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1" y="3810000"/>
            <a:ext cx="1797287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解方程</a:t>
            </a:r>
          </a:p>
        </p:txBody>
      </p:sp>
      <p:grpSp>
        <p:nvGrpSpPr>
          <p:cNvPr id="2" name="Group 41">
            <a:extLst>
              <a:ext uri="{FF2B5EF4-FFF2-40B4-BE49-F238E27FC236}">
                <a16:creationId xmlns:a16="http://schemas.microsoft.com/office/drawing/2014/main" id="{329C9614-3B43-4B19-A038-FC302108DDBE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4297364"/>
            <a:ext cx="3695700" cy="606425"/>
            <a:chOff x="528" y="2911"/>
            <a:chExt cx="2328" cy="382"/>
          </a:xfrm>
        </p:grpSpPr>
        <p:sp>
          <p:nvSpPr>
            <p:cNvPr id="53268" name="Text Box 42">
              <a:extLst>
                <a:ext uri="{FF2B5EF4-FFF2-40B4-BE49-F238E27FC236}">
                  <a16:creationId xmlns:a16="http://schemas.microsoft.com/office/drawing/2014/main" id="{92564E63-9162-4551-A0D8-9D0A89D09C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2911"/>
              <a:ext cx="232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求特解</a:t>
              </a:r>
              <a:r>
                <a:rPr lang="zh-CN" altLang="en-US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</a:t>
              </a:r>
              <a:r>
                <a:rPr lang="zh-CN" altLang="en-US" sz="24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：</a:t>
              </a:r>
            </a:p>
          </p:txBody>
        </p:sp>
        <p:graphicFrame>
          <p:nvGraphicFramePr>
            <p:cNvPr id="53269" name="Object 43">
              <a:extLst>
                <a:ext uri="{FF2B5EF4-FFF2-40B4-BE49-F238E27FC236}">
                  <a16:creationId xmlns:a16="http://schemas.microsoft.com/office/drawing/2014/main" id="{551E2E5A-EDD2-4A93-AE2E-0D4FFF2C653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78" y="2958"/>
            <a:ext cx="360" cy="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13" name="公式" r:id="rId11" imgW="215847" imgH="190440" progId="Equation.3">
                    <p:embed/>
                  </p:oleObj>
                </mc:Choice>
                <mc:Fallback>
                  <p:oleObj name="公式" r:id="rId11" imgW="215847" imgH="190440" progId="Equation.3">
                    <p:embed/>
                    <p:pic>
                      <p:nvPicPr>
                        <p:cNvPr id="53269" name="Object 43">
                          <a:extLst>
                            <a:ext uri="{FF2B5EF4-FFF2-40B4-BE49-F238E27FC236}">
                              <a16:creationId xmlns:a16="http://schemas.microsoft.com/office/drawing/2014/main" id="{551E2E5A-EDD2-4A93-AE2E-0D4FFF2C653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78" y="2958"/>
                          <a:ext cx="360" cy="3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9740" name="Object 44">
            <a:extLst>
              <a:ext uri="{FF2B5EF4-FFF2-40B4-BE49-F238E27FC236}">
                <a16:creationId xmlns:a16="http://schemas.microsoft.com/office/drawing/2014/main" id="{90DF20A9-A9D9-4C8C-925A-E7072056CE7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91001" y="4113213"/>
          <a:ext cx="3273425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4" name="Equation" r:id="rId13" imgW="1098495" imgH="349200" progId="Equation.3">
                  <p:embed/>
                </p:oleObj>
              </mc:Choice>
              <mc:Fallback>
                <p:oleObj name="Equation" r:id="rId13" imgW="1098495" imgH="349200" progId="Equation.3">
                  <p:embed/>
                  <p:pic>
                    <p:nvPicPr>
                      <p:cNvPr id="29740" name="Object 44">
                        <a:extLst>
                          <a:ext uri="{FF2B5EF4-FFF2-40B4-BE49-F238E27FC236}">
                            <a16:creationId xmlns:a16="http://schemas.microsoft.com/office/drawing/2014/main" id="{90DF20A9-A9D9-4C8C-925A-E7072056CE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1" y="4113213"/>
                        <a:ext cx="3273425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FFCC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41" name="Object 45">
            <a:extLst>
              <a:ext uri="{FF2B5EF4-FFF2-40B4-BE49-F238E27FC236}">
                <a16:creationId xmlns:a16="http://schemas.microsoft.com/office/drawing/2014/main" id="{D59553E4-E061-477B-944C-1FD021802A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5486400"/>
          <a:ext cx="487680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5" name="公式" r:id="rId15" imgW="1784380" imgH="190440" progId="Equation.3">
                  <p:embed/>
                </p:oleObj>
              </mc:Choice>
              <mc:Fallback>
                <p:oleObj name="公式" r:id="rId15" imgW="1784380" imgH="190440" progId="Equation.3">
                  <p:embed/>
                  <p:pic>
                    <p:nvPicPr>
                      <p:cNvPr id="29741" name="Object 45">
                        <a:extLst>
                          <a:ext uri="{FF2B5EF4-FFF2-40B4-BE49-F238E27FC236}">
                            <a16:creationId xmlns:a16="http://schemas.microsoft.com/office/drawing/2014/main" id="{D59553E4-E061-477B-944C-1FD021802A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5486400"/>
                        <a:ext cx="4876800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42" name="Object 46">
            <a:extLst>
              <a:ext uri="{FF2B5EF4-FFF2-40B4-BE49-F238E27FC236}">
                <a16:creationId xmlns:a16="http://schemas.microsoft.com/office/drawing/2014/main" id="{5D4BF9E4-8352-4760-AFC2-F2BD494BD2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71726" y="4754564"/>
          <a:ext cx="6696075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6" name="公式" r:id="rId17" imgW="2628863" imgH="368280" progId="Equation.3">
                  <p:embed/>
                </p:oleObj>
              </mc:Choice>
              <mc:Fallback>
                <p:oleObj name="公式" r:id="rId17" imgW="2628863" imgH="368280" progId="Equation.3">
                  <p:embed/>
                  <p:pic>
                    <p:nvPicPr>
                      <p:cNvPr id="29742" name="Object 46">
                        <a:extLst>
                          <a:ext uri="{FF2B5EF4-FFF2-40B4-BE49-F238E27FC236}">
                            <a16:creationId xmlns:a16="http://schemas.microsoft.com/office/drawing/2014/main" id="{5D4BF9E4-8352-4760-AFC2-F2BD494BD2A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1726" y="4754564"/>
                        <a:ext cx="6696075" cy="96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47">
            <a:extLst>
              <a:ext uri="{FF2B5EF4-FFF2-40B4-BE49-F238E27FC236}">
                <a16:creationId xmlns:a16="http://schemas.microsoft.com/office/drawing/2014/main" id="{F2476112-E14B-4DD9-9A81-AF00D3F4DCC0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5638801"/>
            <a:ext cx="6858000" cy="885825"/>
            <a:chOff x="480" y="3495"/>
            <a:chExt cx="4320" cy="558"/>
          </a:xfrm>
        </p:grpSpPr>
        <p:sp>
          <p:nvSpPr>
            <p:cNvPr id="29744" name="Text Box 48">
              <a:extLst>
                <a:ext uri="{FF2B5EF4-FFF2-40B4-BE49-F238E27FC236}">
                  <a16:creationId xmlns:a16="http://schemas.microsoft.com/office/drawing/2014/main" id="{1F34C0BC-73FA-4B63-9BA0-DAA6CA3A91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3697"/>
              <a:ext cx="1321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方程的通解</a:t>
              </a:r>
              <a:r>
                <a:rPr lang="en-US" altLang="zh-CN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:</a:t>
              </a:r>
            </a:p>
          </p:txBody>
        </p:sp>
        <p:graphicFrame>
          <p:nvGraphicFramePr>
            <p:cNvPr id="53267" name="Object 49">
              <a:extLst>
                <a:ext uri="{FF2B5EF4-FFF2-40B4-BE49-F238E27FC236}">
                  <a16:creationId xmlns:a16="http://schemas.microsoft.com/office/drawing/2014/main" id="{04AB605A-D7B2-4D31-8058-4BE7A9FC606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72" y="3495"/>
            <a:ext cx="2928" cy="5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17" name="公式" r:id="rId19" imgW="1625600" imgH="311220" progId="Equation.3">
                    <p:embed/>
                  </p:oleObj>
                </mc:Choice>
                <mc:Fallback>
                  <p:oleObj name="公式" r:id="rId19" imgW="1625600" imgH="311220" progId="Equation.3">
                    <p:embed/>
                    <p:pic>
                      <p:nvPicPr>
                        <p:cNvPr id="53267" name="Object 49">
                          <a:extLst>
                            <a:ext uri="{FF2B5EF4-FFF2-40B4-BE49-F238E27FC236}">
                              <a16:creationId xmlns:a16="http://schemas.microsoft.com/office/drawing/2014/main" id="{04AB605A-D7B2-4D31-8058-4BE7A9FC606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3495"/>
                          <a:ext cx="2928" cy="5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3265" name="Picture 145" descr="图片16">
            <a:extLst>
              <a:ext uri="{FF2B5EF4-FFF2-40B4-BE49-F238E27FC236}">
                <a16:creationId xmlns:a16="http://schemas.microsoft.com/office/drawing/2014/main" id="{2CF09A7C-71F1-47AF-AA2D-8F2B6DFAD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814" y="354013"/>
            <a:ext cx="3500437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 autoUpdateAnimBg="0"/>
      <p:bldP spid="29701" grpId="0" autoUpdateAnimBg="0"/>
      <p:bldP spid="29703" grpId="0" autoUpdateAnimBg="0"/>
      <p:bldP spid="29704" grpId="0" autoUpdateAnimBg="0"/>
      <p:bldP spid="29736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>
            <a:extLst>
              <a:ext uri="{FF2B5EF4-FFF2-40B4-BE49-F238E27FC236}">
                <a16:creationId xmlns:a16="http://schemas.microsoft.com/office/drawing/2014/main" id="{EDE495F3-F907-456C-9AD2-584236CA3E7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32263" y="598489"/>
          <a:ext cx="32004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4" name="公式" r:id="rId4" imgW="1206508" imgH="190440" progId="Equation.3">
                  <p:embed/>
                </p:oleObj>
              </mc:Choice>
              <mc:Fallback>
                <p:oleObj name="公式" r:id="rId4" imgW="1206508" imgH="190440" progId="Equation.3">
                  <p:embed/>
                  <p:pic>
                    <p:nvPicPr>
                      <p:cNvPr id="30722" name="Object 2">
                        <a:extLst>
                          <a:ext uri="{FF2B5EF4-FFF2-40B4-BE49-F238E27FC236}">
                            <a16:creationId xmlns:a16="http://schemas.microsoft.com/office/drawing/2014/main" id="{EDE495F3-F907-456C-9AD2-584236CA3E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2263" y="598489"/>
                        <a:ext cx="3200400" cy="5556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5" name="Text Box 3">
            <a:extLst>
              <a:ext uri="{FF2B5EF4-FFF2-40B4-BE49-F238E27FC236}">
                <a16:creationId xmlns:a16="http://schemas.microsoft.com/office/drawing/2014/main" id="{CDF42480-6218-476D-9D67-9C61097FB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900" y="4683126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zh-CN" sz="28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4276" name="Text Box 4">
            <a:extLst>
              <a:ext uri="{FF2B5EF4-FFF2-40B4-BE49-F238E27FC236}">
                <a16:creationId xmlns:a16="http://schemas.microsoft.com/office/drawing/2014/main" id="{03156B85-4283-4AEB-889B-A7ED20348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7450" y="4892676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zh-CN" sz="28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4277" name="Text Box 5">
            <a:extLst>
              <a:ext uri="{FF2B5EF4-FFF2-40B4-BE49-F238E27FC236}">
                <a16:creationId xmlns:a16="http://schemas.microsoft.com/office/drawing/2014/main" id="{79D55A16-D54A-4312-97BC-2EA572F35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2488" y="3330576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zh-CN" sz="28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6">
            <a:extLst>
              <a:ext uri="{FF2B5EF4-FFF2-40B4-BE49-F238E27FC236}">
                <a16:creationId xmlns:a16="http://schemas.microsoft.com/office/drawing/2014/main" id="{D434EBDE-9320-49AF-9837-E764D98EC999}"/>
              </a:ext>
            </a:extLst>
          </p:cNvPr>
          <p:cNvGrpSpPr>
            <a:grpSpLocks/>
          </p:cNvGrpSpPr>
          <p:nvPr/>
        </p:nvGrpSpPr>
        <p:grpSpPr bwMode="auto">
          <a:xfrm>
            <a:off x="2352302" y="1474788"/>
            <a:ext cx="2087937" cy="609600"/>
            <a:chOff x="1436" y="1584"/>
            <a:chExt cx="1311" cy="384"/>
          </a:xfrm>
        </p:grpSpPr>
        <p:sp>
          <p:nvSpPr>
            <p:cNvPr id="30727" name="Text Box 7">
              <a:extLst>
                <a:ext uri="{FF2B5EF4-FFF2-40B4-BE49-F238E27FC236}">
                  <a16:creationId xmlns:a16="http://schemas.microsoft.com/office/drawing/2014/main" id="{FBCA27A0-2A37-4BB1-9E92-4E262C98C7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6" y="1608"/>
              <a:ext cx="1018" cy="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en-US" sz="28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通解</a:t>
              </a:r>
              <a:r>
                <a:rPr lang="en-US" altLang="zh-CN" sz="2800" b="1" dirty="0">
                  <a:solidFill>
                    <a:srgbClr val="000099"/>
                  </a:solidFill>
                </a:rPr>
                <a:t>----</a:t>
              </a:r>
              <a:endPara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54297" name="Object 8">
              <a:extLst>
                <a:ext uri="{FF2B5EF4-FFF2-40B4-BE49-F238E27FC236}">
                  <a16:creationId xmlns:a16="http://schemas.microsoft.com/office/drawing/2014/main" id="{2716E6D0-C809-4B1E-81DA-6DDA39C9DA5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19" y="1584"/>
            <a:ext cx="328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35" name="公式" r:id="rId6" imgW="158780" imgH="190440" progId="Equation.3">
                    <p:embed/>
                  </p:oleObj>
                </mc:Choice>
                <mc:Fallback>
                  <p:oleObj name="公式" r:id="rId6" imgW="158780" imgH="190440" progId="Equation.3">
                    <p:embed/>
                    <p:pic>
                      <p:nvPicPr>
                        <p:cNvPr id="54297" name="Object 8">
                          <a:extLst>
                            <a:ext uri="{FF2B5EF4-FFF2-40B4-BE49-F238E27FC236}">
                              <a16:creationId xmlns:a16="http://schemas.microsoft.com/office/drawing/2014/main" id="{2716E6D0-C809-4B1E-81DA-6DDA39C9DA5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9" y="1584"/>
                          <a:ext cx="328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729" name="Object 9">
            <a:extLst>
              <a:ext uri="{FF2B5EF4-FFF2-40B4-BE49-F238E27FC236}">
                <a16:creationId xmlns:a16="http://schemas.microsoft.com/office/drawing/2014/main" id="{FC296AB3-AB8B-4BBB-84EB-D6DE23AEA15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09850" y="3670301"/>
          <a:ext cx="468630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6" name="Equation" r:id="rId8" imgW="1517587" imgH="311220" progId="Equation.3">
                  <p:embed/>
                </p:oleObj>
              </mc:Choice>
              <mc:Fallback>
                <p:oleObj name="Equation" r:id="rId8" imgW="1517587" imgH="311220" progId="Equation.3">
                  <p:embed/>
                  <p:pic>
                    <p:nvPicPr>
                      <p:cNvPr id="30729" name="Object 9">
                        <a:extLst>
                          <a:ext uri="{FF2B5EF4-FFF2-40B4-BE49-F238E27FC236}">
                            <a16:creationId xmlns:a16="http://schemas.microsoft.com/office/drawing/2014/main" id="{FC296AB3-AB8B-4BBB-84EB-D6DE23AEA1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850" y="3670301"/>
                        <a:ext cx="4686300" cy="100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0">
            <a:extLst>
              <a:ext uri="{FF2B5EF4-FFF2-40B4-BE49-F238E27FC236}">
                <a16:creationId xmlns:a16="http://schemas.microsoft.com/office/drawing/2014/main" id="{24698294-3144-4EAE-BF9B-5EB5F04AFDA9}"/>
              </a:ext>
            </a:extLst>
          </p:cNvPr>
          <p:cNvGrpSpPr>
            <a:grpSpLocks/>
          </p:cNvGrpSpPr>
          <p:nvPr/>
        </p:nvGrpSpPr>
        <p:grpSpPr bwMode="auto">
          <a:xfrm>
            <a:off x="2441575" y="1917700"/>
            <a:ext cx="5151438" cy="1003300"/>
            <a:chOff x="578" y="1402"/>
            <a:chExt cx="3245" cy="632"/>
          </a:xfrm>
        </p:grpSpPr>
        <p:graphicFrame>
          <p:nvGraphicFramePr>
            <p:cNvPr id="54293" name="Object 11">
              <a:extLst>
                <a:ext uri="{FF2B5EF4-FFF2-40B4-BE49-F238E27FC236}">
                  <a16:creationId xmlns:a16="http://schemas.microsoft.com/office/drawing/2014/main" id="{C28BF43D-1FE9-4C85-894A-0F855D8CDBD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11" y="1402"/>
            <a:ext cx="1891" cy="6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37" name="Equation" r:id="rId10" imgW="1054030" imgH="349200" progId="Equation.3">
                    <p:embed/>
                  </p:oleObj>
                </mc:Choice>
                <mc:Fallback>
                  <p:oleObj name="Equation" r:id="rId10" imgW="1054030" imgH="349200" progId="Equation.3">
                    <p:embed/>
                    <p:pic>
                      <p:nvPicPr>
                        <p:cNvPr id="54293" name="Object 11">
                          <a:extLst>
                            <a:ext uri="{FF2B5EF4-FFF2-40B4-BE49-F238E27FC236}">
                              <a16:creationId xmlns:a16="http://schemas.microsoft.com/office/drawing/2014/main" id="{C28BF43D-1FE9-4C85-894A-0F855D8CDBD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1" y="1402"/>
                          <a:ext cx="1891" cy="6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294" name="Text Box 12">
              <a:extLst>
                <a:ext uri="{FF2B5EF4-FFF2-40B4-BE49-F238E27FC236}">
                  <a16:creationId xmlns:a16="http://schemas.microsoft.com/office/drawing/2014/main" id="{7D6D94DC-FA87-4FF4-B422-7C2DEAFBC4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8" y="1565"/>
              <a:ext cx="101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通解即：</a:t>
              </a:r>
            </a:p>
          </p:txBody>
        </p:sp>
        <p:sp>
          <p:nvSpPr>
            <p:cNvPr id="54295" name="Text Box 13">
              <a:extLst>
                <a:ext uri="{FF2B5EF4-FFF2-40B4-BE49-F238E27FC236}">
                  <a16:creationId xmlns:a16="http://schemas.microsoft.com/office/drawing/2014/main" id="{A5E686E0-81DE-4F30-9A8B-71AB0DD857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" y="1565"/>
              <a:ext cx="68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的解</a:t>
              </a:r>
            </a:p>
          </p:txBody>
        </p:sp>
      </p:grpSp>
      <p:sp>
        <p:nvSpPr>
          <p:cNvPr id="54281" name="Rectangle 14">
            <a:extLst>
              <a:ext uri="{FF2B5EF4-FFF2-40B4-BE49-F238E27FC236}">
                <a16:creationId xmlns:a16="http://schemas.microsoft.com/office/drawing/2014/main" id="{55AED4C6-C800-4089-AF4F-8839FBF77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3311526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zh-CN" sz="28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5" name="Text Box 15">
            <a:extLst>
              <a:ext uri="{FF2B5EF4-FFF2-40B4-BE49-F238E27FC236}">
                <a16:creationId xmlns:a16="http://schemas.microsoft.com/office/drawing/2014/main" id="{6CDE4306-EF4F-445F-8A50-5992E0CED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536951"/>
            <a:ext cx="304165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微分方程的通解为</a:t>
            </a:r>
          </a:p>
        </p:txBody>
      </p:sp>
      <p:graphicFrame>
        <p:nvGraphicFramePr>
          <p:cNvPr id="30736" name="Object 16">
            <a:extLst>
              <a:ext uri="{FF2B5EF4-FFF2-40B4-BE49-F238E27FC236}">
                <a16:creationId xmlns:a16="http://schemas.microsoft.com/office/drawing/2014/main" id="{FDEC5F22-C547-49F4-83F4-116AEEC40EE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91400" y="4127501"/>
          <a:ext cx="18732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8" name="公式" r:id="rId12" imgW="768335" imgH="145980" progId="Equation.3">
                  <p:embed/>
                </p:oleObj>
              </mc:Choice>
              <mc:Fallback>
                <p:oleObj name="公式" r:id="rId12" imgW="768335" imgH="145980" progId="Equation.3">
                  <p:embed/>
                  <p:pic>
                    <p:nvPicPr>
                      <p:cNvPr id="30736" name="Object 16">
                        <a:extLst>
                          <a:ext uri="{FF2B5EF4-FFF2-40B4-BE49-F238E27FC236}">
                            <a16:creationId xmlns:a16="http://schemas.microsoft.com/office/drawing/2014/main" id="{FDEC5F22-C547-49F4-83F4-116AEEC40E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4127501"/>
                        <a:ext cx="187325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284" name="Group 17">
            <a:extLst>
              <a:ext uri="{FF2B5EF4-FFF2-40B4-BE49-F238E27FC236}">
                <a16:creationId xmlns:a16="http://schemas.microsoft.com/office/drawing/2014/main" id="{26927E66-A7AC-42A0-82C1-C9318B03F2BD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585788"/>
            <a:ext cx="2438400" cy="538162"/>
            <a:chOff x="689" y="369"/>
            <a:chExt cx="1536" cy="339"/>
          </a:xfrm>
        </p:grpSpPr>
        <p:sp>
          <p:nvSpPr>
            <p:cNvPr id="54291" name="Text Box 19">
              <a:extLst>
                <a:ext uri="{FF2B5EF4-FFF2-40B4-BE49-F238E27FC236}">
                  <a16:creationId xmlns:a16="http://schemas.microsoft.com/office/drawing/2014/main" id="{C4DE2C4A-899B-4947-B3BC-56049BD69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" y="381"/>
              <a:ext cx="12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特解 </a:t>
              </a:r>
              <a:r>
                <a:rPr lang="en-US" altLang="zh-CN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----           </a:t>
              </a:r>
            </a:p>
          </p:txBody>
        </p:sp>
        <p:sp>
          <p:nvSpPr>
            <p:cNvPr id="30740" name="Text Box 20">
              <a:extLst>
                <a:ext uri="{FF2B5EF4-FFF2-40B4-BE49-F238E27FC236}">
                  <a16:creationId xmlns:a16="http://schemas.microsoft.com/office/drawing/2014/main" id="{B6ED3304-D5A4-4155-9920-D4E66F8AF9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9" y="369"/>
              <a:ext cx="116" cy="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endPara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aphicFrame>
        <p:nvGraphicFramePr>
          <p:cNvPr id="30741" name="Object 21">
            <a:extLst>
              <a:ext uri="{FF2B5EF4-FFF2-40B4-BE49-F238E27FC236}">
                <a16:creationId xmlns:a16="http://schemas.microsoft.com/office/drawing/2014/main" id="{0013FE3B-F03C-4F61-B1BC-46793F2977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68563" y="2441575"/>
          <a:ext cx="5027612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9" name="Equation" r:id="rId14" imgW="1644682" imgH="419040" progId="Equation.3">
                  <p:embed/>
                </p:oleObj>
              </mc:Choice>
              <mc:Fallback>
                <p:oleObj name="Equation" r:id="rId14" imgW="1644682" imgH="419040" progId="Equation.3">
                  <p:embed/>
                  <p:pic>
                    <p:nvPicPr>
                      <p:cNvPr id="30741" name="Object 21">
                        <a:extLst>
                          <a:ext uri="{FF2B5EF4-FFF2-40B4-BE49-F238E27FC236}">
                            <a16:creationId xmlns:a16="http://schemas.microsoft.com/office/drawing/2014/main" id="{0013FE3B-F03C-4F61-B1BC-46793F2977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8563" y="2441575"/>
                        <a:ext cx="5027612" cy="121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2" name="Text Box 22">
            <a:extLst>
              <a:ext uri="{FF2B5EF4-FFF2-40B4-BE49-F238E27FC236}">
                <a16:creationId xmlns:a16="http://schemas.microsoft.com/office/drawing/2014/main" id="{D5153494-19C3-4794-A89E-F4EFD20F5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2363" y="4595813"/>
            <a:ext cx="2563812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确定积分常数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en-US" altLang="zh-CN" sz="2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" name="Group 23">
            <a:extLst>
              <a:ext uri="{FF2B5EF4-FFF2-40B4-BE49-F238E27FC236}">
                <a16:creationId xmlns:a16="http://schemas.microsoft.com/office/drawing/2014/main" id="{D37273D0-C6E1-4088-8AA7-4A03AC1C95AD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5056189"/>
            <a:ext cx="5867400" cy="579437"/>
            <a:chOff x="528" y="3379"/>
            <a:chExt cx="3696" cy="365"/>
          </a:xfrm>
        </p:grpSpPr>
        <p:graphicFrame>
          <p:nvGraphicFramePr>
            <p:cNvPr id="54289" name="Object 24">
              <a:extLst>
                <a:ext uri="{FF2B5EF4-FFF2-40B4-BE49-F238E27FC236}">
                  <a16:creationId xmlns:a16="http://schemas.microsoft.com/office/drawing/2014/main" id="{31C6F407-D007-4E84-877B-D6771D90AD6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20" y="3379"/>
            <a:ext cx="1104" cy="3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40" name="Equation" r:id="rId16" imgW="654020" imgH="190440" progId="Equation.3">
                    <p:embed/>
                  </p:oleObj>
                </mc:Choice>
                <mc:Fallback>
                  <p:oleObj name="Equation" r:id="rId16" imgW="654020" imgH="190440" progId="Equation.3">
                    <p:embed/>
                    <p:pic>
                      <p:nvPicPr>
                        <p:cNvPr id="54289" name="Object 24">
                          <a:extLst>
                            <a:ext uri="{FF2B5EF4-FFF2-40B4-BE49-F238E27FC236}">
                              <a16:creationId xmlns:a16="http://schemas.microsoft.com/office/drawing/2014/main" id="{31C6F407-D007-4E84-877B-D6771D90AD6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3379"/>
                          <a:ext cx="1104" cy="3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290" name="Text Box 25">
              <a:extLst>
                <a:ext uri="{FF2B5EF4-FFF2-40B4-BE49-F238E27FC236}">
                  <a16:creationId xmlns:a16="http://schemas.microsoft.com/office/drawing/2014/main" id="{5A8B9BF0-8703-451F-80B4-5A94522B96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3407"/>
              <a:ext cx="264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根据换路定则在  </a:t>
              </a:r>
              <a:r>
                <a:rPr lang="en-US" altLang="zh-CN" sz="28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t=</a:t>
              </a: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  <a:r>
                <a:rPr lang="en-US" altLang="zh-CN" sz="2800" b="1" i="1" baseline="-2500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时，</a:t>
              </a:r>
            </a:p>
          </p:txBody>
        </p:sp>
      </p:grpSp>
      <p:graphicFrame>
        <p:nvGraphicFramePr>
          <p:cNvPr id="30746" name="Object 26">
            <a:extLst>
              <a:ext uri="{FF2B5EF4-FFF2-40B4-BE49-F238E27FC236}">
                <a16:creationId xmlns:a16="http://schemas.microsoft.com/office/drawing/2014/main" id="{D83FD49A-09E3-4C61-8649-742EE021CF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59176" y="5605463"/>
          <a:ext cx="1698625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1" name="Equation" r:id="rId18" imgW="616036" imgH="158760" progId="Equation.3">
                  <p:embed/>
                </p:oleObj>
              </mc:Choice>
              <mc:Fallback>
                <p:oleObj name="Equation" r:id="rId18" imgW="616036" imgH="158760" progId="Equation.3">
                  <p:embed/>
                  <p:pic>
                    <p:nvPicPr>
                      <p:cNvPr id="30746" name="Object 26">
                        <a:extLst>
                          <a:ext uri="{FF2B5EF4-FFF2-40B4-BE49-F238E27FC236}">
                            <a16:creationId xmlns:a16="http://schemas.microsoft.com/office/drawing/2014/main" id="{D83FD49A-09E3-4C61-8649-742EE021CF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9176" y="5605463"/>
                        <a:ext cx="1698625" cy="487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5" grpId="0" autoUpdateAnimBg="0"/>
      <p:bldP spid="30742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>
            <a:extLst>
              <a:ext uri="{FF2B5EF4-FFF2-40B4-BE49-F238E27FC236}">
                <a16:creationId xmlns:a16="http://schemas.microsoft.com/office/drawing/2014/main" id="{7E665203-B991-48C6-805B-66AA726C5A95}"/>
              </a:ext>
            </a:extLst>
          </p:cNvPr>
          <p:cNvGrpSpPr>
            <a:grpSpLocks/>
          </p:cNvGrpSpPr>
          <p:nvPr/>
        </p:nvGrpSpPr>
        <p:grpSpPr bwMode="auto">
          <a:xfrm>
            <a:off x="4625976" y="1916113"/>
            <a:ext cx="3395663" cy="3351212"/>
            <a:chOff x="1818" y="1207"/>
            <a:chExt cx="2139" cy="2111"/>
          </a:xfrm>
        </p:grpSpPr>
        <p:sp>
          <p:nvSpPr>
            <p:cNvPr id="55328" name="Line 39">
              <a:extLst>
                <a:ext uri="{FF2B5EF4-FFF2-40B4-BE49-F238E27FC236}">
                  <a16:creationId xmlns:a16="http://schemas.microsoft.com/office/drawing/2014/main" id="{BB38C44D-3192-4F63-90D7-8573511326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28" y="2502"/>
              <a:ext cx="1829" cy="5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29" name="Text Box 40">
              <a:extLst>
                <a:ext uri="{FF2B5EF4-FFF2-40B4-BE49-F238E27FC236}">
                  <a16:creationId xmlns:a16="http://schemas.microsoft.com/office/drawing/2014/main" id="{31109482-AACB-4792-ABED-5B68DC2276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2" y="2478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</a:p>
          </p:txBody>
        </p:sp>
        <p:graphicFrame>
          <p:nvGraphicFramePr>
            <p:cNvPr id="55330" name="Object 41">
              <a:extLst>
                <a:ext uri="{FF2B5EF4-FFF2-40B4-BE49-F238E27FC236}">
                  <a16:creationId xmlns:a16="http://schemas.microsoft.com/office/drawing/2014/main" id="{20957E08-AD2B-4454-AE1F-0DFDCCE4713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18" y="1207"/>
            <a:ext cx="292" cy="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48" name="公式" r:id="rId4" imgW="145998" imgH="190440" progId="Equation.3">
                    <p:embed/>
                  </p:oleObj>
                </mc:Choice>
                <mc:Fallback>
                  <p:oleObj name="公式" r:id="rId4" imgW="145998" imgH="190440" progId="Equation.3">
                    <p:embed/>
                    <p:pic>
                      <p:nvPicPr>
                        <p:cNvPr id="55330" name="Object 41">
                          <a:extLst>
                            <a:ext uri="{FF2B5EF4-FFF2-40B4-BE49-F238E27FC236}">
                              <a16:creationId xmlns:a16="http://schemas.microsoft.com/office/drawing/2014/main" id="{20957E08-AD2B-4454-AE1F-0DFDCCE4713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8" y="1207"/>
                          <a:ext cx="292" cy="4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331" name="Line 42">
              <a:extLst>
                <a:ext uri="{FF2B5EF4-FFF2-40B4-BE49-F238E27FC236}">
                  <a16:creationId xmlns:a16="http://schemas.microsoft.com/office/drawing/2014/main" id="{3E4623C3-2712-473D-B548-E61676CDED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129" y="1350"/>
              <a:ext cx="0" cy="196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32" name="Text Box 43">
              <a:extLst>
                <a:ext uri="{FF2B5EF4-FFF2-40B4-BE49-F238E27FC236}">
                  <a16:creationId xmlns:a16="http://schemas.microsoft.com/office/drawing/2014/main" id="{319B497C-EEEB-4CD5-8859-BC1D66D835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1" y="2336"/>
              <a:ext cx="24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</p:grpSp>
      <p:sp>
        <p:nvSpPr>
          <p:cNvPr id="31746" name="Rectangle 2">
            <a:extLst>
              <a:ext uri="{FF2B5EF4-FFF2-40B4-BE49-F238E27FC236}">
                <a16:creationId xmlns:a16="http://schemas.microsoft.com/office/drawing/2014/main" id="{CC608E98-216E-4088-B9FB-084B0D51C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428626"/>
            <a:ext cx="5040313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电容电压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i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的变化规律</a:t>
            </a:r>
          </a:p>
        </p:txBody>
      </p:sp>
      <p:graphicFrame>
        <p:nvGraphicFramePr>
          <p:cNvPr id="31747" name="Object 3" descr="75%">
            <a:extLst>
              <a:ext uri="{FF2B5EF4-FFF2-40B4-BE49-F238E27FC236}">
                <a16:creationId xmlns:a16="http://schemas.microsoft.com/office/drawing/2014/main" id="{446E8686-CC9F-440F-BF0E-9A50D1BCBFF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16200" y="5410201"/>
          <a:ext cx="6375400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9" name="Equation" r:id="rId6" imgW="2813026" imgH="330120" progId="Equation.3">
                  <p:embed/>
                </p:oleObj>
              </mc:Choice>
              <mc:Fallback>
                <p:oleObj name="Equation" r:id="rId6" imgW="2813026" imgH="330120" progId="Equation.3">
                  <p:embed/>
                  <p:pic>
                    <p:nvPicPr>
                      <p:cNvPr id="31747" name="Object 3" descr="75%">
                        <a:extLst>
                          <a:ext uri="{FF2B5EF4-FFF2-40B4-BE49-F238E27FC236}">
                            <a16:creationId xmlns:a16="http://schemas.microsoft.com/office/drawing/2014/main" id="{446E8686-CC9F-440F-BF0E-9A50D1BCBFF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200" y="5410201"/>
                        <a:ext cx="6375400" cy="836613"/>
                      </a:xfrm>
                      <a:prstGeom prst="rect">
                        <a:avLst/>
                      </a:prstGeom>
                      <a:pattFill prst="pct75">
                        <a:fgClr>
                          <a:srgbClr val="FFFF00"/>
                        </a:fgClr>
                        <a:bgClr>
                          <a:schemeClr val="bg1"/>
                        </a:bgClr>
                      </a:patt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 descr="40%">
            <a:extLst>
              <a:ext uri="{FF2B5EF4-FFF2-40B4-BE49-F238E27FC236}">
                <a16:creationId xmlns:a16="http://schemas.microsoft.com/office/drawing/2014/main" id="{D820C79B-A4F0-4D85-9EAF-232421BE78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16475" y="990601"/>
          <a:ext cx="324485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0" name="Equation" r:id="rId8" imgW="1244673" imgH="342900" progId="Equation.3">
                  <p:embed/>
                </p:oleObj>
              </mc:Choice>
              <mc:Fallback>
                <p:oleObj name="Equation" r:id="rId8" imgW="1244673" imgH="342900" progId="Equation.3">
                  <p:embed/>
                  <p:pic>
                    <p:nvPicPr>
                      <p:cNvPr id="31748" name="Object 4" descr="40%">
                        <a:extLst>
                          <a:ext uri="{FF2B5EF4-FFF2-40B4-BE49-F238E27FC236}">
                            <a16:creationId xmlns:a16="http://schemas.microsoft.com/office/drawing/2014/main" id="{D820C79B-A4F0-4D85-9EAF-232421BE78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6475" y="990601"/>
                        <a:ext cx="3244850" cy="758825"/>
                      </a:xfrm>
                      <a:prstGeom prst="rect">
                        <a:avLst/>
                      </a:prstGeom>
                      <a:pattFill prst="pct40">
                        <a:fgClr>
                          <a:srgbClr val="00FF00"/>
                        </a:fgClr>
                        <a:bgClr>
                          <a:srgbClr val="FFFFFF"/>
                        </a:bgClr>
                      </a:pattFill>
                      <a:ln w="28575">
                        <a:solidFill>
                          <a:srgbClr val="339933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9" name="AutoShape 5">
            <a:extLst>
              <a:ext uri="{FF2B5EF4-FFF2-40B4-BE49-F238E27FC236}">
                <a16:creationId xmlns:a16="http://schemas.microsoft.com/office/drawing/2014/main" id="{983F62A2-E49C-4C16-99C8-0971B1DC3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2900" y="4695825"/>
            <a:ext cx="1447800" cy="533400"/>
          </a:xfrm>
          <a:prstGeom prst="wedgeRoundRectCallout">
            <a:avLst>
              <a:gd name="adj1" fmla="val -104278"/>
              <a:gd name="adj2" fmla="val -143750"/>
              <a:gd name="adj3" fmla="val 16667"/>
            </a:avLst>
          </a:prstGeom>
          <a:solidFill>
            <a:srgbClr val="FFFFCC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暂态分量</a:t>
            </a:r>
          </a:p>
        </p:txBody>
      </p:sp>
      <p:sp>
        <p:nvSpPr>
          <p:cNvPr id="31750" name="AutoShape 6" descr="40%">
            <a:extLst>
              <a:ext uri="{FF2B5EF4-FFF2-40B4-BE49-F238E27FC236}">
                <a16:creationId xmlns:a16="http://schemas.microsoft.com/office/drawing/2014/main" id="{ECFB1A9D-957B-454C-BD5C-CF2DF0966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014" y="1828800"/>
            <a:ext cx="1614487" cy="592138"/>
          </a:xfrm>
          <a:prstGeom prst="wedgeRoundRectCallout">
            <a:avLst>
              <a:gd name="adj1" fmla="val 118042"/>
              <a:gd name="adj2" fmla="val 141153"/>
              <a:gd name="adj3" fmla="val 16667"/>
            </a:avLst>
          </a:prstGeom>
          <a:pattFill prst="pct40">
            <a:fgClr>
              <a:srgbClr val="FFCCCC"/>
            </a:fgClr>
            <a:bgClr>
              <a:schemeClr val="bg1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稳态分量</a:t>
            </a:r>
          </a:p>
        </p:txBody>
      </p:sp>
      <p:grpSp>
        <p:nvGrpSpPr>
          <p:cNvPr id="3" name="Group 8">
            <a:extLst>
              <a:ext uri="{FF2B5EF4-FFF2-40B4-BE49-F238E27FC236}">
                <a16:creationId xmlns:a16="http://schemas.microsoft.com/office/drawing/2014/main" id="{F3F9EE09-55C4-4315-BEEA-114E50D4FAB0}"/>
              </a:ext>
            </a:extLst>
          </p:cNvPr>
          <p:cNvGrpSpPr>
            <a:grpSpLocks/>
          </p:cNvGrpSpPr>
          <p:nvPr/>
        </p:nvGrpSpPr>
        <p:grpSpPr bwMode="auto">
          <a:xfrm>
            <a:off x="4511675" y="3924301"/>
            <a:ext cx="3162300" cy="1152525"/>
            <a:chOff x="1728" y="2490"/>
            <a:chExt cx="1992" cy="726"/>
          </a:xfrm>
        </p:grpSpPr>
        <p:sp>
          <p:nvSpPr>
            <p:cNvPr id="55325" name="Freeform 9">
              <a:extLst>
                <a:ext uri="{FF2B5EF4-FFF2-40B4-BE49-F238E27FC236}">
                  <a16:creationId xmlns:a16="http://schemas.microsoft.com/office/drawing/2014/main" id="{D5CD95DF-3A02-46B1-826A-FE3D5191B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2" y="2524"/>
              <a:ext cx="1392" cy="601"/>
            </a:xfrm>
            <a:custGeom>
              <a:avLst/>
              <a:gdLst>
                <a:gd name="T0" fmla="*/ 0 w 1248"/>
                <a:gd name="T1" fmla="*/ 342 h 624"/>
                <a:gd name="T2" fmla="*/ 2198 w 1248"/>
                <a:gd name="T3" fmla="*/ 79 h 624"/>
                <a:gd name="T4" fmla="*/ 7163 w 1248"/>
                <a:gd name="T5" fmla="*/ 0 h 624"/>
                <a:gd name="T6" fmla="*/ 0 60000 65536"/>
                <a:gd name="T7" fmla="*/ 0 60000 65536"/>
                <a:gd name="T8" fmla="*/ 0 60000 65536"/>
                <a:gd name="T9" fmla="*/ 0 w 1248"/>
                <a:gd name="T10" fmla="*/ 0 h 624"/>
                <a:gd name="T11" fmla="*/ 1248 w 1248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48" h="624">
                  <a:moveTo>
                    <a:pt x="0" y="624"/>
                  </a:moveTo>
                  <a:cubicBezTo>
                    <a:pt x="88" y="436"/>
                    <a:pt x="176" y="248"/>
                    <a:pt x="384" y="144"/>
                  </a:cubicBezTo>
                  <a:cubicBezTo>
                    <a:pt x="592" y="40"/>
                    <a:pt x="920" y="20"/>
                    <a:pt x="1248" y="0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26" name="Text Box 10">
              <a:extLst>
                <a:ext uri="{FF2B5EF4-FFF2-40B4-BE49-F238E27FC236}">
                  <a16:creationId xmlns:a16="http://schemas.microsoft.com/office/drawing/2014/main" id="{FECF1C14-40D2-4617-99F9-FE517655C8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8" y="2812"/>
              <a:ext cx="351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360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</a:t>
              </a:r>
              <a:r>
                <a:rPr lang="en-US" altLang="zh-CN" sz="2400" b="1" i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  <p:graphicFrame>
          <p:nvGraphicFramePr>
            <p:cNvPr id="55327" name="Object 11">
              <a:extLst>
                <a:ext uri="{FF2B5EF4-FFF2-40B4-BE49-F238E27FC236}">
                  <a16:creationId xmlns:a16="http://schemas.microsoft.com/office/drawing/2014/main" id="{33D3ACBE-ED21-49F0-A32C-7869879227E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08" y="2490"/>
            <a:ext cx="312" cy="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51" name="公式" r:id="rId10" imgW="158780" imgH="190440" progId="Equation.3">
                    <p:embed/>
                  </p:oleObj>
                </mc:Choice>
                <mc:Fallback>
                  <p:oleObj name="公式" r:id="rId10" imgW="158780" imgH="190440" progId="Equation.3">
                    <p:embed/>
                    <p:pic>
                      <p:nvPicPr>
                        <p:cNvPr id="55327" name="Object 11">
                          <a:extLst>
                            <a:ext uri="{FF2B5EF4-FFF2-40B4-BE49-F238E27FC236}">
                              <a16:creationId xmlns:a16="http://schemas.microsoft.com/office/drawing/2014/main" id="{33D3ACBE-ED21-49F0-A32C-7869879227E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2490"/>
                          <a:ext cx="312" cy="3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2">
            <a:extLst>
              <a:ext uri="{FF2B5EF4-FFF2-40B4-BE49-F238E27FC236}">
                <a16:creationId xmlns:a16="http://schemas.microsoft.com/office/drawing/2014/main" id="{2D684141-97E4-4F90-8F34-E8D3AFA7F6FD}"/>
              </a:ext>
            </a:extLst>
          </p:cNvPr>
          <p:cNvGrpSpPr>
            <a:grpSpLocks/>
          </p:cNvGrpSpPr>
          <p:nvPr/>
        </p:nvGrpSpPr>
        <p:grpSpPr bwMode="auto">
          <a:xfrm>
            <a:off x="4483100" y="2667001"/>
            <a:ext cx="3429000" cy="619125"/>
            <a:chOff x="1728" y="1680"/>
            <a:chExt cx="2160" cy="390"/>
          </a:xfrm>
        </p:grpSpPr>
        <p:graphicFrame>
          <p:nvGraphicFramePr>
            <p:cNvPr id="55322" name="Object 13">
              <a:extLst>
                <a:ext uri="{FF2B5EF4-FFF2-40B4-BE49-F238E27FC236}">
                  <a16:creationId xmlns:a16="http://schemas.microsoft.com/office/drawing/2014/main" id="{A07BDD9A-67A7-46F4-8121-8E99A044407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76" y="1680"/>
            <a:ext cx="312" cy="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52" name="公式" r:id="rId12" imgW="158780" imgH="190440" progId="Equation.3">
                    <p:embed/>
                  </p:oleObj>
                </mc:Choice>
                <mc:Fallback>
                  <p:oleObj name="公式" r:id="rId12" imgW="158780" imgH="190440" progId="Equation.3">
                    <p:embed/>
                    <p:pic>
                      <p:nvPicPr>
                        <p:cNvPr id="55322" name="Object 13">
                          <a:extLst>
                            <a:ext uri="{FF2B5EF4-FFF2-40B4-BE49-F238E27FC236}">
                              <a16:creationId xmlns:a16="http://schemas.microsoft.com/office/drawing/2014/main" id="{A07BDD9A-67A7-46F4-8121-8E99A044407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6" y="1680"/>
                          <a:ext cx="312" cy="3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323" name="Line 14">
              <a:extLst>
                <a:ext uri="{FF2B5EF4-FFF2-40B4-BE49-F238E27FC236}">
                  <a16:creationId xmlns:a16="http://schemas.microsoft.com/office/drawing/2014/main" id="{1D189ABB-9486-4339-9EDC-D0F9D76507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1878"/>
              <a:ext cx="144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24" name="Rectangle 15">
              <a:extLst>
                <a:ext uri="{FF2B5EF4-FFF2-40B4-BE49-F238E27FC236}">
                  <a16:creationId xmlns:a16="http://schemas.microsoft.com/office/drawing/2014/main" id="{CB54F6EE-BD4F-4214-9516-A021B4E9F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1719"/>
              <a:ext cx="3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zh-CN" sz="24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  <a:r>
                <a:rPr lang="en-US" altLang="zh-CN" sz="2400" b="1" i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</p:grpSp>
      <p:grpSp>
        <p:nvGrpSpPr>
          <p:cNvPr id="5" name="Group 16">
            <a:extLst>
              <a:ext uri="{FF2B5EF4-FFF2-40B4-BE49-F238E27FC236}">
                <a16:creationId xmlns:a16="http://schemas.microsoft.com/office/drawing/2014/main" id="{4C74EC79-48C9-4A19-A648-60BE5510A23D}"/>
              </a:ext>
            </a:extLst>
          </p:cNvPr>
          <p:cNvGrpSpPr>
            <a:grpSpLocks/>
          </p:cNvGrpSpPr>
          <p:nvPr/>
        </p:nvGrpSpPr>
        <p:grpSpPr bwMode="auto">
          <a:xfrm>
            <a:off x="5121275" y="2909889"/>
            <a:ext cx="2209800" cy="1030287"/>
            <a:chOff x="6288" y="2279"/>
            <a:chExt cx="1392" cy="649"/>
          </a:xfrm>
        </p:grpSpPr>
        <p:graphicFrame>
          <p:nvGraphicFramePr>
            <p:cNvPr id="55320" name="Object 17">
              <a:extLst>
                <a:ext uri="{FF2B5EF4-FFF2-40B4-BE49-F238E27FC236}">
                  <a16:creationId xmlns:a16="http://schemas.microsoft.com/office/drawing/2014/main" id="{7F7F2860-D66B-4C11-81A9-F3A5C9373AC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094" y="2279"/>
            <a:ext cx="315" cy="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53" name="公式" r:id="rId14" imgW="158780" imgH="190440" progId="Equation.3">
                    <p:embed/>
                  </p:oleObj>
                </mc:Choice>
                <mc:Fallback>
                  <p:oleObj name="公式" r:id="rId14" imgW="158780" imgH="190440" progId="Equation.3">
                    <p:embed/>
                    <p:pic>
                      <p:nvPicPr>
                        <p:cNvPr id="55320" name="Object 17">
                          <a:extLst>
                            <a:ext uri="{FF2B5EF4-FFF2-40B4-BE49-F238E27FC236}">
                              <a16:creationId xmlns:a16="http://schemas.microsoft.com/office/drawing/2014/main" id="{7F7F2860-D66B-4C11-81A9-F3A5C9373AC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94" y="2279"/>
                          <a:ext cx="315" cy="3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321" name="Freeform 18">
              <a:extLst>
                <a:ext uri="{FF2B5EF4-FFF2-40B4-BE49-F238E27FC236}">
                  <a16:creationId xmlns:a16="http://schemas.microsoft.com/office/drawing/2014/main" id="{D48357F5-C30A-401B-BBE6-772EA6223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" y="2327"/>
              <a:ext cx="1392" cy="601"/>
            </a:xfrm>
            <a:custGeom>
              <a:avLst/>
              <a:gdLst>
                <a:gd name="T0" fmla="*/ 0 w 1248"/>
                <a:gd name="T1" fmla="*/ 342 h 624"/>
                <a:gd name="T2" fmla="*/ 2198 w 1248"/>
                <a:gd name="T3" fmla="*/ 79 h 624"/>
                <a:gd name="T4" fmla="*/ 7163 w 1248"/>
                <a:gd name="T5" fmla="*/ 0 h 624"/>
                <a:gd name="T6" fmla="*/ 0 60000 65536"/>
                <a:gd name="T7" fmla="*/ 0 60000 65536"/>
                <a:gd name="T8" fmla="*/ 0 60000 65536"/>
                <a:gd name="T9" fmla="*/ 0 w 1248"/>
                <a:gd name="T10" fmla="*/ 0 h 624"/>
                <a:gd name="T11" fmla="*/ 1248 w 1248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48" h="624">
                  <a:moveTo>
                    <a:pt x="0" y="624"/>
                  </a:moveTo>
                  <a:cubicBezTo>
                    <a:pt x="88" y="436"/>
                    <a:pt x="176" y="248"/>
                    <a:pt x="384" y="144"/>
                  </a:cubicBezTo>
                  <a:cubicBezTo>
                    <a:pt x="592" y="40"/>
                    <a:pt x="920" y="20"/>
                    <a:pt x="1248" y="0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1763" name="AutoShape 19">
            <a:extLst>
              <a:ext uri="{FF2B5EF4-FFF2-40B4-BE49-F238E27FC236}">
                <a16:creationId xmlns:a16="http://schemas.microsoft.com/office/drawing/2014/main" id="{93B1744C-D1B6-44FF-8F9D-C6D26A7BD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301" y="2636838"/>
            <a:ext cx="1687513" cy="950912"/>
          </a:xfrm>
          <a:prstGeom prst="wedgeRoundRectCallout">
            <a:avLst>
              <a:gd name="adj1" fmla="val -116134"/>
              <a:gd name="adj2" fmla="val 85394"/>
              <a:gd name="adj3" fmla="val 16667"/>
            </a:avLst>
          </a:prstGeom>
          <a:solidFill>
            <a:srgbClr val="FFFFCC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仅存在于暂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态过程中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6" name="Group 20">
            <a:extLst>
              <a:ext uri="{FF2B5EF4-FFF2-40B4-BE49-F238E27FC236}">
                <a16:creationId xmlns:a16="http://schemas.microsoft.com/office/drawing/2014/main" id="{115B81C8-27B1-4804-8A85-CBEC3AAE6749}"/>
              </a:ext>
            </a:extLst>
          </p:cNvPr>
          <p:cNvGrpSpPr>
            <a:grpSpLocks/>
          </p:cNvGrpSpPr>
          <p:nvPr/>
        </p:nvGrpSpPr>
        <p:grpSpPr bwMode="auto">
          <a:xfrm>
            <a:off x="5106988" y="2986088"/>
            <a:ext cx="609600" cy="1905000"/>
            <a:chOff x="2112" y="1872"/>
            <a:chExt cx="384" cy="1200"/>
          </a:xfrm>
        </p:grpSpPr>
        <p:sp>
          <p:nvSpPr>
            <p:cNvPr id="55318" name="Line 21">
              <a:extLst>
                <a:ext uri="{FF2B5EF4-FFF2-40B4-BE49-F238E27FC236}">
                  <a16:creationId xmlns:a16="http://schemas.microsoft.com/office/drawing/2014/main" id="{712F150A-6912-4096-9966-FD70EF5E1C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12" y="1872"/>
              <a:ext cx="384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9" name="Line 22">
              <a:extLst>
                <a:ext uri="{FF2B5EF4-FFF2-40B4-BE49-F238E27FC236}">
                  <a16:creationId xmlns:a16="http://schemas.microsoft.com/office/drawing/2014/main" id="{C0E57B36-17EC-4200-854B-0BCC50C8DC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12" y="2496"/>
              <a:ext cx="384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67" name="Line 23">
            <a:extLst>
              <a:ext uri="{FF2B5EF4-FFF2-40B4-BE49-F238E27FC236}">
                <a16:creationId xmlns:a16="http://schemas.microsoft.com/office/drawing/2014/main" id="{2636DFFB-74EC-4707-9F0B-780D255815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2300" y="297180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8" name="Text Box 24">
            <a:extLst>
              <a:ext uri="{FF2B5EF4-FFF2-40B4-BE49-F238E27FC236}">
                <a16:creationId xmlns:a16="http://schemas.microsoft.com/office/drawing/2014/main" id="{1D1B197E-6421-4CEE-9BEE-F98FCB595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6100" y="3505201"/>
            <a:ext cx="762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</a:t>
            </a:r>
            <a:endParaRPr lang="en-US" altLang="zh-CN" sz="2800" b="1" i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7" name="Group 25">
            <a:extLst>
              <a:ext uri="{FF2B5EF4-FFF2-40B4-BE49-F238E27FC236}">
                <a16:creationId xmlns:a16="http://schemas.microsoft.com/office/drawing/2014/main" id="{8635C565-3174-41E6-8A76-BF1FE1E3301E}"/>
              </a:ext>
            </a:extLst>
          </p:cNvPr>
          <p:cNvGrpSpPr>
            <a:grpSpLocks/>
          </p:cNvGrpSpPr>
          <p:nvPr/>
        </p:nvGrpSpPr>
        <p:grpSpPr bwMode="auto">
          <a:xfrm>
            <a:off x="3797300" y="2997201"/>
            <a:ext cx="1905000" cy="519113"/>
            <a:chOff x="1296" y="1888"/>
            <a:chExt cx="1200" cy="327"/>
          </a:xfrm>
        </p:grpSpPr>
        <p:sp>
          <p:nvSpPr>
            <p:cNvPr id="55316" name="Line 26">
              <a:extLst>
                <a:ext uri="{FF2B5EF4-FFF2-40B4-BE49-F238E27FC236}">
                  <a16:creationId xmlns:a16="http://schemas.microsoft.com/office/drawing/2014/main" id="{4F8399A4-DF81-4FB0-A44B-CE7F7C625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2040"/>
              <a:ext cx="384" cy="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7" name="Text Box 27">
              <a:extLst>
                <a:ext uri="{FF2B5EF4-FFF2-40B4-BE49-F238E27FC236}">
                  <a16:creationId xmlns:a16="http://schemas.microsoft.com/office/drawing/2014/main" id="{26CC51ED-1724-4E98-9B91-8CEE940DDF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1888"/>
              <a:ext cx="83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63.2%</a:t>
              </a:r>
              <a:r>
                <a:rPr lang="en-US" altLang="zh-CN" sz="2400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</p:grpSp>
      <p:grpSp>
        <p:nvGrpSpPr>
          <p:cNvPr id="8" name="Group 28">
            <a:extLst>
              <a:ext uri="{FF2B5EF4-FFF2-40B4-BE49-F238E27FC236}">
                <a16:creationId xmlns:a16="http://schemas.microsoft.com/office/drawing/2014/main" id="{32E66E73-6D2C-46BA-85BE-0F255F2C286C}"/>
              </a:ext>
            </a:extLst>
          </p:cNvPr>
          <p:cNvGrpSpPr>
            <a:grpSpLocks/>
          </p:cNvGrpSpPr>
          <p:nvPr/>
        </p:nvGrpSpPr>
        <p:grpSpPr bwMode="auto">
          <a:xfrm>
            <a:off x="3644900" y="3962401"/>
            <a:ext cx="2057400" cy="519113"/>
            <a:chOff x="1200" y="2496"/>
            <a:chExt cx="1296" cy="327"/>
          </a:xfrm>
        </p:grpSpPr>
        <p:sp>
          <p:nvSpPr>
            <p:cNvPr id="55314" name="Text Box 29">
              <a:extLst>
                <a:ext uri="{FF2B5EF4-FFF2-40B4-BE49-F238E27FC236}">
                  <a16:creationId xmlns:a16="http://schemas.microsoft.com/office/drawing/2014/main" id="{C322D8FC-3AB1-4D86-B86B-668F269154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2496"/>
              <a:ext cx="86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</a:t>
              </a:r>
              <a:r>
                <a:rPr lang="en-US" altLang="zh-CN" sz="260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36.8%</a:t>
              </a:r>
              <a:r>
                <a:rPr lang="en-US" altLang="zh-CN" sz="2400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  <p:sp>
          <p:nvSpPr>
            <p:cNvPr id="55315" name="Line 30">
              <a:extLst>
                <a:ext uri="{FF2B5EF4-FFF2-40B4-BE49-F238E27FC236}">
                  <a16:creationId xmlns:a16="http://schemas.microsoft.com/office/drawing/2014/main" id="{7E4C0BDE-90D6-4E9C-AC0A-7A46B823AE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2688"/>
              <a:ext cx="384" cy="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51" name="AutoShape 7" descr="40%">
            <a:extLst>
              <a:ext uri="{FF2B5EF4-FFF2-40B4-BE49-F238E27FC236}">
                <a16:creationId xmlns:a16="http://schemas.microsoft.com/office/drawing/2014/main" id="{BA118EB2-69ED-42CF-B2D2-8487D23BD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3195639"/>
            <a:ext cx="2089150" cy="1025525"/>
          </a:xfrm>
          <a:prstGeom prst="wedgeRoundRectCallout">
            <a:avLst>
              <a:gd name="adj1" fmla="val 112384"/>
              <a:gd name="adj2" fmla="val -65481"/>
              <a:gd name="adj3" fmla="val 16667"/>
            </a:avLst>
          </a:prstGeom>
          <a:pattFill prst="pct40">
            <a:fgClr>
              <a:srgbClr val="FFCCCC"/>
            </a:fgClr>
            <a:bgClr>
              <a:schemeClr val="bg1"/>
            </a:bgClr>
          </a:patt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电路达到稳定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状态时的电压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9" grpId="0" animBg="1" autoUpdateAnimBg="0"/>
      <p:bldP spid="31750" grpId="0" animBg="1" autoUpdateAnimBg="0"/>
      <p:bldP spid="31763" grpId="0" animBg="1" autoUpdateAnimBg="0"/>
      <p:bldP spid="31768" grpId="0" autoUpdateAnimBg="0"/>
      <p:bldP spid="31751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882" name="Object 50">
            <a:extLst>
              <a:ext uri="{FF2B5EF4-FFF2-40B4-BE49-F238E27FC236}">
                <a16:creationId xmlns:a16="http://schemas.microsoft.com/office/drawing/2014/main" id="{3C2B9BC1-337C-4912-A3A4-EFF0C50C1D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1356974"/>
              </p:ext>
            </p:extLst>
          </p:nvPr>
        </p:nvGraphicFramePr>
        <p:xfrm>
          <a:off x="3576639" y="620713"/>
          <a:ext cx="3024187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74" name="公式" r:id="rId4" imgW="914332" imgH="228600" progId="Equation.3">
                  <p:embed/>
                </p:oleObj>
              </mc:Choice>
              <mc:Fallback>
                <p:oleObj name="公式" r:id="rId4" imgW="914332" imgH="228600" progId="Equation.3">
                  <p:embed/>
                  <p:pic>
                    <p:nvPicPr>
                      <p:cNvPr id="248882" name="Object 50">
                        <a:extLst>
                          <a:ext uri="{FF2B5EF4-FFF2-40B4-BE49-F238E27FC236}">
                            <a16:creationId xmlns:a16="http://schemas.microsoft.com/office/drawing/2014/main" id="{3C2B9BC1-337C-4912-A3A4-EFF0C50C1D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6639" y="620713"/>
                        <a:ext cx="3024187" cy="63976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8884" name="Text Box 52">
            <a:extLst>
              <a:ext uri="{FF2B5EF4-FFF2-40B4-BE49-F238E27FC236}">
                <a16:creationId xmlns:a16="http://schemas.microsoft.com/office/drawing/2014/main" id="{B069811A-F0AD-4C71-8853-5A4A1152F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549275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例</a:t>
            </a:r>
            <a:endParaRPr lang="zh-CN" altLang="en-US">
              <a:latin typeface="Times New Roman" panose="02020603050405020304" pitchFamily="18" charset="0"/>
              <a:ea typeface="仿宋_GB2312"/>
              <a:cs typeface="仿宋_GB2312"/>
              <a:sym typeface="Symbol" panose="05050102010706020507" pitchFamily="18" charset="2"/>
            </a:endParaRPr>
          </a:p>
        </p:txBody>
      </p:sp>
      <p:graphicFrame>
        <p:nvGraphicFramePr>
          <p:cNvPr id="248885" name="Object 53">
            <a:extLst>
              <a:ext uri="{FF2B5EF4-FFF2-40B4-BE49-F238E27FC236}">
                <a16:creationId xmlns:a16="http://schemas.microsoft.com/office/drawing/2014/main" id="{CA9A9557-987C-4931-ACFB-A3A57E44BB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863762"/>
              </p:ext>
            </p:extLst>
          </p:nvPr>
        </p:nvGraphicFramePr>
        <p:xfrm>
          <a:off x="3144839" y="1341439"/>
          <a:ext cx="34559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75" name="Equation" r:id="rId9" imgW="1066811" imgH="228600" progId="Equation.DSMT4">
                  <p:embed/>
                </p:oleObj>
              </mc:Choice>
              <mc:Fallback>
                <p:oleObj name="Equation" r:id="rId9" imgW="1066811" imgH="228600" progId="Equation.DSMT4">
                  <p:embed/>
                  <p:pic>
                    <p:nvPicPr>
                      <p:cNvPr id="248885" name="Object 53">
                        <a:extLst>
                          <a:ext uri="{FF2B5EF4-FFF2-40B4-BE49-F238E27FC236}">
                            <a16:creationId xmlns:a16="http://schemas.microsoft.com/office/drawing/2014/main" id="{CA9A9557-987C-4931-ACFB-A3A57E44BB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4839" y="1341439"/>
                        <a:ext cx="3455987" cy="62547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8886" name="Object 54">
            <a:extLst>
              <a:ext uri="{FF2B5EF4-FFF2-40B4-BE49-F238E27FC236}">
                <a16:creationId xmlns:a16="http://schemas.microsoft.com/office/drawing/2014/main" id="{49340ACA-DDD1-466B-B5B3-827113DF67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107055"/>
              </p:ext>
            </p:extLst>
          </p:nvPr>
        </p:nvGraphicFramePr>
        <p:xfrm>
          <a:off x="3598864" y="2060576"/>
          <a:ext cx="2928937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76" name="公式" r:id="rId11" imgW="914332" imgH="228600" progId="Equation.3">
                  <p:embed/>
                </p:oleObj>
              </mc:Choice>
              <mc:Fallback>
                <p:oleObj name="公式" r:id="rId11" imgW="914332" imgH="228600" progId="Equation.3">
                  <p:embed/>
                  <p:pic>
                    <p:nvPicPr>
                      <p:cNvPr id="248886" name="Object 54">
                        <a:extLst>
                          <a:ext uri="{FF2B5EF4-FFF2-40B4-BE49-F238E27FC236}">
                            <a16:creationId xmlns:a16="http://schemas.microsoft.com/office/drawing/2014/main" id="{49340ACA-DDD1-466B-B5B3-827113DF67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8864" y="2060576"/>
                        <a:ext cx="2928937" cy="61912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8887" name="Text Box 55">
            <a:extLst>
              <a:ext uri="{FF2B5EF4-FFF2-40B4-BE49-F238E27FC236}">
                <a16:creationId xmlns:a16="http://schemas.microsoft.com/office/drawing/2014/main" id="{9544AEF8-8F52-4A4F-8094-272401C20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8" y="2781301"/>
            <a:ext cx="2736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三式相加得：</a:t>
            </a:r>
          </a:p>
        </p:txBody>
      </p:sp>
      <p:graphicFrame>
        <p:nvGraphicFramePr>
          <p:cNvPr id="248888" name="Object 56">
            <a:extLst>
              <a:ext uri="{FF2B5EF4-FFF2-40B4-BE49-F238E27FC236}">
                <a16:creationId xmlns:a16="http://schemas.microsoft.com/office/drawing/2014/main" id="{34729844-7733-46A7-B10A-E0B655BC5E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480996"/>
              </p:ext>
            </p:extLst>
          </p:nvPr>
        </p:nvGraphicFramePr>
        <p:xfrm>
          <a:off x="3000375" y="3500439"/>
          <a:ext cx="2928938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77" name="公式" r:id="rId13" imgW="914332" imgH="228600" progId="Equation.3">
                  <p:embed/>
                </p:oleObj>
              </mc:Choice>
              <mc:Fallback>
                <p:oleObj name="公式" r:id="rId13" imgW="914332" imgH="228600" progId="Equation.3">
                  <p:embed/>
                  <p:pic>
                    <p:nvPicPr>
                      <p:cNvPr id="248888" name="Object 56">
                        <a:extLst>
                          <a:ext uri="{FF2B5EF4-FFF2-40B4-BE49-F238E27FC236}">
                            <a16:creationId xmlns:a16="http://schemas.microsoft.com/office/drawing/2014/main" id="{34729844-7733-46A7-B10A-E0B655BC5ED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3500439"/>
                        <a:ext cx="2928938" cy="617537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8890" name="Text Box 58">
            <a:extLst>
              <a:ext uri="{FF2B5EF4-FFF2-40B4-BE49-F238E27FC236}">
                <a16:creationId xmlns:a16="http://schemas.microsoft.com/office/drawing/2014/main" id="{7013497B-54D7-421C-A310-FB4A9C11A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9514" y="4508500"/>
            <a:ext cx="62642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KCL</a:t>
            </a:r>
            <a:r>
              <a:rPr lang="zh-CN" altLang="en-US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可推广应用于电路中包围多个结点的任一闭合面。</a:t>
            </a:r>
          </a:p>
        </p:txBody>
      </p:sp>
      <p:sp>
        <p:nvSpPr>
          <p:cNvPr id="248891" name="Oval 59">
            <a:extLst>
              <a:ext uri="{FF2B5EF4-FFF2-40B4-BE49-F238E27FC236}">
                <a16:creationId xmlns:a16="http://schemas.microsoft.com/office/drawing/2014/main" id="{FBC3802A-5B20-48F7-916B-00EF60513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863" y="981076"/>
            <a:ext cx="2305050" cy="3167063"/>
          </a:xfrm>
          <a:prstGeom prst="ellipse">
            <a:avLst/>
          </a:prstGeom>
          <a:noFill/>
          <a:ln w="28575" algn="ctr">
            <a:solidFill>
              <a:srgbClr val="FF33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63498" name="Group 68">
            <a:extLst>
              <a:ext uri="{FF2B5EF4-FFF2-40B4-BE49-F238E27FC236}">
                <a16:creationId xmlns:a16="http://schemas.microsoft.com/office/drawing/2014/main" id="{C2A99D24-000D-4543-B832-E62E805924EA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63534" name="Picture 69" descr="78900">
              <a:extLst>
                <a:ext uri="{FF2B5EF4-FFF2-40B4-BE49-F238E27FC236}">
                  <a16:creationId xmlns:a16="http://schemas.microsoft.com/office/drawing/2014/main" id="{26B56279-AE2F-4798-812A-83A6595205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535" name="Text Box 7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7E7081AF-9C30-4D94-AAF9-4AC1AFC337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63499" name="Group 71">
            <a:extLst>
              <a:ext uri="{FF2B5EF4-FFF2-40B4-BE49-F238E27FC236}">
                <a16:creationId xmlns:a16="http://schemas.microsoft.com/office/drawing/2014/main" id="{3D6F474D-8F86-41CF-95C1-E2124B645DF7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63532" name="Picture 72" descr="78900">
              <a:extLst>
                <a:ext uri="{FF2B5EF4-FFF2-40B4-BE49-F238E27FC236}">
                  <a16:creationId xmlns:a16="http://schemas.microsoft.com/office/drawing/2014/main" id="{10BC3368-5270-4296-8D0A-A628248B69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533" name="Text Box 7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7C1A83D0-26A1-449D-ACDB-A671F7CAA4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4" name="Group 77">
            <a:extLst>
              <a:ext uri="{FF2B5EF4-FFF2-40B4-BE49-F238E27FC236}">
                <a16:creationId xmlns:a16="http://schemas.microsoft.com/office/drawing/2014/main" id="{0AA51F01-BCF0-413B-B18D-336495F02CD2}"/>
              </a:ext>
            </a:extLst>
          </p:cNvPr>
          <p:cNvGrpSpPr>
            <a:grpSpLocks/>
          </p:cNvGrpSpPr>
          <p:nvPr/>
        </p:nvGrpSpPr>
        <p:grpSpPr bwMode="auto">
          <a:xfrm>
            <a:off x="7167563" y="836614"/>
            <a:ext cx="3249612" cy="3271837"/>
            <a:chOff x="2653" y="925"/>
            <a:chExt cx="2047" cy="2061"/>
          </a:xfrm>
        </p:grpSpPr>
        <p:sp>
          <p:nvSpPr>
            <p:cNvPr id="63510" name="Rectangle 78">
              <a:extLst>
                <a:ext uri="{FF2B5EF4-FFF2-40B4-BE49-F238E27FC236}">
                  <a16:creationId xmlns:a16="http://schemas.microsoft.com/office/drawing/2014/main" id="{6B047C59-6132-4FD8-8C5A-B33072CF2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1298"/>
              <a:ext cx="771" cy="1360"/>
            </a:xfrm>
            <a:prstGeom prst="rect">
              <a:avLst/>
            </a:prstGeom>
            <a:noFill/>
            <a:ln w="28575" algn="ctr">
              <a:solidFill>
                <a:srgbClr val="FF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3511" name="Line 79">
              <a:extLst>
                <a:ext uri="{FF2B5EF4-FFF2-40B4-BE49-F238E27FC236}">
                  <a16:creationId xmlns:a16="http://schemas.microsoft.com/office/drawing/2014/main" id="{18831169-A36D-4FAB-A01E-CFD8116194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1298"/>
              <a:ext cx="862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oval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512" name="Line 80">
              <a:extLst>
                <a:ext uri="{FF2B5EF4-FFF2-40B4-BE49-F238E27FC236}">
                  <a16:creationId xmlns:a16="http://schemas.microsoft.com/office/drawing/2014/main" id="{ACFEA610-FAE2-42E0-BFF6-9BF7C0E26C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1978"/>
              <a:ext cx="862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513" name="Line 81">
              <a:extLst>
                <a:ext uri="{FF2B5EF4-FFF2-40B4-BE49-F238E27FC236}">
                  <a16:creationId xmlns:a16="http://schemas.microsoft.com/office/drawing/2014/main" id="{F475344E-4AE9-4C81-821C-FF28F83572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658"/>
              <a:ext cx="862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514" name="Line 82">
              <a:extLst>
                <a:ext uri="{FF2B5EF4-FFF2-40B4-BE49-F238E27FC236}">
                  <a16:creationId xmlns:a16="http://schemas.microsoft.com/office/drawing/2014/main" id="{542536A7-D61E-4911-A639-F81B70236C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25" y="1388"/>
              <a:ext cx="363" cy="0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515" name="Line 83">
              <a:extLst>
                <a:ext uri="{FF2B5EF4-FFF2-40B4-BE49-F238E27FC236}">
                  <a16:creationId xmlns:a16="http://schemas.microsoft.com/office/drawing/2014/main" id="{5A430C75-AFDC-4F6B-9E1C-0E51778664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80" y="2749"/>
              <a:ext cx="363" cy="0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516" name="Line 84">
              <a:extLst>
                <a:ext uri="{FF2B5EF4-FFF2-40B4-BE49-F238E27FC236}">
                  <a16:creationId xmlns:a16="http://schemas.microsoft.com/office/drawing/2014/main" id="{E31A0272-745B-41E4-9B46-9A62576785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80" y="2069"/>
              <a:ext cx="363" cy="0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517" name="Line 85">
              <a:extLst>
                <a:ext uri="{FF2B5EF4-FFF2-40B4-BE49-F238E27FC236}">
                  <a16:creationId xmlns:a16="http://schemas.microsoft.com/office/drawing/2014/main" id="{D65D9EF4-A265-452C-815D-202200D428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1" y="2115"/>
              <a:ext cx="0" cy="363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518" name="Line 86">
              <a:extLst>
                <a:ext uri="{FF2B5EF4-FFF2-40B4-BE49-F238E27FC236}">
                  <a16:creationId xmlns:a16="http://schemas.microsoft.com/office/drawing/2014/main" id="{42936900-4B00-42F4-A3E7-8DD9BADA52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1" y="1388"/>
              <a:ext cx="0" cy="364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519" name="Line 87">
              <a:extLst>
                <a:ext uri="{FF2B5EF4-FFF2-40B4-BE49-F238E27FC236}">
                  <a16:creationId xmlns:a16="http://schemas.microsoft.com/office/drawing/2014/main" id="{51C38720-4E3C-43BC-91BA-307E545EC9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7" y="1297"/>
              <a:ext cx="0" cy="364"/>
            </a:xfrm>
            <a:prstGeom prst="lin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3520" name="Text Box 88">
              <a:extLst>
                <a:ext uri="{FF2B5EF4-FFF2-40B4-BE49-F238E27FC236}">
                  <a16:creationId xmlns:a16="http://schemas.microsoft.com/office/drawing/2014/main" id="{39D6656F-D119-43E3-9FB0-28805D5672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4" y="935"/>
              <a:ext cx="31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1</a:t>
              </a:r>
              <a:r>
                <a:rPr lang="en-US" altLang="zh-CN" sz="2400">
                  <a:solidFill>
                    <a:srgbClr val="FFFF00"/>
                  </a:solidFill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 </a:t>
              </a:r>
            </a:p>
          </p:txBody>
        </p:sp>
        <p:sp>
          <p:nvSpPr>
            <p:cNvPr id="63521" name="Text Box 89">
              <a:extLst>
                <a:ext uri="{FF2B5EF4-FFF2-40B4-BE49-F238E27FC236}">
                  <a16:creationId xmlns:a16="http://schemas.microsoft.com/office/drawing/2014/main" id="{33C206B7-881D-4574-B75E-831AF20D7F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4" y="2659"/>
              <a:ext cx="31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3 </a:t>
              </a:r>
            </a:p>
          </p:txBody>
        </p:sp>
        <p:sp>
          <p:nvSpPr>
            <p:cNvPr id="63522" name="Rectangle 90">
              <a:extLst>
                <a:ext uri="{FF2B5EF4-FFF2-40B4-BE49-F238E27FC236}">
                  <a16:creationId xmlns:a16="http://schemas.microsoft.com/office/drawing/2014/main" id="{152A4F7D-39F6-4D63-99BE-52D07CA4A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1797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rPr>
                <a:t>2</a:t>
              </a:r>
            </a:p>
          </p:txBody>
        </p:sp>
        <p:graphicFrame>
          <p:nvGraphicFramePr>
            <p:cNvPr id="63523" name="Object 91">
              <a:extLst>
                <a:ext uri="{FF2B5EF4-FFF2-40B4-BE49-F238E27FC236}">
                  <a16:creationId xmlns:a16="http://schemas.microsoft.com/office/drawing/2014/main" id="{57EF4D21-87C3-48BB-9E1F-98A91346C98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51" y="2115"/>
            <a:ext cx="253" cy="3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878" name="公式" r:id="rId16" imgW="114314" imgH="228600" progId="Equation.3">
                    <p:embed/>
                  </p:oleObj>
                </mc:Choice>
                <mc:Fallback>
                  <p:oleObj name="公式" r:id="rId16" imgW="114314" imgH="228600" progId="Equation.3">
                    <p:embed/>
                    <p:pic>
                      <p:nvPicPr>
                        <p:cNvPr id="63523" name="Object 91">
                          <a:extLst>
                            <a:ext uri="{FF2B5EF4-FFF2-40B4-BE49-F238E27FC236}">
                              <a16:creationId xmlns:a16="http://schemas.microsoft.com/office/drawing/2014/main" id="{57EF4D21-87C3-48BB-9E1F-98A91346C98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1" y="2115"/>
                          <a:ext cx="253" cy="3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524" name="Object 92">
              <a:extLst>
                <a:ext uri="{FF2B5EF4-FFF2-40B4-BE49-F238E27FC236}">
                  <a16:creationId xmlns:a16="http://schemas.microsoft.com/office/drawing/2014/main" id="{676BA91F-3809-4A9B-986E-B88DF3AC17E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22" y="1253"/>
            <a:ext cx="278" cy="3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879" name="公式" r:id="rId18" imgW="126916" imgH="228600" progId="Equation.3">
                    <p:embed/>
                  </p:oleObj>
                </mc:Choice>
                <mc:Fallback>
                  <p:oleObj name="公式" r:id="rId18" imgW="126916" imgH="228600" progId="Equation.3">
                    <p:embed/>
                    <p:pic>
                      <p:nvPicPr>
                        <p:cNvPr id="63524" name="Object 92">
                          <a:extLst>
                            <a:ext uri="{FF2B5EF4-FFF2-40B4-BE49-F238E27FC236}">
                              <a16:creationId xmlns:a16="http://schemas.microsoft.com/office/drawing/2014/main" id="{676BA91F-3809-4A9B-986E-B88DF3AC17E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2" y="1253"/>
                          <a:ext cx="278" cy="3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525" name="Object 93">
              <a:extLst>
                <a:ext uri="{FF2B5EF4-FFF2-40B4-BE49-F238E27FC236}">
                  <a16:creationId xmlns:a16="http://schemas.microsoft.com/office/drawing/2014/main" id="{1DBB6A06-9AC7-4453-AC70-428ECE68FF0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96" y="1344"/>
            <a:ext cx="278" cy="3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880" name="公式" r:id="rId20" imgW="126916" imgH="228600" progId="Equation.3">
                    <p:embed/>
                  </p:oleObj>
                </mc:Choice>
                <mc:Fallback>
                  <p:oleObj name="公式" r:id="rId20" imgW="126916" imgH="228600" progId="Equation.3">
                    <p:embed/>
                    <p:pic>
                      <p:nvPicPr>
                        <p:cNvPr id="63525" name="Object 93">
                          <a:extLst>
                            <a:ext uri="{FF2B5EF4-FFF2-40B4-BE49-F238E27FC236}">
                              <a16:creationId xmlns:a16="http://schemas.microsoft.com/office/drawing/2014/main" id="{1DBB6A06-9AC7-4453-AC70-428ECE68FF0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1344"/>
                          <a:ext cx="278" cy="3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526" name="Object 94">
              <a:extLst>
                <a:ext uri="{FF2B5EF4-FFF2-40B4-BE49-F238E27FC236}">
                  <a16:creationId xmlns:a16="http://schemas.microsoft.com/office/drawing/2014/main" id="{9FD08B66-C814-4A66-A039-966001FB21B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96" y="925"/>
            <a:ext cx="227" cy="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881" name="公式" r:id="rId22" imgW="101532" imgH="228600" progId="Equation.3">
                    <p:embed/>
                  </p:oleObj>
                </mc:Choice>
                <mc:Fallback>
                  <p:oleObj name="公式" r:id="rId22" imgW="101532" imgH="228600" progId="Equation.3">
                    <p:embed/>
                    <p:pic>
                      <p:nvPicPr>
                        <p:cNvPr id="63526" name="Object 94">
                          <a:extLst>
                            <a:ext uri="{FF2B5EF4-FFF2-40B4-BE49-F238E27FC236}">
                              <a16:creationId xmlns:a16="http://schemas.microsoft.com/office/drawing/2014/main" id="{9FD08B66-C814-4A66-A039-966001FB21B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96" y="925"/>
                          <a:ext cx="227" cy="3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527" name="Object 95">
              <a:extLst>
                <a:ext uri="{FF2B5EF4-FFF2-40B4-BE49-F238E27FC236}">
                  <a16:creationId xmlns:a16="http://schemas.microsoft.com/office/drawing/2014/main" id="{732DA519-0FEC-4AB3-B777-9AB790CE849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26" y="2230"/>
            <a:ext cx="252" cy="3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882" name="公式" r:id="rId24" imgW="114314" imgH="228600" progId="Equation.3">
                    <p:embed/>
                  </p:oleObj>
                </mc:Choice>
                <mc:Fallback>
                  <p:oleObj name="公式" r:id="rId24" imgW="114314" imgH="228600" progId="Equation.3">
                    <p:embed/>
                    <p:pic>
                      <p:nvPicPr>
                        <p:cNvPr id="63527" name="Object 95">
                          <a:extLst>
                            <a:ext uri="{FF2B5EF4-FFF2-40B4-BE49-F238E27FC236}">
                              <a16:creationId xmlns:a16="http://schemas.microsoft.com/office/drawing/2014/main" id="{732DA519-0FEC-4AB3-B777-9AB790CE849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6" y="2230"/>
                          <a:ext cx="252" cy="3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528" name="Object 96">
              <a:extLst>
                <a:ext uri="{FF2B5EF4-FFF2-40B4-BE49-F238E27FC236}">
                  <a16:creationId xmlns:a16="http://schemas.microsoft.com/office/drawing/2014/main" id="{65C35E53-187A-4A06-87AE-DD4D2F3C1C5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71" y="1595"/>
            <a:ext cx="278" cy="3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883" name="公式" r:id="rId26" imgW="126916" imgH="228600" progId="Equation.3">
                    <p:embed/>
                  </p:oleObj>
                </mc:Choice>
                <mc:Fallback>
                  <p:oleObj name="公式" r:id="rId26" imgW="126916" imgH="228600" progId="Equation.3">
                    <p:embed/>
                    <p:pic>
                      <p:nvPicPr>
                        <p:cNvPr id="63528" name="Object 96">
                          <a:extLst>
                            <a:ext uri="{FF2B5EF4-FFF2-40B4-BE49-F238E27FC236}">
                              <a16:creationId xmlns:a16="http://schemas.microsoft.com/office/drawing/2014/main" id="{65C35E53-187A-4A06-87AE-DD4D2F3C1C5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" y="1595"/>
                          <a:ext cx="278" cy="3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3529" name="Rectangle 97">
              <a:extLst>
                <a:ext uri="{FF2B5EF4-FFF2-40B4-BE49-F238E27FC236}">
                  <a16:creationId xmlns:a16="http://schemas.microsoft.com/office/drawing/2014/main" id="{91A33FAD-79D5-446E-8A0D-168AFA69D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5" y="1797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3530" name="Rectangle 98">
              <a:extLst>
                <a:ext uri="{FF2B5EF4-FFF2-40B4-BE49-F238E27FC236}">
                  <a16:creationId xmlns:a16="http://schemas.microsoft.com/office/drawing/2014/main" id="{C37555DF-405A-4C3E-BE7F-873F6A556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" y="2160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3531" name="Rectangle 99">
              <a:extLst>
                <a:ext uri="{FF2B5EF4-FFF2-40B4-BE49-F238E27FC236}">
                  <a16:creationId xmlns:a16="http://schemas.microsoft.com/office/drawing/2014/main" id="{08DA0ED6-3499-4743-B85D-1C640448F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" y="1480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5" name="Group 100">
            <a:extLst>
              <a:ext uri="{FF2B5EF4-FFF2-40B4-BE49-F238E27FC236}">
                <a16:creationId xmlns:a16="http://schemas.microsoft.com/office/drawing/2014/main" id="{C58DB27E-BB1C-4635-8B5A-198AE4784649}"/>
              </a:ext>
            </a:extLst>
          </p:cNvPr>
          <p:cNvGrpSpPr>
            <a:grpSpLocks/>
          </p:cNvGrpSpPr>
          <p:nvPr/>
        </p:nvGrpSpPr>
        <p:grpSpPr bwMode="auto">
          <a:xfrm>
            <a:off x="1919288" y="4437063"/>
            <a:ext cx="1644650" cy="850900"/>
            <a:chOff x="385" y="3022"/>
            <a:chExt cx="1036" cy="536"/>
          </a:xfrm>
        </p:grpSpPr>
        <p:pic>
          <p:nvPicPr>
            <p:cNvPr id="63508" name="Picture 101" descr="123">
              <a:extLst>
                <a:ext uri="{FF2B5EF4-FFF2-40B4-BE49-F238E27FC236}">
                  <a16:creationId xmlns:a16="http://schemas.microsoft.com/office/drawing/2014/main" id="{35A399A9-9EAA-4801-8028-3B5616E492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509" name="Text Box 102">
              <a:extLst>
                <a:ext uri="{FF2B5EF4-FFF2-40B4-BE49-F238E27FC236}">
                  <a16:creationId xmlns:a16="http://schemas.microsoft.com/office/drawing/2014/main" id="{2755444F-6930-4DAB-AF80-358CB5C6E2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2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>
                  <a:solidFill>
                    <a:srgbClr val="CC6600"/>
                  </a:solidFill>
                  <a:ea typeface="华文行楷" panose="02010800040101010101" pitchFamily="2" charset="-122"/>
                  <a:cs typeface="楷体_GB2312" pitchFamily="49" charset="-122"/>
                </a:rPr>
                <a:t>表明</a:t>
              </a:r>
            </a:p>
          </p:txBody>
        </p:sp>
      </p:grpSp>
      <p:grpSp>
        <p:nvGrpSpPr>
          <p:cNvPr id="63502" name="Group 109">
            <a:extLst>
              <a:ext uri="{FF2B5EF4-FFF2-40B4-BE49-F238E27FC236}">
                <a16:creationId xmlns:a16="http://schemas.microsoft.com/office/drawing/2014/main" id="{CE87323F-3F48-4F85-A482-66140D84B404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63506" name="Picture 110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632E4C42-9FF0-4CD9-B533-F4ED69725B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507" name="Text Box 11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F4644749-C0D8-4418-911C-071579938B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7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8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  <p:sp>
        <p:nvSpPr>
          <p:cNvPr id="248944" name="Text Box 112">
            <a:extLst>
              <a:ext uri="{FF2B5EF4-FFF2-40B4-BE49-F238E27FC236}">
                <a16:creationId xmlns:a16="http://schemas.microsoft.com/office/drawing/2014/main" id="{2514873A-8357-41BF-AEDE-54CA1D578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765175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结点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：</a:t>
            </a:r>
          </a:p>
        </p:txBody>
      </p:sp>
      <p:sp>
        <p:nvSpPr>
          <p:cNvPr id="248945" name="Text Box 113">
            <a:extLst>
              <a:ext uri="{FF2B5EF4-FFF2-40B4-BE49-F238E27FC236}">
                <a16:creationId xmlns:a16="http://schemas.microsoft.com/office/drawing/2014/main" id="{3541DE17-25C9-4428-A1B8-76D3F6BB1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1387475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结点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：</a:t>
            </a:r>
          </a:p>
        </p:txBody>
      </p:sp>
      <p:sp>
        <p:nvSpPr>
          <p:cNvPr id="248946" name="Text Box 114">
            <a:extLst>
              <a:ext uri="{FF2B5EF4-FFF2-40B4-BE49-F238E27FC236}">
                <a16:creationId xmlns:a16="http://schemas.microsoft.com/office/drawing/2014/main" id="{BC2876A8-5C17-41D3-83FF-F657AFAD3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1989138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7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8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结点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8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8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8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8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24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24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24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248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24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24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24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24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248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3000"/>
                                        <p:tgtEl>
                                          <p:spTgt spid="248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84" grpId="0"/>
      <p:bldP spid="248887" grpId="0"/>
      <p:bldP spid="248890" grpId="0"/>
      <p:bldP spid="248891" grpId="0" animBg="1"/>
      <p:bldP spid="248944" grpId="0"/>
      <p:bldP spid="248945" grpId="0"/>
      <p:bldP spid="24894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>
            <a:extLst>
              <a:ext uri="{FF2B5EF4-FFF2-40B4-BE49-F238E27FC236}">
                <a16:creationId xmlns:a16="http://schemas.microsoft.com/office/drawing/2014/main" id="{FCBAE73A-9702-44C8-919A-13FE66DE2A76}"/>
              </a:ext>
            </a:extLst>
          </p:cNvPr>
          <p:cNvGrpSpPr>
            <a:grpSpLocks/>
          </p:cNvGrpSpPr>
          <p:nvPr/>
        </p:nvGrpSpPr>
        <p:grpSpPr bwMode="auto">
          <a:xfrm>
            <a:off x="2085975" y="2128838"/>
            <a:ext cx="3429000" cy="576262"/>
            <a:chOff x="336" y="1296"/>
            <a:chExt cx="2160" cy="363"/>
          </a:xfrm>
        </p:grpSpPr>
        <p:sp>
          <p:nvSpPr>
            <p:cNvPr id="32771" name="Text Box 3">
              <a:extLst>
                <a:ext uri="{FF2B5EF4-FFF2-40B4-BE49-F238E27FC236}">
                  <a16:creationId xmlns:a16="http://schemas.microsoft.com/office/drawing/2014/main" id="{A2813917-BD83-449C-A3BF-05780632AD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" y="1297"/>
              <a:ext cx="2160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3.     </a:t>
              </a: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、  变化曲线</a:t>
              </a:r>
            </a:p>
          </p:txBody>
        </p:sp>
        <p:graphicFrame>
          <p:nvGraphicFramePr>
            <p:cNvPr id="56351" name="Object 4">
              <a:extLst>
                <a:ext uri="{FF2B5EF4-FFF2-40B4-BE49-F238E27FC236}">
                  <a16:creationId xmlns:a16="http://schemas.microsoft.com/office/drawing/2014/main" id="{82E3BA83-3C14-4245-AAA1-86B56C78418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85" y="1296"/>
            <a:ext cx="292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82" name="Equation" r:id="rId4" imgW="158780" imgH="190440" progId="Equation.3">
                    <p:embed/>
                  </p:oleObj>
                </mc:Choice>
                <mc:Fallback>
                  <p:oleObj name="Equation" r:id="rId4" imgW="158780" imgH="190440" progId="Equation.3">
                    <p:embed/>
                    <p:pic>
                      <p:nvPicPr>
                        <p:cNvPr id="56351" name="Object 4">
                          <a:extLst>
                            <a:ext uri="{FF2B5EF4-FFF2-40B4-BE49-F238E27FC236}">
                              <a16:creationId xmlns:a16="http://schemas.microsoft.com/office/drawing/2014/main" id="{82E3BA83-3C14-4245-AAA1-86B56C78418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5" y="1296"/>
                          <a:ext cx="292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6352" name="Object 5">
              <a:extLst>
                <a:ext uri="{FF2B5EF4-FFF2-40B4-BE49-F238E27FC236}">
                  <a16:creationId xmlns:a16="http://schemas.microsoft.com/office/drawing/2014/main" id="{73A02FCB-71A9-45C3-AC44-BC174D79B79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48" y="1323"/>
            <a:ext cx="235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83" name="Equation" r:id="rId6" imgW="120615" imgH="190440" progId="Equation.3">
                    <p:embed/>
                  </p:oleObj>
                </mc:Choice>
                <mc:Fallback>
                  <p:oleObj name="Equation" r:id="rId6" imgW="120615" imgH="190440" progId="Equation.3">
                    <p:embed/>
                    <p:pic>
                      <p:nvPicPr>
                        <p:cNvPr id="56352" name="Object 5">
                          <a:extLst>
                            <a:ext uri="{FF2B5EF4-FFF2-40B4-BE49-F238E27FC236}">
                              <a16:creationId xmlns:a16="http://schemas.microsoft.com/office/drawing/2014/main" id="{73A02FCB-71A9-45C3-AC44-BC174D79B79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8" y="1323"/>
                          <a:ext cx="235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774" name="Freeform 6">
            <a:extLst>
              <a:ext uri="{FF2B5EF4-FFF2-40B4-BE49-F238E27FC236}">
                <a16:creationId xmlns:a16="http://schemas.microsoft.com/office/drawing/2014/main" id="{3978B33C-3551-4301-ACD0-54020F9A77F0}"/>
              </a:ext>
            </a:extLst>
          </p:cNvPr>
          <p:cNvSpPr>
            <a:spLocks/>
          </p:cNvSpPr>
          <p:nvPr/>
        </p:nvSpPr>
        <p:spPr bwMode="auto">
          <a:xfrm flipV="1">
            <a:off x="7253288" y="3109914"/>
            <a:ext cx="2500312" cy="928687"/>
          </a:xfrm>
          <a:custGeom>
            <a:avLst/>
            <a:gdLst>
              <a:gd name="T0" fmla="*/ 0 w 1248"/>
              <a:gd name="T1" fmla="*/ 2147483646 h 624"/>
              <a:gd name="T2" fmla="*/ 2147483646 w 1248"/>
              <a:gd name="T3" fmla="*/ 2147483646 h 624"/>
              <a:gd name="T4" fmla="*/ 2147483646 w 1248"/>
              <a:gd name="T5" fmla="*/ 0 h 624"/>
              <a:gd name="T6" fmla="*/ 0 60000 65536"/>
              <a:gd name="T7" fmla="*/ 0 60000 65536"/>
              <a:gd name="T8" fmla="*/ 0 60000 65536"/>
              <a:gd name="T9" fmla="*/ 0 w 1248"/>
              <a:gd name="T10" fmla="*/ 0 h 624"/>
              <a:gd name="T11" fmla="*/ 1248 w 1248"/>
              <a:gd name="T12" fmla="*/ 624 h 6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8" h="624">
                <a:moveTo>
                  <a:pt x="0" y="624"/>
                </a:moveTo>
                <a:cubicBezTo>
                  <a:pt x="88" y="436"/>
                  <a:pt x="176" y="248"/>
                  <a:pt x="384" y="144"/>
                </a:cubicBezTo>
                <a:cubicBezTo>
                  <a:pt x="592" y="40"/>
                  <a:pt x="920" y="20"/>
                  <a:pt x="1248" y="0"/>
                </a:cubicBezTo>
              </a:path>
            </a:pathLst>
          </a:custGeom>
          <a:noFill/>
          <a:ln w="3810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32775" name="Object 7">
            <a:extLst>
              <a:ext uri="{FF2B5EF4-FFF2-40B4-BE49-F238E27FC236}">
                <a16:creationId xmlns:a16="http://schemas.microsoft.com/office/drawing/2014/main" id="{F252F263-5167-4FC3-BE1A-3ABAB054AF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75776" y="3505200"/>
          <a:ext cx="38417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4" name="Equation" r:id="rId8" imgW="120615" imgH="190440" progId="Equation.3">
                  <p:embed/>
                </p:oleObj>
              </mc:Choice>
              <mc:Fallback>
                <p:oleObj name="Equation" r:id="rId8" imgW="120615" imgH="190440" progId="Equation.3">
                  <p:embed/>
                  <p:pic>
                    <p:nvPicPr>
                      <p:cNvPr id="32775" name="Object 7">
                        <a:extLst>
                          <a:ext uri="{FF2B5EF4-FFF2-40B4-BE49-F238E27FC236}">
                            <a16:creationId xmlns:a16="http://schemas.microsoft.com/office/drawing/2014/main" id="{F252F263-5167-4FC3-BE1A-3ABAB054AF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75776" y="3505200"/>
                        <a:ext cx="384175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715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8">
            <a:extLst>
              <a:ext uri="{FF2B5EF4-FFF2-40B4-BE49-F238E27FC236}">
                <a16:creationId xmlns:a16="http://schemas.microsoft.com/office/drawing/2014/main" id="{E84B93C7-A560-484A-8220-FE526C1AC55A}"/>
              </a:ext>
            </a:extLst>
          </p:cNvPr>
          <p:cNvGrpSpPr>
            <a:grpSpLocks/>
          </p:cNvGrpSpPr>
          <p:nvPr/>
        </p:nvGrpSpPr>
        <p:grpSpPr bwMode="auto">
          <a:xfrm>
            <a:off x="7239001" y="2286000"/>
            <a:ext cx="2487613" cy="1752600"/>
            <a:chOff x="3600" y="1440"/>
            <a:chExt cx="1567" cy="1104"/>
          </a:xfrm>
        </p:grpSpPr>
        <p:sp>
          <p:nvSpPr>
            <p:cNvPr id="56348" name="Freeform 9">
              <a:extLst>
                <a:ext uri="{FF2B5EF4-FFF2-40B4-BE49-F238E27FC236}">
                  <a16:creationId xmlns:a16="http://schemas.microsoft.com/office/drawing/2014/main" id="{8353C7A9-A492-4B8A-A78B-D656A0F22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783"/>
              <a:ext cx="1567" cy="761"/>
            </a:xfrm>
            <a:custGeom>
              <a:avLst/>
              <a:gdLst>
                <a:gd name="T0" fmla="*/ 0 w 1248"/>
                <a:gd name="T1" fmla="*/ 14952 h 624"/>
                <a:gd name="T2" fmla="*/ 14647 w 1248"/>
                <a:gd name="T3" fmla="*/ 3473 h 624"/>
                <a:gd name="T4" fmla="*/ 47644 w 1248"/>
                <a:gd name="T5" fmla="*/ 0 h 624"/>
                <a:gd name="T6" fmla="*/ 0 60000 65536"/>
                <a:gd name="T7" fmla="*/ 0 60000 65536"/>
                <a:gd name="T8" fmla="*/ 0 60000 65536"/>
                <a:gd name="T9" fmla="*/ 0 w 1248"/>
                <a:gd name="T10" fmla="*/ 0 h 624"/>
                <a:gd name="T11" fmla="*/ 1248 w 1248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48" h="624">
                  <a:moveTo>
                    <a:pt x="0" y="624"/>
                  </a:moveTo>
                  <a:cubicBezTo>
                    <a:pt x="88" y="436"/>
                    <a:pt x="176" y="248"/>
                    <a:pt x="384" y="144"/>
                  </a:cubicBezTo>
                  <a:cubicBezTo>
                    <a:pt x="592" y="40"/>
                    <a:pt x="920" y="20"/>
                    <a:pt x="1248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6349" name="Object 10">
              <a:extLst>
                <a:ext uri="{FF2B5EF4-FFF2-40B4-BE49-F238E27FC236}">
                  <a16:creationId xmlns:a16="http://schemas.microsoft.com/office/drawing/2014/main" id="{E7392D6B-4D02-4203-9C89-B0112C983DC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5" y="1440"/>
            <a:ext cx="29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85" name="公式" r:id="rId10" imgW="158780" imgH="190440" progId="Equation.3">
                    <p:embed/>
                  </p:oleObj>
                </mc:Choice>
                <mc:Fallback>
                  <p:oleObj name="公式" r:id="rId10" imgW="158780" imgH="190440" progId="Equation.3">
                    <p:embed/>
                    <p:pic>
                      <p:nvPicPr>
                        <p:cNvPr id="56349" name="Object 10">
                          <a:extLst>
                            <a:ext uri="{FF2B5EF4-FFF2-40B4-BE49-F238E27FC236}">
                              <a16:creationId xmlns:a16="http://schemas.microsoft.com/office/drawing/2014/main" id="{E7392D6B-4D02-4203-9C89-B0112C983DC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5" y="1440"/>
                          <a:ext cx="290" cy="3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785" name="Text Box 17">
            <a:extLst>
              <a:ext uri="{FF2B5EF4-FFF2-40B4-BE49-F238E27FC236}">
                <a16:creationId xmlns:a16="http://schemas.microsoft.com/office/drawing/2014/main" id="{DFD1C91F-E451-4FC3-AD97-8E70BDD24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976688"/>
            <a:ext cx="2667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当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t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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时</a:t>
            </a:r>
          </a:p>
        </p:txBody>
      </p:sp>
      <p:graphicFrame>
        <p:nvGraphicFramePr>
          <p:cNvPr id="32786" name="Object 18">
            <a:extLst>
              <a:ext uri="{FF2B5EF4-FFF2-40B4-BE49-F238E27FC236}">
                <a16:creationId xmlns:a16="http://schemas.microsoft.com/office/drawing/2014/main" id="{DD1E3B96-85D9-4B24-B8A7-2AAA773AFDE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1" y="4491039"/>
          <a:ext cx="4733925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6" name="公式" r:id="rId12" imgW="1822364" imgH="196920" progId="Equation.3">
                  <p:embed/>
                </p:oleObj>
              </mc:Choice>
              <mc:Fallback>
                <p:oleObj name="公式" r:id="rId12" imgW="1822364" imgH="196920" progId="Equation.3">
                  <p:embed/>
                  <p:pic>
                    <p:nvPicPr>
                      <p:cNvPr id="32786" name="Object 18">
                        <a:extLst>
                          <a:ext uri="{FF2B5EF4-FFF2-40B4-BE49-F238E27FC236}">
                            <a16:creationId xmlns:a16="http://schemas.microsoft.com/office/drawing/2014/main" id="{DD1E3B96-85D9-4B24-B8A7-2AAA773AFD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1" y="4491039"/>
                        <a:ext cx="4733925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7" name="Text Box 19">
            <a:extLst>
              <a:ext uri="{FF2B5EF4-FFF2-40B4-BE49-F238E27FC236}">
                <a16:creationId xmlns:a16="http://schemas.microsoft.com/office/drawing/2014/main" id="{DF822277-53F0-4BC7-A2E1-453137328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5064126"/>
            <a:ext cx="8153400" cy="1031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   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表示电容电压 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i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从初始值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上升到 稳态值的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63.2%</a:t>
            </a:r>
            <a:r>
              <a:rPr lang="zh-CN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zh-CN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时所需的时间。</a:t>
            </a:r>
            <a:endParaRPr lang="zh-CN" altLang="en-US" sz="2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graphicFrame>
        <p:nvGraphicFramePr>
          <p:cNvPr id="32788" name="Object 20">
            <a:extLst>
              <a:ext uri="{FF2B5EF4-FFF2-40B4-BE49-F238E27FC236}">
                <a16:creationId xmlns:a16="http://schemas.microsoft.com/office/drawing/2014/main" id="{95D02486-F729-4043-88E6-335011FBA3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66976" y="2489200"/>
          <a:ext cx="355282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7" name="Equation" r:id="rId14" imgW="1333424" imgH="330120" progId="Equation.3">
                  <p:embed/>
                </p:oleObj>
              </mc:Choice>
              <mc:Fallback>
                <p:oleObj name="Equation" r:id="rId14" imgW="1333424" imgH="330120" progId="Equation.3">
                  <p:embed/>
                  <p:pic>
                    <p:nvPicPr>
                      <p:cNvPr id="32788" name="Object 20">
                        <a:extLst>
                          <a:ext uri="{FF2B5EF4-FFF2-40B4-BE49-F238E27FC236}">
                            <a16:creationId xmlns:a16="http://schemas.microsoft.com/office/drawing/2014/main" id="{95D02486-F729-4043-88E6-335011FBA3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6976" y="2489200"/>
                        <a:ext cx="3552825" cy="97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9" name="Text Box 21">
            <a:extLst>
              <a:ext uri="{FF2B5EF4-FFF2-40B4-BE49-F238E27FC236}">
                <a16:creationId xmlns:a16="http://schemas.microsoft.com/office/drawing/2014/main" id="{ADCA0056-5955-47F4-97F1-48CD41601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457201"/>
            <a:ext cx="472440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电流 </a:t>
            </a:r>
            <a:r>
              <a:rPr lang="zh-CN" altLang="zh-CN" sz="2800" b="1" i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sz="2800" b="1" i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的变化规律</a:t>
            </a:r>
          </a:p>
        </p:txBody>
      </p:sp>
      <p:graphicFrame>
        <p:nvGraphicFramePr>
          <p:cNvPr id="32790" name="Object 22">
            <a:extLst>
              <a:ext uri="{FF2B5EF4-FFF2-40B4-BE49-F238E27FC236}">
                <a16:creationId xmlns:a16="http://schemas.microsoft.com/office/drawing/2014/main" id="{229CC3D6-32EE-4B0C-A21C-10EC3365FD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28876" y="762001"/>
          <a:ext cx="4157663" cy="133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8" name="Equation" r:id="rId16" imgW="1600217" imgH="488880" progId="Equation.3">
                  <p:embed/>
                </p:oleObj>
              </mc:Choice>
              <mc:Fallback>
                <p:oleObj name="Equation" r:id="rId16" imgW="1600217" imgH="488880" progId="Equation.3">
                  <p:embed/>
                  <p:pic>
                    <p:nvPicPr>
                      <p:cNvPr id="32790" name="Object 22">
                        <a:extLst>
                          <a:ext uri="{FF2B5EF4-FFF2-40B4-BE49-F238E27FC236}">
                            <a16:creationId xmlns:a16="http://schemas.microsoft.com/office/drawing/2014/main" id="{229CC3D6-32EE-4B0C-A21C-10EC3365FD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76" y="762001"/>
                        <a:ext cx="4157663" cy="1338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715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1" name="Rectangle 23">
            <a:extLst>
              <a:ext uri="{FF2B5EF4-FFF2-40B4-BE49-F238E27FC236}">
                <a16:creationId xmlns:a16="http://schemas.microsoft.com/office/drawing/2014/main" id="{544AD803-06C4-4FA1-8BDC-EB116D385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400426"/>
            <a:ext cx="4953000" cy="5397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时间常数</a:t>
            </a:r>
            <a:r>
              <a:rPr lang="zh-CN" altLang="en-US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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 的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物理意义</a:t>
            </a:r>
          </a:p>
        </p:txBody>
      </p:sp>
      <p:sp>
        <p:nvSpPr>
          <p:cNvPr id="32792" name="Rectangle 24">
            <a:extLst>
              <a:ext uri="{FF2B5EF4-FFF2-40B4-BE49-F238E27FC236}">
                <a16:creationId xmlns:a16="http://schemas.microsoft.com/office/drawing/2014/main" id="{1F165F2D-A120-483B-8B95-81EEE8E8E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762000"/>
            <a:ext cx="2743200" cy="9461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为什么在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t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 0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时电流最大？</a:t>
            </a:r>
            <a:endParaRPr lang="zh-CN" altLang="en-US" sz="2800" b="1" baseline="-25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93" name="AutoShape 25">
            <a:hlinkClick r:id="rId18" action="ppaction://hlinksldjump" highlightClick="1"/>
            <a:extLst>
              <a:ext uri="{FF2B5EF4-FFF2-40B4-BE49-F238E27FC236}">
                <a16:creationId xmlns:a16="http://schemas.microsoft.com/office/drawing/2014/main" id="{219B89CC-EBB6-48CC-9847-9DBBEAC99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6400" y="1371600"/>
            <a:ext cx="533400" cy="304800"/>
          </a:xfrm>
          <a:prstGeom prst="actionButtonBackPrevious">
            <a:avLst/>
          </a:prstGeom>
          <a:gradFill rotWithShape="0">
            <a:gsLst>
              <a:gs pos="0">
                <a:srgbClr val="B9F5AD"/>
              </a:gs>
              <a:gs pos="100000">
                <a:srgbClr val="9DD093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794" name="Line 26">
            <a:extLst>
              <a:ext uri="{FF2B5EF4-FFF2-40B4-BE49-F238E27FC236}">
                <a16:creationId xmlns:a16="http://schemas.microsoft.com/office/drawing/2014/main" id="{C1C63070-7BD4-44A4-A068-0F0833F941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39000" y="2819400"/>
            <a:ext cx="609600" cy="1219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27">
            <a:extLst>
              <a:ext uri="{FF2B5EF4-FFF2-40B4-BE49-F238E27FC236}">
                <a16:creationId xmlns:a16="http://schemas.microsoft.com/office/drawing/2014/main" id="{9CDA50B9-DF50-417F-8B2F-B9431616F4E0}"/>
              </a:ext>
            </a:extLst>
          </p:cNvPr>
          <p:cNvGrpSpPr>
            <a:grpSpLocks/>
          </p:cNvGrpSpPr>
          <p:nvPr/>
        </p:nvGrpSpPr>
        <p:grpSpPr bwMode="auto">
          <a:xfrm>
            <a:off x="7680326" y="2819400"/>
            <a:ext cx="328613" cy="1606550"/>
            <a:chOff x="3878" y="1776"/>
            <a:chExt cx="207" cy="1012"/>
          </a:xfrm>
        </p:grpSpPr>
        <p:sp>
          <p:nvSpPr>
            <p:cNvPr id="56346" name="Line 28">
              <a:extLst>
                <a:ext uri="{FF2B5EF4-FFF2-40B4-BE49-F238E27FC236}">
                  <a16:creationId xmlns:a16="http://schemas.microsoft.com/office/drawing/2014/main" id="{C4DEFBA6-C19F-4F1E-A9E7-877241E7F7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1776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7" name="Text Box 29">
              <a:extLst>
                <a:ext uri="{FF2B5EF4-FFF2-40B4-BE49-F238E27FC236}">
                  <a16:creationId xmlns:a16="http://schemas.microsoft.com/office/drawing/2014/main" id="{AA04BDC7-E973-4887-8044-79F77FBEEA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8" y="2480"/>
              <a:ext cx="207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600" b="1" i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</a:t>
              </a:r>
              <a:endParaRPr lang="en-US" altLang="zh-CN" sz="2600" b="1" i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30">
            <a:extLst>
              <a:ext uri="{FF2B5EF4-FFF2-40B4-BE49-F238E27FC236}">
                <a16:creationId xmlns:a16="http://schemas.microsoft.com/office/drawing/2014/main" id="{5449D118-9C4C-4EE8-8198-9B1C9BAA7E56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2514600"/>
            <a:ext cx="3124200" cy="457200"/>
            <a:chOff x="3360" y="1584"/>
            <a:chExt cx="1968" cy="288"/>
          </a:xfrm>
        </p:grpSpPr>
        <p:sp>
          <p:nvSpPr>
            <p:cNvPr id="56344" name="Line 31">
              <a:extLst>
                <a:ext uri="{FF2B5EF4-FFF2-40B4-BE49-F238E27FC236}">
                  <a16:creationId xmlns:a16="http://schemas.microsoft.com/office/drawing/2014/main" id="{77E9A38F-0AD2-4901-94A5-6CF0A8B13E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87" y="1776"/>
              <a:ext cx="1741" cy="1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345" name="Text Box 32">
              <a:extLst>
                <a:ext uri="{FF2B5EF4-FFF2-40B4-BE49-F238E27FC236}">
                  <a16:creationId xmlns:a16="http://schemas.microsoft.com/office/drawing/2014/main" id="{9D6E4A35-7B88-45D8-BE4A-16123EC04E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1584"/>
              <a:ext cx="2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</a:p>
          </p:txBody>
        </p:sp>
      </p:grpSp>
      <p:graphicFrame>
        <p:nvGraphicFramePr>
          <p:cNvPr id="32801" name="Object 33">
            <a:extLst>
              <a:ext uri="{FF2B5EF4-FFF2-40B4-BE49-F238E27FC236}">
                <a16:creationId xmlns:a16="http://schemas.microsoft.com/office/drawing/2014/main" id="{6AF4CEF0-B05B-4845-BB50-E6CF8326CE4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0" y="2819400"/>
          <a:ext cx="381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9" name="Equation" r:id="rId19" imgW="145998" imgH="368280" progId="Equation.3">
                  <p:embed/>
                </p:oleObj>
              </mc:Choice>
              <mc:Fallback>
                <p:oleObj name="Equation" r:id="rId19" imgW="145998" imgH="368280" progId="Equation.3">
                  <p:embed/>
                  <p:pic>
                    <p:nvPicPr>
                      <p:cNvPr id="32801" name="Object 33">
                        <a:extLst>
                          <a:ext uri="{FF2B5EF4-FFF2-40B4-BE49-F238E27FC236}">
                            <a16:creationId xmlns:a16="http://schemas.microsoft.com/office/drawing/2014/main" id="{6AF4CEF0-B05B-4845-BB50-E6CF8326CE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2819400"/>
                        <a:ext cx="3810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35">
            <a:extLst>
              <a:ext uri="{FF2B5EF4-FFF2-40B4-BE49-F238E27FC236}">
                <a16:creationId xmlns:a16="http://schemas.microsoft.com/office/drawing/2014/main" id="{184D80E8-7B75-46EC-987D-B4C688DC697A}"/>
              </a:ext>
            </a:extLst>
          </p:cNvPr>
          <p:cNvGrpSpPr>
            <a:grpSpLocks/>
          </p:cNvGrpSpPr>
          <p:nvPr/>
        </p:nvGrpSpPr>
        <p:grpSpPr bwMode="auto">
          <a:xfrm>
            <a:off x="6364288" y="1989138"/>
            <a:ext cx="3840162" cy="2462212"/>
            <a:chOff x="3049" y="1253"/>
            <a:chExt cx="2419" cy="1551"/>
          </a:xfrm>
        </p:grpSpPr>
        <p:sp>
          <p:nvSpPr>
            <p:cNvPr id="56340" name="Line 36">
              <a:extLst>
                <a:ext uri="{FF2B5EF4-FFF2-40B4-BE49-F238E27FC236}">
                  <a16:creationId xmlns:a16="http://schemas.microsoft.com/office/drawing/2014/main" id="{2914B056-8905-4B34-BB34-5699001639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88" y="2544"/>
              <a:ext cx="1880" cy="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341" name="Text Box 37">
              <a:extLst>
                <a:ext uri="{FF2B5EF4-FFF2-40B4-BE49-F238E27FC236}">
                  <a16:creationId xmlns:a16="http://schemas.microsoft.com/office/drawing/2014/main" id="{48699B69-9AA5-409F-BAE0-058DB9A29A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64" y="2496"/>
              <a:ext cx="174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6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</a:p>
          </p:txBody>
        </p:sp>
        <p:sp>
          <p:nvSpPr>
            <p:cNvPr id="56342" name="Line 38">
              <a:extLst>
                <a:ext uri="{FF2B5EF4-FFF2-40B4-BE49-F238E27FC236}">
                  <a16:creationId xmlns:a16="http://schemas.microsoft.com/office/drawing/2014/main" id="{322B0750-3FBC-4C32-908B-975A1B2E1B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92" y="1371"/>
              <a:ext cx="0" cy="1179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343" name="Text Box 39">
              <a:extLst>
                <a:ext uri="{FF2B5EF4-FFF2-40B4-BE49-F238E27FC236}">
                  <a16:creationId xmlns:a16="http://schemas.microsoft.com/office/drawing/2014/main" id="{52D05645-32F0-4FEE-A548-70B1E356A3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9" y="1253"/>
              <a:ext cx="73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c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,i</a:t>
              </a:r>
              <a:r>
                <a:rPr lang="en-US" altLang="zh-CN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5" grpId="0" autoUpdateAnimBg="0"/>
      <p:bldP spid="32787" grpId="0" autoUpdateAnimBg="0"/>
      <p:bldP spid="32791" grpId="0" autoUpdateAnimBg="0"/>
      <p:bldP spid="32792" grpId="0" autoUpdateAnimBg="0"/>
      <p:bldP spid="3279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F2069231-DF56-4C0F-A775-02D4E554E2F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057400" y="457200"/>
            <a:ext cx="5791200" cy="9144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3.3.3  </a:t>
            </a:r>
            <a:r>
              <a:rPr lang="en-US" altLang="zh-CN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RC</a:t>
            </a:r>
            <a:r>
              <a:rPr lang="zh-CN" altLang="en-US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电路的全响应</a:t>
            </a:r>
          </a:p>
        </p:txBody>
      </p:sp>
      <p:sp>
        <p:nvSpPr>
          <p:cNvPr id="33795" name="Text Box 3">
            <a:extLst>
              <a:ext uri="{FF2B5EF4-FFF2-40B4-BE49-F238E27FC236}">
                <a16:creationId xmlns:a16="http://schemas.microsoft.com/office/drawing/2014/main" id="{4FCF9F9B-E49E-4390-9EDC-A007E0D96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9138" y="2895601"/>
            <a:ext cx="396240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 </a:t>
            </a:r>
            <a:r>
              <a:rPr lang="en-US" altLang="zh-CN" sz="2800" b="1" i="1">
                <a:solidFill>
                  <a:srgbClr val="CC0000"/>
                </a:solidFill>
                <a:sym typeface="Symbol" pitchFamily="18" charset="2"/>
              </a:rPr>
              <a:t>u</a:t>
            </a:r>
            <a:r>
              <a:rPr lang="en-US" altLang="zh-CN" sz="2800" b="1" i="1" baseline="-25000">
                <a:solidFill>
                  <a:srgbClr val="CC0000"/>
                </a:solidFill>
                <a:sym typeface="Symbol" pitchFamily="18" charset="2"/>
              </a:rPr>
              <a:t>C</a:t>
            </a:r>
            <a:r>
              <a:rPr lang="zh-CN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的变化规律</a:t>
            </a:r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602BA076-5B15-4F91-A055-BE19D2FF78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447801"/>
            <a:ext cx="510540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全响应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电源激励、电容元件的初始状态均不为零时电路的响应。</a:t>
            </a:r>
          </a:p>
        </p:txBody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509C992D-64E4-4D7A-A792-16164EA16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1" y="3446464"/>
            <a:ext cx="6147837" cy="101771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根据叠加定理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全响应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零输入响应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零状态响应</a:t>
            </a:r>
          </a:p>
        </p:txBody>
      </p:sp>
      <p:graphicFrame>
        <p:nvGraphicFramePr>
          <p:cNvPr id="33798" name="Object 6" descr="40%">
            <a:extLst>
              <a:ext uri="{FF2B5EF4-FFF2-40B4-BE49-F238E27FC236}">
                <a16:creationId xmlns:a16="http://schemas.microsoft.com/office/drawing/2014/main" id="{BECFED59-F3E1-48AF-90FF-5486B6A086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90838" y="4970464"/>
          <a:ext cx="6297612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1" name="Equation" r:id="rId4" imgW="2578097" imgH="330120" progId="Equation.3">
                  <p:embed/>
                </p:oleObj>
              </mc:Choice>
              <mc:Fallback>
                <p:oleObj name="Equation" r:id="rId4" imgW="2578097" imgH="330120" progId="Equation.3">
                  <p:embed/>
                  <p:pic>
                    <p:nvPicPr>
                      <p:cNvPr id="33798" name="Object 6" descr="40%">
                        <a:extLst>
                          <a:ext uri="{FF2B5EF4-FFF2-40B4-BE49-F238E27FC236}">
                            <a16:creationId xmlns:a16="http://schemas.microsoft.com/office/drawing/2014/main" id="{BECFED59-F3E1-48AF-90FF-5486B6A086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838" y="4970464"/>
                        <a:ext cx="6297612" cy="1012825"/>
                      </a:xfrm>
                      <a:prstGeom prst="rect">
                        <a:avLst/>
                      </a:prstGeom>
                      <a:pattFill prst="pct40">
                        <a:fgClr>
                          <a:srgbClr val="00FF00"/>
                        </a:fgClr>
                        <a:bgClr>
                          <a:srgbClr val="FFFFFF"/>
                        </a:bgClr>
                      </a:pattFill>
                      <a:ln w="2857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9" name="AutoShape 7">
            <a:extLst>
              <a:ext uri="{FF2B5EF4-FFF2-40B4-BE49-F238E27FC236}">
                <a16:creationId xmlns:a16="http://schemas.microsoft.com/office/drawing/2014/main" id="{C146EF46-BC4E-4A7E-A392-5836C0CAE758}"/>
              </a:ext>
            </a:extLst>
          </p:cNvPr>
          <p:cNvSpPr>
            <a:spLocks noChangeArrowheads="1"/>
          </p:cNvSpPr>
          <p:nvPr/>
        </p:nvSpPr>
        <p:spPr bwMode="auto">
          <a:xfrm rot="8724327">
            <a:off x="4799014" y="4494213"/>
            <a:ext cx="695325" cy="400050"/>
          </a:xfrm>
          <a:prstGeom prst="notchedRightArrow">
            <a:avLst>
              <a:gd name="adj1" fmla="val 50000"/>
              <a:gd name="adj2" fmla="val 43452"/>
            </a:avLst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lin ang="0" scaled="1"/>
          </a:gra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800" name="AutoShape 8">
            <a:extLst>
              <a:ext uri="{FF2B5EF4-FFF2-40B4-BE49-F238E27FC236}">
                <a16:creationId xmlns:a16="http://schemas.microsoft.com/office/drawing/2014/main" id="{163C29FC-DAD0-4381-9916-EB8D3C8471C4}"/>
              </a:ext>
            </a:extLst>
          </p:cNvPr>
          <p:cNvSpPr>
            <a:spLocks noChangeArrowheads="1"/>
          </p:cNvSpPr>
          <p:nvPr/>
        </p:nvSpPr>
        <p:spPr bwMode="auto">
          <a:xfrm rot="8724327">
            <a:off x="7467600" y="4484689"/>
            <a:ext cx="755650" cy="409575"/>
          </a:xfrm>
          <a:prstGeom prst="notchedRightArrow">
            <a:avLst>
              <a:gd name="adj1" fmla="val 50000"/>
              <a:gd name="adj2" fmla="val 46124"/>
            </a:avLst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lin ang="0" scaled="1"/>
          </a:gra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57353" name="Group 9">
            <a:extLst>
              <a:ext uri="{FF2B5EF4-FFF2-40B4-BE49-F238E27FC236}">
                <a16:creationId xmlns:a16="http://schemas.microsoft.com/office/drawing/2014/main" id="{70E2DD2F-20E1-4778-A778-266530F02072}"/>
              </a:ext>
            </a:extLst>
          </p:cNvPr>
          <p:cNvGrpSpPr>
            <a:grpSpLocks/>
          </p:cNvGrpSpPr>
          <p:nvPr/>
        </p:nvGrpSpPr>
        <p:grpSpPr bwMode="auto">
          <a:xfrm>
            <a:off x="1752601" y="1092201"/>
            <a:ext cx="5648325" cy="161925"/>
            <a:chOff x="144" y="486"/>
            <a:chExt cx="3558" cy="102"/>
          </a:xfrm>
        </p:grpSpPr>
        <p:pic>
          <p:nvPicPr>
            <p:cNvPr id="57355" name="Picture 10" descr="Green and Black Diamond">
              <a:extLst>
                <a:ext uri="{FF2B5EF4-FFF2-40B4-BE49-F238E27FC236}">
                  <a16:creationId xmlns:a16="http://schemas.microsoft.com/office/drawing/2014/main" id="{FB6729E1-1392-482A-A5A0-4199278ADB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6" name="Picture 11" descr="Green and Black Diamond">
              <a:extLst>
                <a:ext uri="{FF2B5EF4-FFF2-40B4-BE49-F238E27FC236}">
                  <a16:creationId xmlns:a16="http://schemas.microsoft.com/office/drawing/2014/main" id="{0816411A-37B1-465E-A73C-A247761E0D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7" name="Picture 12" descr="Green and Black Diamond">
              <a:extLst>
                <a:ext uri="{FF2B5EF4-FFF2-40B4-BE49-F238E27FC236}">
                  <a16:creationId xmlns:a16="http://schemas.microsoft.com/office/drawing/2014/main" id="{F2A998AE-3382-43D2-9C39-37DA0C64A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8" name="Picture 13" descr="Green and Black Diamond">
              <a:extLst>
                <a:ext uri="{FF2B5EF4-FFF2-40B4-BE49-F238E27FC236}">
                  <a16:creationId xmlns:a16="http://schemas.microsoft.com/office/drawing/2014/main" id="{E56A5AAF-307B-4080-96FD-6CD8EFC2AC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9" name="Picture 14" descr="Green and Black Diamond">
              <a:extLst>
                <a:ext uri="{FF2B5EF4-FFF2-40B4-BE49-F238E27FC236}">
                  <a16:creationId xmlns:a16="http://schemas.microsoft.com/office/drawing/2014/main" id="{52CE5294-2ADC-41D7-BE28-29C4D69149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0" name="Picture 15" descr="Green and Black Diamond">
              <a:extLst>
                <a:ext uri="{FF2B5EF4-FFF2-40B4-BE49-F238E27FC236}">
                  <a16:creationId xmlns:a16="http://schemas.microsoft.com/office/drawing/2014/main" id="{98BF20A6-9415-4F4D-A06F-8A56634F89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1" name="Picture 16" descr="Green and Black Diamond">
              <a:extLst>
                <a:ext uri="{FF2B5EF4-FFF2-40B4-BE49-F238E27FC236}">
                  <a16:creationId xmlns:a16="http://schemas.microsoft.com/office/drawing/2014/main" id="{800CEE1C-0B32-4CEB-82C4-47BB523459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2" name="Picture 17" descr="Green and Black Diamond">
              <a:extLst>
                <a:ext uri="{FF2B5EF4-FFF2-40B4-BE49-F238E27FC236}">
                  <a16:creationId xmlns:a16="http://schemas.microsoft.com/office/drawing/2014/main" id="{1C0BE022-82D3-4DB7-9946-C8D067BA5F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3" name="Picture 18" descr="Green and Black Diamond">
              <a:extLst>
                <a:ext uri="{FF2B5EF4-FFF2-40B4-BE49-F238E27FC236}">
                  <a16:creationId xmlns:a16="http://schemas.microsoft.com/office/drawing/2014/main" id="{F8A7889D-E6CE-4310-9CEB-B6F6094DC8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4" name="Picture 19" descr="Green and Black Diamond">
              <a:extLst>
                <a:ext uri="{FF2B5EF4-FFF2-40B4-BE49-F238E27FC236}">
                  <a16:creationId xmlns:a16="http://schemas.microsoft.com/office/drawing/2014/main" id="{59300092-1659-4563-8A4C-EEA569710D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5" name="Picture 20" descr="Green and Black Diamond">
              <a:extLst>
                <a:ext uri="{FF2B5EF4-FFF2-40B4-BE49-F238E27FC236}">
                  <a16:creationId xmlns:a16="http://schemas.microsoft.com/office/drawing/2014/main" id="{25A03AC6-DF0A-4F48-B809-728FEFE92F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6" name="Picture 21" descr="Green and Black Diamond">
              <a:extLst>
                <a:ext uri="{FF2B5EF4-FFF2-40B4-BE49-F238E27FC236}">
                  <a16:creationId xmlns:a16="http://schemas.microsoft.com/office/drawing/2014/main" id="{C0A9955B-84BA-40CE-97A6-121E593F96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7" name="Picture 22" descr="Green and Black Diamond">
              <a:extLst>
                <a:ext uri="{FF2B5EF4-FFF2-40B4-BE49-F238E27FC236}">
                  <a16:creationId xmlns:a16="http://schemas.microsoft.com/office/drawing/2014/main" id="{0EA763E1-65C0-489E-834A-8D09EFABED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8" name="Picture 23" descr="Green and Black Diamond">
              <a:extLst>
                <a:ext uri="{FF2B5EF4-FFF2-40B4-BE49-F238E27FC236}">
                  <a16:creationId xmlns:a16="http://schemas.microsoft.com/office/drawing/2014/main" id="{7B803E07-4582-4873-9F92-4BFB941220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9" name="Picture 24" descr="Green and Black Diamond">
              <a:extLst>
                <a:ext uri="{FF2B5EF4-FFF2-40B4-BE49-F238E27FC236}">
                  <a16:creationId xmlns:a16="http://schemas.microsoft.com/office/drawing/2014/main" id="{04058041-599E-4341-B664-7116815518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2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0" name="Picture 25" descr="Green and Black Diamond">
              <a:extLst>
                <a:ext uri="{FF2B5EF4-FFF2-40B4-BE49-F238E27FC236}">
                  <a16:creationId xmlns:a16="http://schemas.microsoft.com/office/drawing/2014/main" id="{B1D4DD9E-6F00-462E-9558-5EA14CFBD6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1" name="Picture 26" descr="Green and Black Diamond">
              <a:extLst>
                <a:ext uri="{FF2B5EF4-FFF2-40B4-BE49-F238E27FC236}">
                  <a16:creationId xmlns:a16="http://schemas.microsoft.com/office/drawing/2014/main" id="{176522DB-B805-496C-BC8C-DCED2DC41F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2" name="Picture 27" descr="Green and Black Diamond">
              <a:extLst>
                <a:ext uri="{FF2B5EF4-FFF2-40B4-BE49-F238E27FC236}">
                  <a16:creationId xmlns:a16="http://schemas.microsoft.com/office/drawing/2014/main" id="{C7A128EC-00FC-4CCA-9E96-C1846C1AD7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0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3" name="Picture 28" descr="Green and Black Diamond">
              <a:extLst>
                <a:ext uri="{FF2B5EF4-FFF2-40B4-BE49-F238E27FC236}">
                  <a16:creationId xmlns:a16="http://schemas.microsoft.com/office/drawing/2014/main" id="{C7DEC514-5B1F-455A-BD43-053872E7FC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4" name="Picture 29" descr="Green and Black Diamond">
              <a:extLst>
                <a:ext uri="{FF2B5EF4-FFF2-40B4-BE49-F238E27FC236}">
                  <a16:creationId xmlns:a16="http://schemas.microsoft.com/office/drawing/2014/main" id="{AADA687E-974D-467B-B651-C39FA8D120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8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5" name="Picture 30" descr="Green and Black Diamond">
              <a:extLst>
                <a:ext uri="{FF2B5EF4-FFF2-40B4-BE49-F238E27FC236}">
                  <a16:creationId xmlns:a16="http://schemas.microsoft.com/office/drawing/2014/main" id="{10B2383D-2463-45B4-9BE1-6040C847FF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6" name="Picture 31" descr="Green and Black Diamond">
              <a:extLst>
                <a:ext uri="{FF2B5EF4-FFF2-40B4-BE49-F238E27FC236}">
                  <a16:creationId xmlns:a16="http://schemas.microsoft.com/office/drawing/2014/main" id="{DC9535C2-DCDE-4F16-ABE8-80D89E5DE7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7" name="Picture 32" descr="Green and Black Diamond">
              <a:extLst>
                <a:ext uri="{FF2B5EF4-FFF2-40B4-BE49-F238E27FC236}">
                  <a16:creationId xmlns:a16="http://schemas.microsoft.com/office/drawing/2014/main" id="{05C29E12-EFA2-435F-AD05-3EB52B7CD7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6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8" name="Picture 33" descr="Green and Black Diamond">
              <a:extLst>
                <a:ext uri="{FF2B5EF4-FFF2-40B4-BE49-F238E27FC236}">
                  <a16:creationId xmlns:a16="http://schemas.microsoft.com/office/drawing/2014/main" id="{52307908-48DC-4488-92B9-43E5DAE607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79" name="Picture 34" descr="Green and Black Diamond">
              <a:extLst>
                <a:ext uri="{FF2B5EF4-FFF2-40B4-BE49-F238E27FC236}">
                  <a16:creationId xmlns:a16="http://schemas.microsoft.com/office/drawing/2014/main" id="{644FA387-E830-4A9D-9B77-9881D1B02D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0" name="Picture 35" descr="Green and Black Diamond">
              <a:extLst>
                <a:ext uri="{FF2B5EF4-FFF2-40B4-BE49-F238E27FC236}">
                  <a16:creationId xmlns:a16="http://schemas.microsoft.com/office/drawing/2014/main" id="{C09895F4-FD1F-4E92-86F0-AE338889DF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6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1" name="Picture 36" descr="Green and Black Diamond">
              <a:extLst>
                <a:ext uri="{FF2B5EF4-FFF2-40B4-BE49-F238E27FC236}">
                  <a16:creationId xmlns:a16="http://schemas.microsoft.com/office/drawing/2014/main" id="{755ACD1B-F268-4162-BD07-30C419004B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2" name="Picture 37" descr="Green and Black Diamond">
              <a:extLst>
                <a:ext uri="{FF2B5EF4-FFF2-40B4-BE49-F238E27FC236}">
                  <a16:creationId xmlns:a16="http://schemas.microsoft.com/office/drawing/2014/main" id="{FCF32C94-16E5-486F-840C-996BBDCA46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2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3" name="Picture 38" descr="Green and Black Diamond">
              <a:extLst>
                <a:ext uri="{FF2B5EF4-FFF2-40B4-BE49-F238E27FC236}">
                  <a16:creationId xmlns:a16="http://schemas.microsoft.com/office/drawing/2014/main" id="{CB6842E9-2CB3-465C-A7C2-A4A267F3DB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4" name="Picture 39" descr="Green and Black Diamond">
              <a:extLst>
                <a:ext uri="{FF2B5EF4-FFF2-40B4-BE49-F238E27FC236}">
                  <a16:creationId xmlns:a16="http://schemas.microsoft.com/office/drawing/2014/main" id="{154C3FEA-D3B0-4A22-AE6B-A68ECFBF2C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5" name="Picture 40" descr="Green and Black Diamond">
              <a:extLst>
                <a:ext uri="{FF2B5EF4-FFF2-40B4-BE49-F238E27FC236}">
                  <a16:creationId xmlns:a16="http://schemas.microsoft.com/office/drawing/2014/main" id="{9054F67B-01F3-4722-AB22-FC7D9A4FA4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6" name="Picture 41" descr="Green and Black Diamond">
              <a:extLst>
                <a:ext uri="{FF2B5EF4-FFF2-40B4-BE49-F238E27FC236}">
                  <a16:creationId xmlns:a16="http://schemas.microsoft.com/office/drawing/2014/main" id="{DB4D6C83-4D37-416B-B8E6-304CA5236C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7" name="Picture 42" descr="Green and Black Diamond">
              <a:extLst>
                <a:ext uri="{FF2B5EF4-FFF2-40B4-BE49-F238E27FC236}">
                  <a16:creationId xmlns:a16="http://schemas.microsoft.com/office/drawing/2014/main" id="{9CCF2F75-7377-4CDC-833F-BB65DF410C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0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8" name="Picture 43" descr="Green and Black Diamond">
              <a:extLst>
                <a:ext uri="{FF2B5EF4-FFF2-40B4-BE49-F238E27FC236}">
                  <a16:creationId xmlns:a16="http://schemas.microsoft.com/office/drawing/2014/main" id="{72E25744-1F96-4752-B8D1-86D319A313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89" name="Picture 44" descr="Green and Black Diamond">
              <a:extLst>
                <a:ext uri="{FF2B5EF4-FFF2-40B4-BE49-F238E27FC236}">
                  <a16:creationId xmlns:a16="http://schemas.microsoft.com/office/drawing/2014/main" id="{FD298F90-2052-46F6-812D-B07B644BC1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90" name="Picture 45" descr="Green and Black Diamond">
              <a:extLst>
                <a:ext uri="{FF2B5EF4-FFF2-40B4-BE49-F238E27FC236}">
                  <a16:creationId xmlns:a16="http://schemas.microsoft.com/office/drawing/2014/main" id="{D786DAB0-F011-4F95-A429-8EA00810C8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8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91" name="Picture 46" descr="Green and Black Diamond">
              <a:extLst>
                <a:ext uri="{FF2B5EF4-FFF2-40B4-BE49-F238E27FC236}">
                  <a16:creationId xmlns:a16="http://schemas.microsoft.com/office/drawing/2014/main" id="{53C0FC2B-635D-4A1A-8EEF-F248C548EE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486"/>
              <a:ext cx="1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7354" name="Picture 139" descr="图片17">
            <a:extLst>
              <a:ext uri="{FF2B5EF4-FFF2-40B4-BE49-F238E27FC236}">
                <a16:creationId xmlns:a16="http://schemas.microsoft.com/office/drawing/2014/main" id="{1AC6447E-1F2D-4DDF-A316-AE38BD9C2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3" y="1341438"/>
            <a:ext cx="3529012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utoUpdateAnimBg="0"/>
      <p:bldP spid="33796" grpId="0" autoUpdateAnimBg="0"/>
      <p:bldP spid="33797" grpId="0" autoUpdateAnimBg="0"/>
      <p:bldP spid="33799" grpId="0" animBg="1"/>
      <p:bldP spid="3380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2" descr="40%">
            <a:extLst>
              <a:ext uri="{FF2B5EF4-FFF2-40B4-BE49-F238E27FC236}">
                <a16:creationId xmlns:a16="http://schemas.microsoft.com/office/drawing/2014/main" id="{DF3037A0-08F9-4C5F-848C-AF4DEBE19AE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29000" y="2233614"/>
          <a:ext cx="5443538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0" name="Equation" r:id="rId4" imgW="2406716" imgH="330120" progId="Equation.3">
                  <p:embed/>
                </p:oleObj>
              </mc:Choice>
              <mc:Fallback>
                <p:oleObj name="Equation" r:id="rId4" imgW="2406716" imgH="330120" progId="Equation.3">
                  <p:embed/>
                  <p:pic>
                    <p:nvPicPr>
                      <p:cNvPr id="34818" name="Object 2" descr="40%">
                        <a:extLst>
                          <a:ext uri="{FF2B5EF4-FFF2-40B4-BE49-F238E27FC236}">
                            <a16:creationId xmlns:a16="http://schemas.microsoft.com/office/drawing/2014/main" id="{DF3037A0-08F9-4C5F-848C-AF4DEBE19A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233614"/>
                        <a:ext cx="5443538" cy="981075"/>
                      </a:xfrm>
                      <a:prstGeom prst="rect">
                        <a:avLst/>
                      </a:prstGeom>
                      <a:pattFill prst="pct40">
                        <a:fgClr>
                          <a:srgbClr val="00FF00"/>
                        </a:fgClr>
                        <a:bgClr>
                          <a:srgbClr val="FFFFFF"/>
                        </a:bgClr>
                      </a:patt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9" name="Object 3" descr="40%">
            <a:extLst>
              <a:ext uri="{FF2B5EF4-FFF2-40B4-BE49-F238E27FC236}">
                <a16:creationId xmlns:a16="http://schemas.microsoft.com/office/drawing/2014/main" id="{3A3382F2-D5FD-408D-9B53-DF1C8812AC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67089" y="3138488"/>
          <a:ext cx="5532437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1" name="Equation" r:id="rId6" imgW="2362251" imgH="330120" progId="Equation.3">
                  <p:embed/>
                </p:oleObj>
              </mc:Choice>
              <mc:Fallback>
                <p:oleObj name="Equation" r:id="rId6" imgW="2362251" imgH="330120" progId="Equation.3">
                  <p:embed/>
                  <p:pic>
                    <p:nvPicPr>
                      <p:cNvPr id="34819" name="Object 3" descr="40%">
                        <a:extLst>
                          <a:ext uri="{FF2B5EF4-FFF2-40B4-BE49-F238E27FC236}">
                            <a16:creationId xmlns:a16="http://schemas.microsoft.com/office/drawing/2014/main" id="{3A3382F2-D5FD-408D-9B53-DF1C8812AC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7089" y="3138488"/>
                        <a:ext cx="5532437" cy="971550"/>
                      </a:xfrm>
                      <a:prstGeom prst="rect">
                        <a:avLst/>
                      </a:prstGeom>
                      <a:pattFill prst="pct40">
                        <a:fgClr>
                          <a:srgbClr val="00FF00"/>
                        </a:fgClr>
                        <a:bgClr>
                          <a:srgbClr val="FFFFFF"/>
                        </a:bgClr>
                      </a:patt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0" name="AutoShape 4" descr="40%">
            <a:extLst>
              <a:ext uri="{FF2B5EF4-FFF2-40B4-BE49-F238E27FC236}">
                <a16:creationId xmlns:a16="http://schemas.microsoft.com/office/drawing/2014/main" id="{BB932394-9EFD-4369-8BA5-9C39F9A9C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4814888"/>
            <a:ext cx="1600200" cy="533400"/>
          </a:xfrm>
          <a:prstGeom prst="wedgeRoundRectCallout">
            <a:avLst>
              <a:gd name="adj1" fmla="val -30060"/>
              <a:gd name="adj2" fmla="val -195236"/>
              <a:gd name="adj3" fmla="val 16667"/>
            </a:avLst>
          </a:prstGeom>
          <a:pattFill prst="pct40">
            <a:fgClr>
              <a:srgbClr val="FFFF00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稳态分量</a:t>
            </a:r>
          </a:p>
        </p:txBody>
      </p:sp>
      <p:sp>
        <p:nvSpPr>
          <p:cNvPr id="34821" name="AutoShape 5" descr="小网格">
            <a:extLst>
              <a:ext uri="{FF2B5EF4-FFF2-40B4-BE49-F238E27FC236}">
                <a16:creationId xmlns:a16="http://schemas.microsoft.com/office/drawing/2014/main" id="{121CA6C5-F4B8-49F5-8475-FAFE00A4C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4" y="1196976"/>
            <a:ext cx="1908175" cy="582613"/>
          </a:xfrm>
          <a:prstGeom prst="wedgeRoundRectCallout">
            <a:avLst>
              <a:gd name="adj1" fmla="val 6324"/>
              <a:gd name="adj2" fmla="val 166347"/>
              <a:gd name="adj3" fmla="val 16667"/>
            </a:avLst>
          </a:prstGeom>
          <a:pattFill prst="smGrid">
            <a:fgClr>
              <a:srgbClr val="FFCC99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  <a:t>零输入响应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822" name="AutoShape 6" descr="大棋盘">
            <a:extLst>
              <a:ext uri="{FF2B5EF4-FFF2-40B4-BE49-F238E27FC236}">
                <a16:creationId xmlns:a16="http://schemas.microsoft.com/office/drawing/2014/main" id="{C1D463E2-BA55-48C9-B940-2ADE6430D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1219200"/>
            <a:ext cx="1905000" cy="609600"/>
          </a:xfrm>
          <a:prstGeom prst="wedgeRoundRectCallout">
            <a:avLst>
              <a:gd name="adj1" fmla="val -42917"/>
              <a:gd name="adj2" fmla="val 159116"/>
              <a:gd name="adj3" fmla="val 16667"/>
            </a:avLst>
          </a:prstGeom>
          <a:pattFill prst="lgCheck">
            <a:fgClr>
              <a:srgbClr val="FFFF00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  <a:t>零状态响应</a:t>
            </a:r>
          </a:p>
        </p:txBody>
      </p:sp>
      <p:sp>
        <p:nvSpPr>
          <p:cNvPr id="34823" name="Line 7">
            <a:extLst>
              <a:ext uri="{FF2B5EF4-FFF2-40B4-BE49-F238E27FC236}">
                <a16:creationId xmlns:a16="http://schemas.microsoft.com/office/drawing/2014/main" id="{3D917945-E0F2-453B-9E57-242F919DDF0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2238" y="3138488"/>
            <a:ext cx="1447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4" name="Line 8">
            <a:extLst>
              <a:ext uri="{FF2B5EF4-FFF2-40B4-BE49-F238E27FC236}">
                <a16:creationId xmlns:a16="http://schemas.microsoft.com/office/drawing/2014/main" id="{1FD851C8-E473-413F-B448-C9FD458FFD30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3138488"/>
            <a:ext cx="2057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5" name="Line 9">
            <a:extLst>
              <a:ext uri="{FF2B5EF4-FFF2-40B4-BE49-F238E27FC236}">
                <a16:creationId xmlns:a16="http://schemas.microsoft.com/office/drawing/2014/main" id="{9BA91884-701E-4250-B920-4151BC54C3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4800" y="4052888"/>
            <a:ext cx="3810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6" name="Line 10">
            <a:extLst>
              <a:ext uri="{FF2B5EF4-FFF2-40B4-BE49-F238E27FC236}">
                <a16:creationId xmlns:a16="http://schemas.microsoft.com/office/drawing/2014/main" id="{7395F9D3-9D49-4549-B158-9C2936B815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4052888"/>
            <a:ext cx="2438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7" name="AutoShape 11" descr="90%">
            <a:extLst>
              <a:ext uri="{FF2B5EF4-FFF2-40B4-BE49-F238E27FC236}">
                <a16:creationId xmlns:a16="http://schemas.microsoft.com/office/drawing/2014/main" id="{EEBA5600-444A-4EA3-AE42-2C9BD38904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1" y="4814888"/>
            <a:ext cx="1520825" cy="558800"/>
          </a:xfrm>
          <a:prstGeom prst="wedgeRoundRectCallout">
            <a:avLst>
              <a:gd name="adj1" fmla="val -87787"/>
              <a:gd name="adj2" fmla="val -190056"/>
              <a:gd name="adj3" fmla="val 16667"/>
            </a:avLst>
          </a:prstGeom>
          <a:pattFill prst="pct90">
            <a:fgClr>
              <a:srgbClr val="FFCCFF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暂态分量</a:t>
            </a:r>
          </a:p>
        </p:txBody>
      </p:sp>
      <p:sp>
        <p:nvSpPr>
          <p:cNvPr id="34828" name="Rectangle 12">
            <a:extLst>
              <a:ext uri="{FF2B5EF4-FFF2-40B4-BE49-F238E27FC236}">
                <a16:creationId xmlns:a16="http://schemas.microsoft.com/office/drawing/2014/main" id="{401A6739-20F6-4E5A-9654-054FB2B11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2501" y="5500688"/>
            <a:ext cx="6407523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结论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  全响应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稳态分量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暂态分量</a:t>
            </a:r>
          </a:p>
        </p:txBody>
      </p:sp>
      <p:sp>
        <p:nvSpPr>
          <p:cNvPr id="34829" name="Rectangle 13">
            <a:extLst>
              <a:ext uri="{FF2B5EF4-FFF2-40B4-BE49-F238E27FC236}">
                <a16:creationId xmlns:a16="http://schemas.microsoft.com/office/drawing/2014/main" id="{7695E4A1-CE2C-4B69-826C-157CD02A8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2626" y="2667001"/>
            <a:ext cx="12604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全响应</a:t>
            </a:r>
          </a:p>
        </p:txBody>
      </p:sp>
      <p:sp>
        <p:nvSpPr>
          <p:cNvPr id="34830" name="Rectangle 14">
            <a:extLst>
              <a:ext uri="{FF2B5EF4-FFF2-40B4-BE49-F238E27FC236}">
                <a16:creationId xmlns:a16="http://schemas.microsoft.com/office/drawing/2014/main" id="{F727E54D-FE8F-46C4-B7E7-246F73529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9451" y="611188"/>
            <a:ext cx="7225055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结论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 全响应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零输入响应 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零状态响应</a:t>
            </a:r>
          </a:p>
        </p:txBody>
      </p:sp>
      <p:sp>
        <p:nvSpPr>
          <p:cNvPr id="34831" name="AutoShape 15" descr="40%">
            <a:extLst>
              <a:ext uri="{FF2B5EF4-FFF2-40B4-BE49-F238E27FC236}">
                <a16:creationId xmlns:a16="http://schemas.microsoft.com/office/drawing/2014/main" id="{39A5B55C-B69D-44BB-B342-BC36E572D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9838" y="4800600"/>
            <a:ext cx="1219200" cy="533400"/>
          </a:xfrm>
          <a:prstGeom prst="wedgeRoundRectCallout">
            <a:avLst>
              <a:gd name="adj1" fmla="val 96093"/>
              <a:gd name="adj2" fmla="val -206250"/>
              <a:gd name="adj3" fmla="val 16667"/>
            </a:avLst>
          </a:prstGeom>
          <a:pattFill prst="pct40">
            <a:fgClr>
              <a:srgbClr val="FFCCCC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稳态值</a:t>
            </a:r>
          </a:p>
        </p:txBody>
      </p:sp>
      <p:sp>
        <p:nvSpPr>
          <p:cNvPr id="34832" name="AutoShape 16" descr="80%">
            <a:extLst>
              <a:ext uri="{FF2B5EF4-FFF2-40B4-BE49-F238E27FC236}">
                <a16:creationId xmlns:a16="http://schemas.microsoft.com/office/drawing/2014/main" id="{9899334F-47C5-4783-848C-76BAB8B9C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9288" y="4800600"/>
            <a:ext cx="1371600" cy="573088"/>
          </a:xfrm>
          <a:prstGeom prst="wedgeRoundRectCallout">
            <a:avLst>
              <a:gd name="adj1" fmla="val -81366"/>
              <a:gd name="adj2" fmla="val -197370"/>
              <a:gd name="adj3" fmla="val 16667"/>
            </a:avLst>
          </a:prstGeom>
          <a:pattFill prst="pct80">
            <a:fgClr>
              <a:srgbClr val="FFFF66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初始值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7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7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 autoUpdateAnimBg="0"/>
      <p:bldP spid="34821" grpId="0" animBg="1" autoUpdateAnimBg="0"/>
      <p:bldP spid="34822" grpId="0" animBg="1" autoUpdateAnimBg="0"/>
      <p:bldP spid="34827" grpId="0" animBg="1" autoUpdateAnimBg="0"/>
      <p:bldP spid="34828" grpId="0" autoUpdateAnimBg="0"/>
      <p:bldP spid="34829" grpId="0" autoUpdateAnimBg="0"/>
      <p:bldP spid="34831" grpId="0" animBg="1" autoUpdateAnimBg="0"/>
      <p:bldP spid="34832" grpId="0" animBg="1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B95C945-E4B7-479B-824D-1D37E721F16D}"/>
              </a:ext>
            </a:extLst>
          </p:cNvPr>
          <p:cNvGrpSpPr>
            <a:grpSpLocks/>
          </p:cNvGrpSpPr>
          <p:nvPr/>
        </p:nvGrpSpPr>
        <p:grpSpPr bwMode="auto">
          <a:xfrm>
            <a:off x="2909889" y="4491039"/>
            <a:ext cx="3919537" cy="638175"/>
            <a:chOff x="841" y="2831"/>
            <a:chExt cx="2469" cy="402"/>
          </a:xfrm>
        </p:grpSpPr>
        <p:graphicFrame>
          <p:nvGraphicFramePr>
            <p:cNvPr id="59411" name="Object 3">
              <a:extLst>
                <a:ext uri="{FF2B5EF4-FFF2-40B4-BE49-F238E27FC236}">
                  <a16:creationId xmlns:a16="http://schemas.microsoft.com/office/drawing/2014/main" id="{9A83C2C4-224B-4701-BBF4-4F23C01B3DB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41" y="2858"/>
            <a:ext cx="1582" cy="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34" name="Equation" r:id="rId4" imgW="673103" imgH="190440" progId="Equation.3">
                    <p:embed/>
                  </p:oleObj>
                </mc:Choice>
                <mc:Fallback>
                  <p:oleObj name="Equation" r:id="rId4" imgW="673103" imgH="190440" progId="Equation.3">
                    <p:embed/>
                    <p:pic>
                      <p:nvPicPr>
                        <p:cNvPr id="59411" name="Object 3">
                          <a:extLst>
                            <a:ext uri="{FF2B5EF4-FFF2-40B4-BE49-F238E27FC236}">
                              <a16:creationId xmlns:a16="http://schemas.microsoft.com/office/drawing/2014/main" id="{9A83C2C4-224B-4701-BBF4-4F23C01B3DB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1" y="2858"/>
                          <a:ext cx="1582" cy="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9412" name="Text Box 4">
              <a:extLst>
                <a:ext uri="{FF2B5EF4-FFF2-40B4-BE49-F238E27FC236}">
                  <a16:creationId xmlns:a16="http://schemas.microsoft.com/office/drawing/2014/main" id="{2A74A36B-4F7B-445E-BEE7-ED7416C9F8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9" y="2831"/>
              <a:ext cx="7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稳态解</a:t>
              </a:r>
            </a:p>
          </p:txBody>
        </p:sp>
      </p:grpSp>
      <p:sp>
        <p:nvSpPr>
          <p:cNvPr id="59395" name="Rectangle 5">
            <a:extLst>
              <a:ext uri="{FF2B5EF4-FFF2-40B4-BE49-F238E27FC236}">
                <a16:creationId xmlns:a16="http://schemas.microsoft.com/office/drawing/2014/main" id="{17FEF91D-C668-4416-9AAD-15198B2433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226" y="4872038"/>
            <a:ext cx="60420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zh-CN" b="1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Group 6">
            <a:extLst>
              <a:ext uri="{FF2B5EF4-FFF2-40B4-BE49-F238E27FC236}">
                <a16:creationId xmlns:a16="http://schemas.microsoft.com/office/drawing/2014/main" id="{10373E61-8AE4-4F07-83D7-41EB0DEA7F20}"/>
              </a:ext>
            </a:extLst>
          </p:cNvPr>
          <p:cNvGrpSpPr>
            <a:grpSpLocks/>
          </p:cNvGrpSpPr>
          <p:nvPr/>
        </p:nvGrpSpPr>
        <p:grpSpPr bwMode="auto">
          <a:xfrm>
            <a:off x="2943225" y="5100639"/>
            <a:ext cx="5067300" cy="611187"/>
            <a:chOff x="912" y="2880"/>
            <a:chExt cx="3192" cy="385"/>
          </a:xfrm>
        </p:grpSpPr>
        <p:sp>
          <p:nvSpPr>
            <p:cNvPr id="59409" name="Text Box 7">
              <a:extLst>
                <a:ext uri="{FF2B5EF4-FFF2-40B4-BE49-F238E27FC236}">
                  <a16:creationId xmlns:a16="http://schemas.microsoft.com/office/drawing/2014/main" id="{8D5B9FCD-F5BF-449F-9BE5-C3F385C40C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3" y="2880"/>
              <a:ext cx="7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初始值</a:t>
              </a:r>
            </a:p>
          </p:txBody>
        </p:sp>
        <p:graphicFrame>
          <p:nvGraphicFramePr>
            <p:cNvPr id="59410" name="Object 8">
              <a:extLst>
                <a:ext uri="{FF2B5EF4-FFF2-40B4-BE49-F238E27FC236}">
                  <a16:creationId xmlns:a16="http://schemas.microsoft.com/office/drawing/2014/main" id="{DA4F1A0D-3A90-484B-B0B7-A1F16024581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12" y="2880"/>
            <a:ext cx="2160" cy="3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35" name="公式" r:id="rId6" imgW="1295439" imgH="190440" progId="Equation.3">
                    <p:embed/>
                  </p:oleObj>
                </mc:Choice>
                <mc:Fallback>
                  <p:oleObj name="公式" r:id="rId6" imgW="1295439" imgH="190440" progId="Equation.3">
                    <p:embed/>
                    <p:pic>
                      <p:nvPicPr>
                        <p:cNvPr id="59410" name="Object 8">
                          <a:extLst>
                            <a:ext uri="{FF2B5EF4-FFF2-40B4-BE49-F238E27FC236}">
                              <a16:creationId xmlns:a16="http://schemas.microsoft.com/office/drawing/2014/main" id="{DA4F1A0D-3A90-484B-B0B7-A1F16024581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2880"/>
                          <a:ext cx="2160" cy="3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66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873" name="Line 9">
            <a:extLst>
              <a:ext uri="{FF2B5EF4-FFF2-40B4-BE49-F238E27FC236}">
                <a16:creationId xmlns:a16="http://schemas.microsoft.com/office/drawing/2014/main" id="{F03E45D2-0F13-4600-AF38-61B0561C8A6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6439" y="4489450"/>
            <a:ext cx="484187" cy="158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36874" name="Object 10">
            <a:extLst>
              <a:ext uri="{FF2B5EF4-FFF2-40B4-BE49-F238E27FC236}">
                <a16:creationId xmlns:a16="http://schemas.microsoft.com/office/drawing/2014/main" id="{B2700B82-FA9A-4F73-8B5E-24E0ABA110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32113" y="3640139"/>
          <a:ext cx="3440112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6" name="Equation" r:id="rId8" imgW="1301740" imgH="311220" progId="Equation.3">
                  <p:embed/>
                </p:oleObj>
              </mc:Choice>
              <mc:Fallback>
                <p:oleObj name="Equation" r:id="rId8" imgW="1301740" imgH="311220" progId="Equation.3">
                  <p:embed/>
                  <p:pic>
                    <p:nvPicPr>
                      <p:cNvPr id="36874" name="Object 10">
                        <a:extLst>
                          <a:ext uri="{FF2B5EF4-FFF2-40B4-BE49-F238E27FC236}">
                            <a16:creationId xmlns:a16="http://schemas.microsoft.com/office/drawing/2014/main" id="{B2700B82-FA9A-4F73-8B5E-24E0ABA110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3640139"/>
                        <a:ext cx="3440112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5" name="Rectangle 11">
            <a:extLst>
              <a:ext uri="{FF2B5EF4-FFF2-40B4-BE49-F238E27FC236}">
                <a16:creationId xmlns:a16="http://schemas.microsoft.com/office/drawing/2014/main" id="{22A3E3FD-DE60-4C9D-9375-2BC80C94F7D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08214" y="371475"/>
            <a:ext cx="8251825" cy="533400"/>
          </a:xfrm>
        </p:spPr>
        <p:txBody>
          <a:bodyPr rtlCol="0" anchor="t">
            <a:normAutofit fontScale="90000"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3.4</a:t>
            </a: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一阶线性电路暂态分析的三要素法</a:t>
            </a:r>
          </a:p>
        </p:txBody>
      </p:sp>
      <p:sp>
        <p:nvSpPr>
          <p:cNvPr id="36876" name="Line 12">
            <a:extLst>
              <a:ext uri="{FF2B5EF4-FFF2-40B4-BE49-F238E27FC236}">
                <a16:creationId xmlns:a16="http://schemas.microsoft.com/office/drawing/2014/main" id="{E5866BCA-2B80-48F1-A9C4-C3EF0E069C4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9425" y="981075"/>
            <a:ext cx="19812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7" name="Text Box 13">
            <a:extLst>
              <a:ext uri="{FF2B5EF4-FFF2-40B4-BE49-F238E27FC236}">
                <a16:creationId xmlns:a16="http://schemas.microsoft.com/office/drawing/2014/main" id="{8CCCE3A1-772A-4709-8C97-690656FBA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8825" y="1066801"/>
            <a:ext cx="5029200" cy="197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仅含一个储能元件或可等效为一个储能元件的线性电路，无论简繁，它的微分方程都是一阶常系数线性微分方程</a:t>
            </a:r>
            <a:r>
              <a:rPr lang="zh-CN" altLang="en-US" sz="2800"/>
              <a:t> </a:t>
            </a:r>
          </a:p>
        </p:txBody>
      </p:sp>
      <p:sp>
        <p:nvSpPr>
          <p:cNvPr id="36878" name="Text Box 14">
            <a:extLst>
              <a:ext uri="{FF2B5EF4-FFF2-40B4-BE49-F238E27FC236}">
                <a16:creationId xmlns:a16="http://schemas.microsoft.com/office/drawing/2014/main" id="{8DE64345-E4CB-4B2B-AE87-4390F5D4D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3054351"/>
            <a:ext cx="302895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据经典法推导结果</a:t>
            </a:r>
          </a:p>
        </p:txBody>
      </p:sp>
      <p:sp>
        <p:nvSpPr>
          <p:cNvPr id="36879" name="Rectangle 15">
            <a:extLst>
              <a:ext uri="{FF2B5EF4-FFF2-40B4-BE49-F238E27FC236}">
                <a16:creationId xmlns:a16="http://schemas.microsoft.com/office/drawing/2014/main" id="{1E3C512D-14C5-4F9E-8112-047F5E913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9138" y="3509963"/>
            <a:ext cx="1255712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全响应</a:t>
            </a:r>
          </a:p>
        </p:txBody>
      </p:sp>
      <p:graphicFrame>
        <p:nvGraphicFramePr>
          <p:cNvPr id="36880" name="Object 16">
            <a:extLst>
              <a:ext uri="{FF2B5EF4-FFF2-40B4-BE49-F238E27FC236}">
                <a16:creationId xmlns:a16="http://schemas.microsoft.com/office/drawing/2014/main" id="{5D301DEC-5A95-42F4-A67A-639989E995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43225" y="5280025"/>
          <a:ext cx="62484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7" name="Equation" r:id="rId10" imgW="2197170" imgH="311220" progId="Equation.3">
                  <p:embed/>
                </p:oleObj>
              </mc:Choice>
              <mc:Fallback>
                <p:oleObj name="Equation" r:id="rId10" imgW="2197170" imgH="311220" progId="Equation.3">
                  <p:embed/>
                  <p:pic>
                    <p:nvPicPr>
                      <p:cNvPr id="36880" name="Object 16">
                        <a:extLst>
                          <a:ext uri="{FF2B5EF4-FFF2-40B4-BE49-F238E27FC236}">
                            <a16:creationId xmlns:a16="http://schemas.microsoft.com/office/drawing/2014/main" id="{5D301DEC-5A95-42F4-A67A-639989E9952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5" y="5280025"/>
                        <a:ext cx="6248400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66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81" name="Line 17">
            <a:extLst>
              <a:ext uri="{FF2B5EF4-FFF2-40B4-BE49-F238E27FC236}">
                <a16:creationId xmlns:a16="http://schemas.microsoft.com/office/drawing/2014/main" id="{64255A43-E172-487B-ABA8-DCD3048E22F9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5425" y="6243639"/>
            <a:ext cx="1295400" cy="1587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909" name="Line 45">
            <a:extLst>
              <a:ext uri="{FF2B5EF4-FFF2-40B4-BE49-F238E27FC236}">
                <a16:creationId xmlns:a16="http://schemas.microsoft.com/office/drawing/2014/main" id="{72C30EA2-872C-42E6-B861-FB849AFB27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5225" y="6243639"/>
            <a:ext cx="1295400" cy="1587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910" name="Line 46">
            <a:extLst>
              <a:ext uri="{FF2B5EF4-FFF2-40B4-BE49-F238E27FC236}">
                <a16:creationId xmlns:a16="http://schemas.microsoft.com/office/drawing/2014/main" id="{072F183C-EF52-4C18-B88A-CBE6EFD9FB7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5225" y="4492625"/>
            <a:ext cx="484188" cy="158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6979" name="Picture 115" descr="图片17">
            <a:extLst>
              <a:ext uri="{FF2B5EF4-FFF2-40B4-BE49-F238E27FC236}">
                <a16:creationId xmlns:a16="http://schemas.microsoft.com/office/drawing/2014/main" id="{6E279FFB-03D2-4E67-B8D1-F5BBCCD7D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1" y="1268413"/>
            <a:ext cx="3529013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7" grpId="0" autoUpdateAnimBg="0"/>
      <p:bldP spid="36878" grpId="0" autoUpdateAnimBg="0"/>
      <p:bldP spid="36879" grpId="0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64194D2-6BCB-4C35-B55A-A6838CF3C5F9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2590801"/>
            <a:ext cx="6985000" cy="538163"/>
            <a:chOff x="864" y="1694"/>
            <a:chExt cx="4400" cy="339"/>
          </a:xfrm>
        </p:grpSpPr>
        <p:graphicFrame>
          <p:nvGraphicFramePr>
            <p:cNvPr id="60441" name="Object 3">
              <a:extLst>
                <a:ext uri="{FF2B5EF4-FFF2-40B4-BE49-F238E27FC236}">
                  <a16:creationId xmlns:a16="http://schemas.microsoft.com/office/drawing/2014/main" id="{46A3165F-1AEB-40B7-9333-C7B519954AD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64" y="1694"/>
            <a:ext cx="528" cy="3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968" name="公式" r:id="rId4" imgW="292176" imgH="158760" progId="Equation.3">
                    <p:embed/>
                  </p:oleObj>
                </mc:Choice>
                <mc:Fallback>
                  <p:oleObj name="公式" r:id="rId4" imgW="292176" imgH="158760" progId="Equation.3">
                    <p:embed/>
                    <p:pic>
                      <p:nvPicPr>
                        <p:cNvPr id="60441" name="Object 3">
                          <a:extLst>
                            <a:ext uri="{FF2B5EF4-FFF2-40B4-BE49-F238E27FC236}">
                              <a16:creationId xmlns:a16="http://schemas.microsoft.com/office/drawing/2014/main" id="{46A3165F-1AEB-40B7-9333-C7B519954AD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1694"/>
                          <a:ext cx="528" cy="3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892" name="Text Box 4">
              <a:extLst>
                <a:ext uri="{FF2B5EF4-FFF2-40B4-BE49-F238E27FC236}">
                  <a16:creationId xmlns:a16="http://schemas.microsoft.com/office/drawing/2014/main" id="{1237677E-3143-409A-8CE9-76C5CED2FF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6" y="1694"/>
              <a:ext cx="3958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：代表一阶电路中任一电压、电流函数</a:t>
              </a:r>
            </a:p>
          </p:txBody>
        </p:sp>
      </p:grpSp>
      <p:sp>
        <p:nvSpPr>
          <p:cNvPr id="37893" name="Text Box 5">
            <a:extLst>
              <a:ext uri="{FF2B5EF4-FFF2-40B4-BE49-F238E27FC236}">
                <a16:creationId xmlns:a16="http://schemas.microsoft.com/office/drawing/2014/main" id="{9EA2D19A-C4D2-4719-9EB1-1FC26E70D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1" y="2133601"/>
            <a:ext cx="1527175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式中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</p:txBody>
      </p:sp>
      <p:grpSp>
        <p:nvGrpSpPr>
          <p:cNvPr id="3" name="Group 6">
            <a:extLst>
              <a:ext uri="{FF2B5EF4-FFF2-40B4-BE49-F238E27FC236}">
                <a16:creationId xmlns:a16="http://schemas.microsoft.com/office/drawing/2014/main" id="{E56EB50E-DAE2-4119-A944-94DA59DAE84E}"/>
              </a:ext>
            </a:extLst>
          </p:cNvPr>
          <p:cNvGrpSpPr>
            <a:grpSpLocks/>
          </p:cNvGrpSpPr>
          <p:nvPr/>
        </p:nvGrpSpPr>
        <p:grpSpPr bwMode="auto">
          <a:xfrm>
            <a:off x="2743200" y="3124201"/>
            <a:ext cx="5664200" cy="1509713"/>
            <a:chOff x="768" y="1968"/>
            <a:chExt cx="3568" cy="951"/>
          </a:xfrm>
        </p:grpSpPr>
        <p:sp>
          <p:nvSpPr>
            <p:cNvPr id="37895" name="Text Box 7">
              <a:extLst>
                <a:ext uri="{FF2B5EF4-FFF2-40B4-BE49-F238E27FC236}">
                  <a16:creationId xmlns:a16="http://schemas.microsoft.com/office/drawing/2014/main" id="{B91197D2-F045-4107-8900-370CE3654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7" y="1968"/>
              <a:ext cx="794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itchFamily="2" charset="-122"/>
                </a:rPr>
                <a:t>初始值</a:t>
              </a:r>
              <a:endPara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0428" name="Rectangle 8">
              <a:extLst>
                <a:ext uri="{FF2B5EF4-FFF2-40B4-BE49-F238E27FC236}">
                  <a16:creationId xmlns:a16="http://schemas.microsoft.com/office/drawing/2014/main" id="{2AD31A2E-AEA8-41FF-93F2-E0BE2187C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1997"/>
              <a:ext cx="34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FF33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--</a:t>
              </a:r>
            </a:p>
          </p:txBody>
        </p:sp>
        <p:grpSp>
          <p:nvGrpSpPr>
            <p:cNvPr id="60429" name="Group 9">
              <a:extLst>
                <a:ext uri="{FF2B5EF4-FFF2-40B4-BE49-F238E27FC236}">
                  <a16:creationId xmlns:a16="http://schemas.microsoft.com/office/drawing/2014/main" id="{BEFE3B6D-578B-4093-B9C7-EE17494EA1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" y="1993"/>
              <a:ext cx="3568" cy="926"/>
              <a:chOff x="768" y="1993"/>
              <a:chExt cx="3568" cy="926"/>
            </a:xfrm>
          </p:grpSpPr>
          <p:sp>
            <p:nvSpPr>
              <p:cNvPr id="37898" name="Rectangle 10">
                <a:extLst>
                  <a:ext uri="{FF2B5EF4-FFF2-40B4-BE49-F238E27FC236}">
                    <a16:creationId xmlns:a16="http://schemas.microsoft.com/office/drawing/2014/main" id="{80174519-C576-4BCB-8B9F-79A362A35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0" y="2258"/>
                <a:ext cx="1376" cy="3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  <a:defRPr/>
                </a:pPr>
                <a:r>
                  <a:rPr lang="zh-CN" altLang="en-US" sz="2800" b="1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宋体" pitchFamily="2" charset="-122"/>
                  </a:rPr>
                  <a:t>（三要素）</a:t>
                </a:r>
                <a:r>
                  <a:rPr lang="zh-CN" altLang="en-US" sz="3200" b="1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宋体" pitchFamily="2" charset="-122"/>
                  </a:rPr>
                  <a:t> </a:t>
                </a:r>
              </a:p>
            </p:txBody>
          </p:sp>
          <p:sp>
            <p:nvSpPr>
              <p:cNvPr id="60431" name="AutoShape 11">
                <a:extLst>
                  <a:ext uri="{FF2B5EF4-FFF2-40B4-BE49-F238E27FC236}">
                    <a16:creationId xmlns:a16="http://schemas.microsoft.com/office/drawing/2014/main" id="{8F90B018-9203-46F8-9294-0B1CC30053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2085"/>
                <a:ext cx="144" cy="747"/>
              </a:xfrm>
              <a:prstGeom prst="leftBrace">
                <a:avLst>
                  <a:gd name="adj1" fmla="val 43229"/>
                  <a:gd name="adj2" fmla="val 50000"/>
                </a:avLst>
              </a:prstGeom>
              <a:noFill/>
              <a:ln w="38100">
                <a:solidFill>
                  <a:srgbClr val="00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zh-CN" sz="2400">
                  <a:solidFill>
                    <a:srgbClr val="0066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60432" name="Group 12">
                <a:extLst>
                  <a:ext uri="{FF2B5EF4-FFF2-40B4-BE49-F238E27FC236}">
                    <a16:creationId xmlns:a16="http://schemas.microsoft.com/office/drawing/2014/main" id="{EBC1B025-6490-4268-87A7-BFB519F425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1" y="2256"/>
                <a:ext cx="1649" cy="342"/>
                <a:chOff x="921" y="2306"/>
                <a:chExt cx="1649" cy="342"/>
              </a:xfrm>
            </p:grpSpPr>
            <p:graphicFrame>
              <p:nvGraphicFramePr>
                <p:cNvPr id="60438" name="Object 13">
                  <a:extLst>
                    <a:ext uri="{FF2B5EF4-FFF2-40B4-BE49-F238E27FC236}">
                      <a16:creationId xmlns:a16="http://schemas.microsoft.com/office/drawing/2014/main" id="{D8B59A6C-C8D0-412B-8D1E-33A59E7F8BFD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921" y="2329"/>
                <a:ext cx="567" cy="3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9969" name="公式" r:id="rId6" imgW="342942" imgH="158760" progId="Equation.3">
                        <p:embed/>
                      </p:oleObj>
                    </mc:Choice>
                    <mc:Fallback>
                      <p:oleObj name="公式" r:id="rId6" imgW="342942" imgH="158760" progId="Equation.3">
                        <p:embed/>
                        <p:pic>
                          <p:nvPicPr>
                            <p:cNvPr id="60438" name="Object 13">
                              <a:extLst>
                                <a:ext uri="{FF2B5EF4-FFF2-40B4-BE49-F238E27FC236}">
                                  <a16:creationId xmlns:a16="http://schemas.microsoft.com/office/drawing/2014/main" id="{D8B59A6C-C8D0-412B-8D1E-33A59E7F8BFD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21" y="2329"/>
                              <a:ext cx="567" cy="30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57150">
                                  <a:solidFill>
                                    <a:srgbClr val="FF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439" name="Text Box 14">
                  <a:extLst>
                    <a:ext uri="{FF2B5EF4-FFF2-40B4-BE49-F238E27FC236}">
                      <a16:creationId xmlns:a16="http://schemas.microsoft.com/office/drawing/2014/main" id="{0A684D3A-34D7-4CCD-8EF4-9DD41AEB529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76" y="2306"/>
                  <a:ext cx="794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zh-CN" altLang="en-US" sz="2800" b="1">
                      <a:solidFill>
                        <a:srgbClr val="000099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稳态值</a:t>
                  </a:r>
                </a:p>
              </p:txBody>
            </p:sp>
            <p:sp>
              <p:nvSpPr>
                <p:cNvPr id="60440" name="Rectangle 15">
                  <a:extLst>
                    <a:ext uri="{FF2B5EF4-FFF2-40B4-BE49-F238E27FC236}">
                      <a16:creationId xmlns:a16="http://schemas.microsoft.com/office/drawing/2014/main" id="{B6353F41-126B-4D47-A0FF-BF5FFF59D9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4" y="2321"/>
                  <a:ext cx="63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>
                      <a:solidFill>
                        <a:srgbClr val="FF33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--</a:t>
                  </a:r>
                </a:p>
              </p:txBody>
            </p:sp>
          </p:grpSp>
          <p:graphicFrame>
            <p:nvGraphicFramePr>
              <p:cNvPr id="60433" name="Object 16">
                <a:extLst>
                  <a:ext uri="{FF2B5EF4-FFF2-40B4-BE49-F238E27FC236}">
                    <a16:creationId xmlns:a16="http://schemas.microsoft.com/office/drawing/2014/main" id="{6A8CD94D-956F-4041-A79C-3B1619C524F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944" y="1993"/>
              <a:ext cx="631" cy="3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9970" name="公式" r:id="rId8" imgW="406490" imgH="196920" progId="Equation.3">
                      <p:embed/>
                    </p:oleObj>
                  </mc:Choice>
                  <mc:Fallback>
                    <p:oleObj name="公式" r:id="rId8" imgW="406490" imgH="196920" progId="Equation.3">
                      <p:embed/>
                      <p:pic>
                        <p:nvPicPr>
                          <p:cNvPr id="60433" name="Object 16">
                            <a:extLst>
                              <a:ext uri="{FF2B5EF4-FFF2-40B4-BE49-F238E27FC236}">
                                <a16:creationId xmlns:a16="http://schemas.microsoft.com/office/drawing/2014/main" id="{6A8CD94D-956F-4041-A79C-3B1619C524F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44" y="1993"/>
                            <a:ext cx="631" cy="3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57150">
                                <a:solidFill>
                                  <a:srgbClr val="FF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0434" name="Group 17">
                <a:extLst>
                  <a:ext uri="{FF2B5EF4-FFF2-40B4-BE49-F238E27FC236}">
                    <a16:creationId xmlns:a16="http://schemas.microsoft.com/office/drawing/2014/main" id="{86DDA027-44CD-4699-A538-77BECDB7BC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8" y="2544"/>
                <a:ext cx="1882" cy="375"/>
                <a:chOff x="768" y="2880"/>
                <a:chExt cx="1882" cy="375"/>
              </a:xfrm>
            </p:grpSpPr>
            <p:sp>
              <p:nvSpPr>
                <p:cNvPr id="37906" name="Text Box 18">
                  <a:extLst>
                    <a:ext uri="{FF2B5EF4-FFF2-40B4-BE49-F238E27FC236}">
                      <a16:creationId xmlns:a16="http://schemas.microsoft.com/office/drawing/2014/main" id="{6DE184EE-35E2-4FC4-8A7D-46D4028BB27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630" y="2880"/>
                  <a:ext cx="1020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  <a:defRPr/>
                  </a:pPr>
                  <a:r>
                    <a:rPr lang="zh-CN" altLang="en-US" sz="2800" b="1">
                      <a:solidFill>
                        <a:srgbClr val="CC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宋体" pitchFamily="2" charset="-122"/>
                    </a:rPr>
                    <a:t>时间常数</a:t>
                  </a:r>
                </a:p>
              </p:txBody>
            </p:sp>
            <p:sp>
              <p:nvSpPr>
                <p:cNvPr id="60436" name="Text Box 19">
                  <a:extLst>
                    <a:ext uri="{FF2B5EF4-FFF2-40B4-BE49-F238E27FC236}">
                      <a16:creationId xmlns:a16="http://schemas.microsoft.com/office/drawing/2014/main" id="{9A31ECE4-8858-4789-9B07-70CE0DD09A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68" y="2889"/>
                  <a:ext cx="777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 i="1">
                      <a:solidFill>
                        <a:srgbClr val="CC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sym typeface="Symbol" panose="05050102010706020507" pitchFamily="18" charset="2"/>
                    </a:rPr>
                    <a:t></a:t>
                  </a:r>
                  <a:endParaRPr lang="en-US" altLang="zh-CN" sz="2800" b="1" i="1">
                    <a:solidFill>
                      <a:srgbClr val="CC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0437" name="Rectangle 20">
                  <a:extLst>
                    <a:ext uri="{FF2B5EF4-FFF2-40B4-BE49-F238E27FC236}">
                      <a16:creationId xmlns:a16="http://schemas.microsoft.com/office/drawing/2014/main" id="{3EAC7467-BE58-4BD5-94BF-6980F3A6D5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6" y="2928"/>
                  <a:ext cx="344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800" b="1">
                      <a:solidFill>
                        <a:srgbClr val="CC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--</a:t>
                  </a:r>
                </a:p>
              </p:txBody>
            </p:sp>
          </p:grpSp>
        </p:grpSp>
      </p:grpSp>
      <p:graphicFrame>
        <p:nvGraphicFramePr>
          <p:cNvPr id="37909" name="Object 21">
            <a:extLst>
              <a:ext uri="{FF2B5EF4-FFF2-40B4-BE49-F238E27FC236}">
                <a16:creationId xmlns:a16="http://schemas.microsoft.com/office/drawing/2014/main" id="{CE0F8DE5-E070-495D-8407-AB65BBC35CE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17864" y="1614488"/>
          <a:ext cx="5902325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1" name="Equation" r:id="rId10" imgW="2127322" imgH="234900" progId="Equation.3">
                  <p:embed/>
                </p:oleObj>
              </mc:Choice>
              <mc:Fallback>
                <p:oleObj name="Equation" r:id="rId10" imgW="2127322" imgH="234900" progId="Equation.3">
                  <p:embed/>
                  <p:pic>
                    <p:nvPicPr>
                      <p:cNvPr id="37909" name="Object 21">
                        <a:extLst>
                          <a:ext uri="{FF2B5EF4-FFF2-40B4-BE49-F238E27FC236}">
                            <a16:creationId xmlns:a16="http://schemas.microsoft.com/office/drawing/2014/main" id="{CE0F8DE5-E070-495D-8407-AB65BBC35C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7864" y="1614488"/>
                        <a:ext cx="5902325" cy="7175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28575">
                        <a:solidFill>
                          <a:srgbClr val="CC33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10" name="Rectangle 22">
            <a:extLst>
              <a:ext uri="{FF2B5EF4-FFF2-40B4-BE49-F238E27FC236}">
                <a16:creationId xmlns:a16="http://schemas.microsoft.com/office/drawing/2014/main" id="{0CFB94CC-35C0-4560-949D-A5C3986E9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8989" y="581026"/>
            <a:ext cx="8074025" cy="10318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在直流电源激励的情况下，一阶线性电路微分方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程解的通用表达式：</a:t>
            </a:r>
          </a:p>
        </p:txBody>
      </p:sp>
      <p:grpSp>
        <p:nvGrpSpPr>
          <p:cNvPr id="7" name="Group 23">
            <a:extLst>
              <a:ext uri="{FF2B5EF4-FFF2-40B4-BE49-F238E27FC236}">
                <a16:creationId xmlns:a16="http://schemas.microsoft.com/office/drawing/2014/main" id="{E596B74D-E5E3-42F6-84C1-21340E585A9A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4572002"/>
            <a:ext cx="8839200" cy="1487488"/>
            <a:chOff x="192" y="2880"/>
            <a:chExt cx="5568" cy="937"/>
          </a:xfrm>
        </p:grpSpPr>
        <p:sp>
          <p:nvSpPr>
            <p:cNvPr id="37912" name="Text Box 24">
              <a:extLst>
                <a:ext uri="{FF2B5EF4-FFF2-40B4-BE49-F238E27FC236}">
                  <a16:creationId xmlns:a16="http://schemas.microsoft.com/office/drawing/2014/main" id="{B52E1B75-87A8-43D8-B9E5-D38133E159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2880"/>
              <a:ext cx="5568" cy="9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  <a:defRPr/>
              </a:pPr>
              <a:r>
                <a:rPr lang="en-US" altLang="zh-CN" sz="2800" b="1">
                  <a:solidFill>
                    <a:schemeClr val="accent2"/>
                  </a:solidFill>
                </a:rPr>
                <a:t>    </a:t>
              </a:r>
              <a:r>
                <a:rPr lang="zh-CN" altLang="en-US" sz="2800" b="1">
                  <a:solidFill>
                    <a:srgbClr val="010000"/>
                  </a:solidFill>
                </a:rPr>
                <a:t>利用求三要素的方法求解暂态过程，称为</a:t>
              </a:r>
              <a:r>
                <a:rPr lang="zh-CN" altLang="en-US" sz="2800" b="1">
                  <a:solidFill>
                    <a:srgbClr val="CC0000"/>
                  </a:solidFill>
                </a:rPr>
                <a:t>三要素法</a:t>
              </a: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。    </a:t>
              </a: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一阶电路都可以应用三要素法求解，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在求得             、</a:t>
              </a:r>
            </a:p>
            <a:p>
              <a:pPr eaLnBrk="1" hangingPunct="1">
                <a:lnSpc>
                  <a:spcPct val="110000"/>
                </a:lnSpc>
                <a:defRPr/>
              </a:pP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和</a:t>
              </a:r>
              <a:r>
                <a:rPr lang="zh-CN" altLang="en-US" sz="2800" b="1" i="1">
                  <a:sym typeface="Symbol" pitchFamily="18" charset="2"/>
                </a:rPr>
                <a:t>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的基础上</a:t>
              </a:r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,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可直接写出电路的响应</a:t>
              </a:r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电压或电流</a:t>
              </a:r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。</a:t>
              </a:r>
            </a:p>
          </p:txBody>
        </p:sp>
        <p:graphicFrame>
          <p:nvGraphicFramePr>
            <p:cNvPr id="60425" name="Object 25">
              <a:extLst>
                <a:ext uri="{FF2B5EF4-FFF2-40B4-BE49-F238E27FC236}">
                  <a16:creationId xmlns:a16="http://schemas.microsoft.com/office/drawing/2014/main" id="{AA6F0679-85D6-40F3-B3AA-73FD3CBC0A8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60" y="3200"/>
            <a:ext cx="631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972" name="公式" r:id="rId12" imgW="406490" imgH="196920" progId="Equation.3">
                    <p:embed/>
                  </p:oleObj>
                </mc:Choice>
                <mc:Fallback>
                  <p:oleObj name="公式" r:id="rId12" imgW="406490" imgH="196920" progId="Equation.3">
                    <p:embed/>
                    <p:pic>
                      <p:nvPicPr>
                        <p:cNvPr id="60425" name="Object 25">
                          <a:extLst>
                            <a:ext uri="{FF2B5EF4-FFF2-40B4-BE49-F238E27FC236}">
                              <a16:creationId xmlns:a16="http://schemas.microsoft.com/office/drawing/2014/main" id="{AA6F0679-85D6-40F3-B3AA-73FD3CBC0A8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0" y="3200"/>
                          <a:ext cx="631" cy="3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426" name="Object 26">
              <a:extLst>
                <a:ext uri="{FF2B5EF4-FFF2-40B4-BE49-F238E27FC236}">
                  <a16:creationId xmlns:a16="http://schemas.microsoft.com/office/drawing/2014/main" id="{4F969788-2002-4AF7-831B-A7BF6CEBDDE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2" y="3504"/>
            <a:ext cx="567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973" name="公式" r:id="rId14" imgW="342942" imgH="158760" progId="Equation.3">
                    <p:embed/>
                  </p:oleObj>
                </mc:Choice>
                <mc:Fallback>
                  <p:oleObj name="公式" r:id="rId14" imgW="342942" imgH="158760" progId="Equation.3">
                    <p:embed/>
                    <p:pic>
                      <p:nvPicPr>
                        <p:cNvPr id="60426" name="Object 26">
                          <a:extLst>
                            <a:ext uri="{FF2B5EF4-FFF2-40B4-BE49-F238E27FC236}">
                              <a16:creationId xmlns:a16="http://schemas.microsoft.com/office/drawing/2014/main" id="{4F969788-2002-4AF7-831B-A7BF6CEBDDE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" y="3504"/>
                          <a:ext cx="567" cy="3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928AC18-386F-45AF-B687-CFA3709BD370}"/>
              </a:ext>
            </a:extLst>
          </p:cNvPr>
          <p:cNvGrpSpPr>
            <a:grpSpLocks/>
          </p:cNvGrpSpPr>
          <p:nvPr/>
        </p:nvGrpSpPr>
        <p:grpSpPr bwMode="auto">
          <a:xfrm>
            <a:off x="4824414" y="3719513"/>
            <a:ext cx="403225" cy="2506662"/>
            <a:chOff x="2276" y="2535"/>
            <a:chExt cx="254" cy="1674"/>
          </a:xfrm>
        </p:grpSpPr>
        <p:sp>
          <p:nvSpPr>
            <p:cNvPr id="61468" name="Line 3">
              <a:extLst>
                <a:ext uri="{FF2B5EF4-FFF2-40B4-BE49-F238E27FC236}">
                  <a16:creationId xmlns:a16="http://schemas.microsoft.com/office/drawing/2014/main" id="{22CE11BC-6CAA-45B4-84B1-9DEDE7E7E1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2535"/>
              <a:ext cx="0" cy="134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61469" name="Object 4">
              <a:extLst>
                <a:ext uri="{FF2B5EF4-FFF2-40B4-BE49-F238E27FC236}">
                  <a16:creationId xmlns:a16="http://schemas.microsoft.com/office/drawing/2014/main" id="{EFE3D82F-A4CE-40DA-9035-8AF3D98B086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276" y="3923"/>
            <a:ext cx="254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82" name="公式" r:id="rId4" imgW="69849" imgH="82620" progId="Equation.3">
                    <p:embed/>
                  </p:oleObj>
                </mc:Choice>
                <mc:Fallback>
                  <p:oleObj name="公式" r:id="rId4" imgW="69849" imgH="82620" progId="Equation.3">
                    <p:embed/>
                    <p:pic>
                      <p:nvPicPr>
                        <p:cNvPr id="61469" name="Object 4">
                          <a:extLst>
                            <a:ext uri="{FF2B5EF4-FFF2-40B4-BE49-F238E27FC236}">
                              <a16:creationId xmlns:a16="http://schemas.microsoft.com/office/drawing/2014/main" id="{EFE3D82F-A4CE-40DA-9035-8AF3D98B086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6" y="3923"/>
                          <a:ext cx="254" cy="2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941" name="Text Box 5">
            <a:extLst>
              <a:ext uri="{FF2B5EF4-FFF2-40B4-BE49-F238E27FC236}">
                <a16:creationId xmlns:a16="http://schemas.microsoft.com/office/drawing/2014/main" id="{31BC6EBE-01FB-40AD-8E30-0520F7121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533400"/>
            <a:ext cx="5487988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三要素法求解暂态过程的要点</a:t>
            </a:r>
          </a:p>
        </p:txBody>
      </p:sp>
      <p:sp>
        <p:nvSpPr>
          <p:cNvPr id="39942" name="Freeform 6">
            <a:extLst>
              <a:ext uri="{FF2B5EF4-FFF2-40B4-BE49-F238E27FC236}">
                <a16:creationId xmlns:a16="http://schemas.microsoft.com/office/drawing/2014/main" id="{FD1A40FD-E2E2-4F2C-81A5-FC401E68F771}"/>
              </a:ext>
            </a:extLst>
          </p:cNvPr>
          <p:cNvSpPr>
            <a:spLocks/>
          </p:cNvSpPr>
          <p:nvPr/>
        </p:nvSpPr>
        <p:spPr bwMode="auto">
          <a:xfrm>
            <a:off x="4144963" y="3733801"/>
            <a:ext cx="3124200" cy="1566863"/>
          </a:xfrm>
          <a:custGeom>
            <a:avLst/>
            <a:gdLst>
              <a:gd name="T0" fmla="*/ 0 w 1968"/>
              <a:gd name="T1" fmla="*/ 2147483646 h 912"/>
              <a:gd name="T2" fmla="*/ 2147483646 w 1968"/>
              <a:gd name="T3" fmla="*/ 2147483646 h 912"/>
              <a:gd name="T4" fmla="*/ 2147483646 w 1968"/>
              <a:gd name="T5" fmla="*/ 0 h 912"/>
              <a:gd name="T6" fmla="*/ 0 60000 65536"/>
              <a:gd name="T7" fmla="*/ 0 60000 65536"/>
              <a:gd name="T8" fmla="*/ 0 60000 65536"/>
              <a:gd name="T9" fmla="*/ 0 w 1968"/>
              <a:gd name="T10" fmla="*/ 0 h 912"/>
              <a:gd name="T11" fmla="*/ 1968 w 1968"/>
              <a:gd name="T12" fmla="*/ 912 h 9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68" h="912">
                <a:moveTo>
                  <a:pt x="0" y="912"/>
                </a:moveTo>
                <a:cubicBezTo>
                  <a:pt x="172" y="652"/>
                  <a:pt x="344" y="392"/>
                  <a:pt x="672" y="240"/>
                </a:cubicBezTo>
                <a:cubicBezTo>
                  <a:pt x="1000" y="88"/>
                  <a:pt x="1484" y="44"/>
                  <a:pt x="1968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3" name="Line 7">
            <a:extLst>
              <a:ext uri="{FF2B5EF4-FFF2-40B4-BE49-F238E27FC236}">
                <a16:creationId xmlns:a16="http://schemas.microsoft.com/office/drawing/2014/main" id="{4C44825D-A45A-46D7-A576-BA8449A390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83063" y="3352800"/>
            <a:ext cx="1066800" cy="184785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13">
            <a:extLst>
              <a:ext uri="{FF2B5EF4-FFF2-40B4-BE49-F238E27FC236}">
                <a16:creationId xmlns:a16="http://schemas.microsoft.com/office/drawing/2014/main" id="{60A50F62-E49C-4375-A302-3162ABFBFA79}"/>
              </a:ext>
            </a:extLst>
          </p:cNvPr>
          <p:cNvGrpSpPr>
            <a:grpSpLocks/>
          </p:cNvGrpSpPr>
          <p:nvPr/>
        </p:nvGrpSpPr>
        <p:grpSpPr bwMode="auto">
          <a:xfrm>
            <a:off x="2354263" y="4894263"/>
            <a:ext cx="4940300" cy="646112"/>
            <a:chOff x="720" y="3275"/>
            <a:chExt cx="3112" cy="407"/>
          </a:xfrm>
        </p:grpSpPr>
        <p:sp>
          <p:nvSpPr>
            <p:cNvPr id="39950" name="Text Box 14">
              <a:extLst>
                <a:ext uri="{FF2B5EF4-FFF2-40B4-BE49-F238E27FC236}">
                  <a16:creationId xmlns:a16="http://schemas.microsoft.com/office/drawing/2014/main" id="{C5878D93-3B4A-4B42-8545-BC13326309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3312"/>
              <a:ext cx="594" cy="31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6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zh-CN" altLang="en-US" sz="26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起点</a:t>
              </a:r>
            </a:p>
          </p:txBody>
        </p:sp>
        <p:graphicFrame>
          <p:nvGraphicFramePr>
            <p:cNvPr id="61466" name="Object 15">
              <a:extLst>
                <a:ext uri="{FF2B5EF4-FFF2-40B4-BE49-F238E27FC236}">
                  <a16:creationId xmlns:a16="http://schemas.microsoft.com/office/drawing/2014/main" id="{82F77BFB-BE9D-426F-B4A6-46885D52DEB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87" y="3275"/>
            <a:ext cx="473" cy="4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83" name="公式" r:id="rId6" imgW="349243" imgH="190440" progId="Equation.3">
                    <p:embed/>
                  </p:oleObj>
                </mc:Choice>
                <mc:Fallback>
                  <p:oleObj name="公式" r:id="rId6" imgW="349243" imgH="190440" progId="Equation.3">
                    <p:embed/>
                    <p:pic>
                      <p:nvPicPr>
                        <p:cNvPr id="61466" name="Object 15">
                          <a:extLst>
                            <a:ext uri="{FF2B5EF4-FFF2-40B4-BE49-F238E27FC236}">
                              <a16:creationId xmlns:a16="http://schemas.microsoft.com/office/drawing/2014/main" id="{82F77BFB-BE9D-426F-B4A6-46885D52DEB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7" y="3275"/>
                          <a:ext cx="473" cy="4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467" name="Line 16">
              <a:extLst>
                <a:ext uri="{FF2B5EF4-FFF2-40B4-BE49-F238E27FC236}">
                  <a16:creationId xmlns:a16="http://schemas.microsoft.com/office/drawing/2014/main" id="{A19F066C-10B5-4744-9382-F68D7A7EA2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8" y="3517"/>
              <a:ext cx="198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9953" name="Text Box 17">
            <a:extLst>
              <a:ext uri="{FF2B5EF4-FFF2-40B4-BE49-F238E27FC236}">
                <a16:creationId xmlns:a16="http://schemas.microsoft.com/office/drawing/2014/main" id="{7584051E-E812-4E64-A485-F1FE1ABE2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5008" y="1219200"/>
            <a:ext cx="5747087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 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求初始值、稳态值、时间常数；</a:t>
            </a:r>
          </a:p>
        </p:txBody>
      </p:sp>
      <p:sp>
        <p:nvSpPr>
          <p:cNvPr id="39954" name="Text Box 18">
            <a:extLst>
              <a:ext uri="{FF2B5EF4-FFF2-40B4-BE49-F238E27FC236}">
                <a16:creationId xmlns:a16="http://schemas.microsoft.com/office/drawing/2014/main" id="{16A06501-4494-4006-BDD5-92CA0209A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0940" y="2293939"/>
            <a:ext cx="7901522" cy="57605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画出暂态电路电压、电流随时间变化的曲线。</a:t>
            </a:r>
            <a:endParaRPr lang="zh-CN" altLang="en-US" sz="2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39955" name="Text Box 19">
            <a:extLst>
              <a:ext uri="{FF2B5EF4-FFF2-40B4-BE49-F238E27FC236}">
                <a16:creationId xmlns:a16="http://schemas.microsoft.com/office/drawing/2014/main" id="{C612649F-2D99-48C8-B17B-6FE398628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5338" y="1790701"/>
            <a:ext cx="8189912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将求得的三要素结果代入暂态过程通用表达式；</a:t>
            </a:r>
          </a:p>
        </p:txBody>
      </p:sp>
      <p:grpSp>
        <p:nvGrpSpPr>
          <p:cNvPr id="4" name="Group 35">
            <a:extLst>
              <a:ext uri="{FF2B5EF4-FFF2-40B4-BE49-F238E27FC236}">
                <a16:creationId xmlns:a16="http://schemas.microsoft.com/office/drawing/2014/main" id="{6047046B-3A92-4E92-85B3-CAC64DC225FE}"/>
              </a:ext>
            </a:extLst>
          </p:cNvPr>
          <p:cNvGrpSpPr>
            <a:grpSpLocks/>
          </p:cNvGrpSpPr>
          <p:nvPr/>
        </p:nvGrpSpPr>
        <p:grpSpPr bwMode="auto">
          <a:xfrm>
            <a:off x="5851525" y="4838700"/>
            <a:ext cx="3963988" cy="609600"/>
            <a:chOff x="2832" y="3024"/>
            <a:chExt cx="2497" cy="384"/>
          </a:xfrm>
        </p:grpSpPr>
        <p:sp>
          <p:nvSpPr>
            <p:cNvPr id="39957" name="AutoShape 21" descr="80%">
              <a:extLst>
                <a:ext uri="{FF2B5EF4-FFF2-40B4-BE49-F238E27FC236}">
                  <a16:creationId xmlns:a16="http://schemas.microsoft.com/office/drawing/2014/main" id="{1567104C-AA5A-4C8A-ACCD-67C57A04E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3024"/>
              <a:ext cx="2496" cy="384"/>
            </a:xfrm>
            <a:prstGeom prst="wedgeRoundRectCallout">
              <a:avLst>
                <a:gd name="adj1" fmla="val -67426"/>
                <a:gd name="adj2" fmla="val -135676"/>
                <a:gd name="adj3" fmla="val 16667"/>
              </a:avLst>
            </a:prstGeom>
            <a:pattFill prst="pct80">
              <a:fgClr>
                <a:srgbClr val="00FF00"/>
              </a:fgClr>
              <a:bgClr>
                <a:schemeClr val="bg1"/>
              </a:bgClr>
            </a:pattFill>
            <a:ln w="38100">
              <a:solidFill>
                <a:srgbClr val="3399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zh-CN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aphicFrame>
          <p:nvGraphicFramePr>
            <p:cNvPr id="61464" name="Object 22" descr="80%">
              <a:extLst>
                <a:ext uri="{FF2B5EF4-FFF2-40B4-BE49-F238E27FC236}">
                  <a16:creationId xmlns:a16="http://schemas.microsoft.com/office/drawing/2014/main" id="{5E9C8084-B0AC-4BE1-8752-279989ED14F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75" y="3040"/>
            <a:ext cx="2454" cy="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84" name="公式" r:id="rId8" imgW="1917700" imgH="241300" progId="Equation.3">
                    <p:embed/>
                  </p:oleObj>
                </mc:Choice>
                <mc:Fallback>
                  <p:oleObj name="公式" r:id="rId8" imgW="1917700" imgH="241300" progId="Equation.3">
                    <p:embed/>
                    <p:pic>
                      <p:nvPicPr>
                        <p:cNvPr id="61464" name="Object 22" descr="80%">
                          <a:extLst>
                            <a:ext uri="{FF2B5EF4-FFF2-40B4-BE49-F238E27FC236}">
                              <a16:creationId xmlns:a16="http://schemas.microsoft.com/office/drawing/2014/main" id="{5E9C8084-B0AC-4BE1-8752-279989ED14F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5" y="3040"/>
                          <a:ext cx="2454" cy="3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FF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23">
            <a:extLst>
              <a:ext uri="{FF2B5EF4-FFF2-40B4-BE49-F238E27FC236}">
                <a16:creationId xmlns:a16="http://schemas.microsoft.com/office/drawing/2014/main" id="{EA79A7E3-260D-4D92-A0D8-3FBA88B9E173}"/>
              </a:ext>
            </a:extLst>
          </p:cNvPr>
          <p:cNvGrpSpPr>
            <a:grpSpLocks/>
          </p:cNvGrpSpPr>
          <p:nvPr/>
        </p:nvGrpSpPr>
        <p:grpSpPr bwMode="auto">
          <a:xfrm>
            <a:off x="3725863" y="2895601"/>
            <a:ext cx="4995862" cy="3152775"/>
            <a:chOff x="1584" y="1824"/>
            <a:chExt cx="3147" cy="1986"/>
          </a:xfrm>
        </p:grpSpPr>
        <p:grpSp>
          <p:nvGrpSpPr>
            <p:cNvPr id="61456" name="Group 24">
              <a:extLst>
                <a:ext uri="{FF2B5EF4-FFF2-40B4-BE49-F238E27FC236}">
                  <a16:creationId xmlns:a16="http://schemas.microsoft.com/office/drawing/2014/main" id="{E3B35608-58BA-45CA-A0C3-7497AE6AD9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8" y="1824"/>
              <a:ext cx="2883" cy="1986"/>
              <a:chOff x="1848" y="1824"/>
              <a:chExt cx="2883" cy="1986"/>
            </a:xfrm>
          </p:grpSpPr>
          <p:grpSp>
            <p:nvGrpSpPr>
              <p:cNvPr id="61458" name="Group 25">
                <a:extLst>
                  <a:ext uri="{FF2B5EF4-FFF2-40B4-BE49-F238E27FC236}">
                    <a16:creationId xmlns:a16="http://schemas.microsoft.com/office/drawing/2014/main" id="{0E1724B6-3DC0-4F8F-9FA7-EF468AEEB6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48" y="2016"/>
                <a:ext cx="2883" cy="1794"/>
                <a:chOff x="1848" y="2208"/>
                <a:chExt cx="2883" cy="1794"/>
              </a:xfrm>
            </p:grpSpPr>
            <p:sp>
              <p:nvSpPr>
                <p:cNvPr id="61460" name="Line 26">
                  <a:extLst>
                    <a:ext uri="{FF2B5EF4-FFF2-40B4-BE49-F238E27FC236}">
                      <a16:creationId xmlns:a16="http://schemas.microsoft.com/office/drawing/2014/main" id="{C8C996A8-6ABB-4494-B821-B6C405080D1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48" y="3828"/>
                  <a:ext cx="2688" cy="0"/>
                </a:xfrm>
                <a:prstGeom prst="line">
                  <a:avLst/>
                </a:prstGeom>
                <a:noFill/>
                <a:ln w="28575">
                  <a:solidFill>
                    <a:schemeClr val="tx2"/>
                  </a:solidFill>
                  <a:round/>
                  <a:headEnd/>
                  <a:tailEnd type="stealth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1461" name="Line 27">
                  <a:extLst>
                    <a:ext uri="{FF2B5EF4-FFF2-40B4-BE49-F238E27FC236}">
                      <a16:creationId xmlns:a16="http://schemas.microsoft.com/office/drawing/2014/main" id="{027A28EF-3D4A-4A67-9876-E6883087A5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8" y="2208"/>
                  <a:ext cx="0" cy="1620"/>
                </a:xfrm>
                <a:prstGeom prst="line">
                  <a:avLst/>
                </a:prstGeom>
                <a:noFill/>
                <a:ln w="28575">
                  <a:solidFill>
                    <a:schemeClr val="tx2"/>
                  </a:solidFill>
                  <a:round/>
                  <a:headEnd/>
                  <a:tailEnd type="stealth" w="med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9964" name="Text Box 28">
                  <a:extLst>
                    <a:ext uri="{FF2B5EF4-FFF2-40B4-BE49-F238E27FC236}">
                      <a16:creationId xmlns:a16="http://schemas.microsoft.com/office/drawing/2014/main" id="{F007B6F1-A8A7-4A34-B8CA-7D700D3810B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557" y="3694"/>
                  <a:ext cx="174" cy="3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defRPr/>
                  </a:pPr>
                  <a:r>
                    <a:rPr lang="en-US" altLang="zh-CN" sz="2600" b="1" i="1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t</a:t>
                  </a:r>
                </a:p>
              </p:txBody>
            </p:sp>
          </p:grpSp>
          <p:sp>
            <p:nvSpPr>
              <p:cNvPr id="39965" name="Text Box 29">
                <a:extLst>
                  <a:ext uri="{FF2B5EF4-FFF2-40B4-BE49-F238E27FC236}">
                    <a16:creationId xmlns:a16="http://schemas.microsoft.com/office/drawing/2014/main" id="{249A1EFE-E029-4A59-9522-7070C79FC3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0" y="1824"/>
                <a:ext cx="543" cy="32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defRPr/>
                </a:pPr>
                <a:r>
                  <a:rPr lang="en-US" altLang="zh-CN" sz="2800" b="1" i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f</a:t>
                </a:r>
                <a:r>
                  <a:rPr lang="en-US" altLang="zh-CN" sz="28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(</a:t>
                </a:r>
                <a:r>
                  <a:rPr lang="en-US" altLang="zh-CN" sz="2800" b="1" i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</a:t>
                </a:r>
                <a:r>
                  <a:rPr lang="en-US" altLang="zh-CN" sz="28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)</a:t>
                </a:r>
              </a:p>
            </p:txBody>
          </p:sp>
        </p:grpSp>
        <p:sp>
          <p:nvSpPr>
            <p:cNvPr id="39966" name="Rectangle 30">
              <a:extLst>
                <a:ext uri="{FF2B5EF4-FFF2-40B4-BE49-F238E27FC236}">
                  <a16:creationId xmlns:a16="http://schemas.microsoft.com/office/drawing/2014/main" id="{08B49E30-28F9-4132-90CD-55CF681AD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4" y="3504"/>
              <a:ext cx="255" cy="2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</p:grpSp>
      <p:grpSp>
        <p:nvGrpSpPr>
          <p:cNvPr id="8" name="Group 31">
            <a:extLst>
              <a:ext uri="{FF2B5EF4-FFF2-40B4-BE49-F238E27FC236}">
                <a16:creationId xmlns:a16="http://schemas.microsoft.com/office/drawing/2014/main" id="{C4AB253F-D29B-4CF3-90A1-9E5993913BA8}"/>
              </a:ext>
            </a:extLst>
          </p:cNvPr>
          <p:cNvGrpSpPr>
            <a:grpSpLocks/>
          </p:cNvGrpSpPr>
          <p:nvPr/>
        </p:nvGrpSpPr>
        <p:grpSpPr bwMode="auto">
          <a:xfrm>
            <a:off x="2390775" y="3495675"/>
            <a:ext cx="4903788" cy="566738"/>
            <a:chOff x="743" y="2175"/>
            <a:chExt cx="3089" cy="357"/>
          </a:xfrm>
        </p:grpSpPr>
        <p:sp>
          <p:nvSpPr>
            <p:cNvPr id="39968" name="Text Box 32">
              <a:extLst>
                <a:ext uri="{FF2B5EF4-FFF2-40B4-BE49-F238E27FC236}">
                  <a16:creationId xmlns:a16="http://schemas.microsoft.com/office/drawing/2014/main" id="{621B5A2A-2E9B-4052-BF9D-0945421AC7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" y="2175"/>
              <a:ext cx="731" cy="30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600" b="1">
                  <a:solidFill>
                    <a:srgbClr val="FF3300"/>
                  </a:solidFill>
                </a:rPr>
                <a:t> </a:t>
              </a:r>
              <a:r>
                <a:rPr lang="zh-CN" altLang="en-US" sz="26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终点</a:t>
              </a:r>
            </a:p>
          </p:txBody>
        </p:sp>
        <p:graphicFrame>
          <p:nvGraphicFramePr>
            <p:cNvPr id="61454" name="Object 33">
              <a:extLst>
                <a:ext uri="{FF2B5EF4-FFF2-40B4-BE49-F238E27FC236}">
                  <a16:creationId xmlns:a16="http://schemas.microsoft.com/office/drawing/2014/main" id="{5FDC5A9D-7879-4727-B3F8-EB542D46D39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57" y="2184"/>
            <a:ext cx="525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85" name="公式" r:id="rId10" imgW="311078" imgH="145980" progId="Equation.3">
                    <p:embed/>
                  </p:oleObj>
                </mc:Choice>
                <mc:Fallback>
                  <p:oleObj name="公式" r:id="rId10" imgW="311078" imgH="145980" progId="Equation.3">
                    <p:embed/>
                    <p:pic>
                      <p:nvPicPr>
                        <p:cNvPr id="61454" name="Object 33">
                          <a:extLst>
                            <a:ext uri="{FF2B5EF4-FFF2-40B4-BE49-F238E27FC236}">
                              <a16:creationId xmlns:a16="http://schemas.microsoft.com/office/drawing/2014/main" id="{5FDC5A9D-7879-4727-B3F8-EB542D46D39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7" y="2184"/>
                          <a:ext cx="525" cy="3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455" name="Line 34">
              <a:extLst>
                <a:ext uri="{FF2B5EF4-FFF2-40B4-BE49-F238E27FC236}">
                  <a16:creationId xmlns:a16="http://schemas.microsoft.com/office/drawing/2014/main" id="{8CD0F79C-692E-4CF0-8C12-836D3FBE6D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8" y="2323"/>
              <a:ext cx="198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3" grpId="0" autoUpdateAnimBg="0"/>
      <p:bldP spid="39954" grpId="0" autoUpdateAnimBg="0"/>
      <p:bldP spid="39955" grpId="0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3">
            <a:extLst>
              <a:ext uri="{FF2B5EF4-FFF2-40B4-BE49-F238E27FC236}">
                <a16:creationId xmlns:a16="http://schemas.microsoft.com/office/drawing/2014/main" id="{F5E57B27-5953-4373-9165-FA92051F5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464" y="1376364"/>
            <a:ext cx="8421687" cy="15017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求换路后电路中的电压和电流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其中</a:t>
            </a:r>
            <a:r>
              <a:rPr lang="zh-CN" altLang="en-US" sz="2800" b="1">
                <a:solidFill>
                  <a:schemeClr val="tx2"/>
                </a:solidFill>
              </a:rPr>
              <a:t>电容 </a:t>
            </a:r>
            <a:r>
              <a:rPr lang="en-US" altLang="zh-CN" sz="2800" b="1" i="1">
                <a:solidFill>
                  <a:schemeClr val="tx2"/>
                </a:solidFill>
              </a:rPr>
              <a:t>C </a:t>
            </a:r>
            <a:r>
              <a:rPr lang="zh-CN" altLang="en-US" sz="2800" b="1">
                <a:solidFill>
                  <a:schemeClr val="tx2"/>
                </a:solidFill>
              </a:rPr>
              <a:t>视为开路</a:t>
            </a:r>
            <a:r>
              <a:rPr lang="en-US" altLang="zh-CN" sz="2800" b="1">
                <a:solidFill>
                  <a:schemeClr val="tx2"/>
                </a:solidFill>
              </a:rPr>
              <a:t>, </a:t>
            </a:r>
            <a:r>
              <a:rPr lang="zh-CN" altLang="en-US" sz="2800" b="1">
                <a:solidFill>
                  <a:schemeClr val="tx2"/>
                </a:solidFill>
              </a:rPr>
              <a:t>电感</a:t>
            </a:r>
            <a:r>
              <a:rPr lang="en-US" altLang="zh-CN" sz="2800" b="1" i="1">
                <a:solidFill>
                  <a:schemeClr val="tx2"/>
                </a:solidFill>
              </a:rPr>
              <a:t>L</a:t>
            </a:r>
            <a:r>
              <a:rPr lang="zh-CN" altLang="en-US" sz="2800" b="1">
                <a:solidFill>
                  <a:schemeClr val="tx2"/>
                </a:solidFill>
              </a:rPr>
              <a:t>视为短路</a:t>
            </a:r>
            <a:r>
              <a:rPr lang="en-US" altLang="zh-CN" sz="2800" b="1">
                <a:solidFill>
                  <a:schemeClr val="tx2"/>
                </a:solidFill>
              </a:rPr>
              <a:t>,  </a:t>
            </a:r>
            <a:r>
              <a:rPr lang="zh-CN" altLang="en-US" sz="2800" b="1">
                <a:solidFill>
                  <a:schemeClr val="tx2"/>
                </a:solidFill>
              </a:rPr>
              <a:t>即求解直流电阻性电路中的电压和电流。	</a:t>
            </a:r>
          </a:p>
        </p:txBody>
      </p:sp>
      <p:graphicFrame>
        <p:nvGraphicFramePr>
          <p:cNvPr id="40964" name="Object 4">
            <a:extLst>
              <a:ext uri="{FF2B5EF4-FFF2-40B4-BE49-F238E27FC236}">
                <a16:creationId xmlns:a16="http://schemas.microsoft.com/office/drawing/2014/main" id="{D7D9FCC7-7538-4190-9762-2276269BD5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25764" y="4902200"/>
          <a:ext cx="2459037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6" name="Equation" r:id="rId4" imgW="1054030" imgH="571500" progId="Equation.3">
                  <p:embed/>
                </p:oleObj>
              </mc:Choice>
              <mc:Fallback>
                <p:oleObj name="Equation" r:id="rId4" imgW="1054030" imgH="571500" progId="Equation.3">
                  <p:embed/>
                  <p:pic>
                    <p:nvPicPr>
                      <p:cNvPr id="40964" name="Object 4">
                        <a:extLst>
                          <a:ext uri="{FF2B5EF4-FFF2-40B4-BE49-F238E27FC236}">
                            <a16:creationId xmlns:a16="http://schemas.microsoft.com/office/drawing/2014/main" id="{D7D9FCC7-7538-4190-9762-2276269BD5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4" y="4902200"/>
                        <a:ext cx="2459037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">
            <a:extLst>
              <a:ext uri="{FF2B5EF4-FFF2-40B4-BE49-F238E27FC236}">
                <a16:creationId xmlns:a16="http://schemas.microsoft.com/office/drawing/2014/main" id="{A87C70C9-F840-43DC-AD06-C9A574117DA2}"/>
              </a:ext>
            </a:extLst>
          </p:cNvPr>
          <p:cNvGrpSpPr>
            <a:grpSpLocks/>
          </p:cNvGrpSpPr>
          <p:nvPr/>
        </p:nvGrpSpPr>
        <p:grpSpPr bwMode="auto">
          <a:xfrm>
            <a:off x="6892926" y="4968876"/>
            <a:ext cx="2659063" cy="1419225"/>
            <a:chOff x="3534" y="3072"/>
            <a:chExt cx="1753" cy="936"/>
          </a:xfrm>
        </p:grpSpPr>
        <p:graphicFrame>
          <p:nvGraphicFramePr>
            <p:cNvPr id="62476" name="Object 6">
              <a:extLst>
                <a:ext uri="{FF2B5EF4-FFF2-40B4-BE49-F238E27FC236}">
                  <a16:creationId xmlns:a16="http://schemas.microsoft.com/office/drawing/2014/main" id="{74048C2F-A170-451E-AF7B-71C0531CBD5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34" y="3072"/>
            <a:ext cx="1753" cy="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07" name="Equation" r:id="rId6" imgW="1016045" imgH="349200" progId="Equation.3">
                    <p:embed/>
                  </p:oleObj>
                </mc:Choice>
                <mc:Fallback>
                  <p:oleObj name="Equation" r:id="rId6" imgW="1016045" imgH="349200" progId="Equation.3">
                    <p:embed/>
                    <p:pic>
                      <p:nvPicPr>
                        <p:cNvPr id="62476" name="Object 6">
                          <a:extLst>
                            <a:ext uri="{FF2B5EF4-FFF2-40B4-BE49-F238E27FC236}">
                              <a16:creationId xmlns:a16="http://schemas.microsoft.com/office/drawing/2014/main" id="{74048C2F-A170-451E-AF7B-71C0531CBD5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4" y="3072"/>
                          <a:ext cx="1753" cy="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477" name="Object 7">
              <a:extLst>
                <a:ext uri="{FF2B5EF4-FFF2-40B4-BE49-F238E27FC236}">
                  <a16:creationId xmlns:a16="http://schemas.microsoft.com/office/drawing/2014/main" id="{E0834A90-9615-43F9-A222-463174102D3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88" y="3668"/>
            <a:ext cx="866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08" name="Equation" r:id="rId8" imgW="482639" imgH="158760" progId="Equation.3">
                    <p:embed/>
                  </p:oleObj>
                </mc:Choice>
                <mc:Fallback>
                  <p:oleObj name="Equation" r:id="rId8" imgW="482639" imgH="158760" progId="Equation.3">
                    <p:embed/>
                    <p:pic>
                      <p:nvPicPr>
                        <p:cNvPr id="62477" name="Object 7">
                          <a:extLst>
                            <a:ext uri="{FF2B5EF4-FFF2-40B4-BE49-F238E27FC236}">
                              <a16:creationId xmlns:a16="http://schemas.microsoft.com/office/drawing/2014/main" id="{E0834A90-9615-43F9-A222-463174102D3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8" y="3668"/>
                          <a:ext cx="866" cy="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8">
            <a:extLst>
              <a:ext uri="{FF2B5EF4-FFF2-40B4-BE49-F238E27FC236}">
                <a16:creationId xmlns:a16="http://schemas.microsoft.com/office/drawing/2014/main" id="{030216A5-2189-4F5C-B4C3-BDE8A4CCFB6D}"/>
              </a:ext>
            </a:extLst>
          </p:cNvPr>
          <p:cNvGrpSpPr>
            <a:grpSpLocks/>
          </p:cNvGrpSpPr>
          <p:nvPr/>
        </p:nvGrpSpPr>
        <p:grpSpPr bwMode="auto">
          <a:xfrm>
            <a:off x="1922463" y="930275"/>
            <a:ext cx="3810000" cy="547688"/>
            <a:chOff x="384" y="262"/>
            <a:chExt cx="2400" cy="345"/>
          </a:xfrm>
        </p:grpSpPr>
        <p:sp>
          <p:nvSpPr>
            <p:cNvPr id="62474" name="Text Box 9">
              <a:extLst>
                <a:ext uri="{FF2B5EF4-FFF2-40B4-BE49-F238E27FC236}">
                  <a16:creationId xmlns:a16="http://schemas.microsoft.com/office/drawing/2014/main" id="{202C7B60-C34D-4607-AAAE-3255D4F5FF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262"/>
              <a:ext cx="240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(1)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稳态值          的计算</a:t>
              </a:r>
            </a:p>
          </p:txBody>
        </p:sp>
        <p:graphicFrame>
          <p:nvGraphicFramePr>
            <p:cNvPr id="62475" name="Object 10">
              <a:extLst>
                <a:ext uri="{FF2B5EF4-FFF2-40B4-BE49-F238E27FC236}">
                  <a16:creationId xmlns:a16="http://schemas.microsoft.com/office/drawing/2014/main" id="{4FF5B234-CC13-4CE2-BC24-00B48C9648D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71" y="297"/>
            <a:ext cx="570" cy="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09" name="公式" r:id="rId10" imgW="342942" imgH="158760" progId="Equation.3">
                    <p:embed/>
                  </p:oleObj>
                </mc:Choice>
                <mc:Fallback>
                  <p:oleObj name="公式" r:id="rId10" imgW="342942" imgH="158760" progId="Equation.3">
                    <p:embed/>
                    <p:pic>
                      <p:nvPicPr>
                        <p:cNvPr id="62475" name="Object 10">
                          <a:extLst>
                            <a:ext uri="{FF2B5EF4-FFF2-40B4-BE49-F238E27FC236}">
                              <a16:creationId xmlns:a16="http://schemas.microsoft.com/office/drawing/2014/main" id="{4FF5B234-CC13-4CE2-BC24-00B48C9648D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1" y="297"/>
                          <a:ext cx="570" cy="3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971" name="Text Box 11">
            <a:extLst>
              <a:ext uri="{FF2B5EF4-FFF2-40B4-BE49-F238E27FC236}">
                <a16:creationId xmlns:a16="http://schemas.microsoft.com/office/drawing/2014/main" id="{FCECD04D-2411-4212-B4BE-3CC7873F6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0788" y="431800"/>
            <a:ext cx="4711700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响应中“三要素”的确定</a:t>
            </a:r>
          </a:p>
        </p:txBody>
      </p:sp>
      <p:sp>
        <p:nvSpPr>
          <p:cNvPr id="40995" name="Text Box 35">
            <a:extLst>
              <a:ext uri="{FF2B5EF4-FFF2-40B4-BE49-F238E27FC236}">
                <a16:creationId xmlns:a16="http://schemas.microsoft.com/office/drawing/2014/main" id="{790D81EF-B03D-49C0-8BA2-0552A1B4B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1989" y="2767013"/>
            <a:ext cx="898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例：</a:t>
            </a:r>
          </a:p>
        </p:txBody>
      </p:sp>
      <p:pic>
        <p:nvPicPr>
          <p:cNvPr id="41053" name="Picture 93" descr="图片18">
            <a:extLst>
              <a:ext uri="{FF2B5EF4-FFF2-40B4-BE49-F238E27FC236}">
                <a16:creationId xmlns:a16="http://schemas.microsoft.com/office/drawing/2014/main" id="{7BFD1A2A-4CE7-481A-A9DD-2C6E2E13E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2827338"/>
            <a:ext cx="44989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4" name="Picture 94" descr="图片19">
            <a:extLst>
              <a:ext uri="{FF2B5EF4-FFF2-40B4-BE49-F238E27FC236}">
                <a16:creationId xmlns:a16="http://schemas.microsoft.com/office/drawing/2014/main" id="{FD1EF1FD-4367-4104-A06A-F446EE40C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1" y="2570163"/>
            <a:ext cx="3852863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  <p:bldP spid="40995" grpId="0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1A75F08-CE21-482D-871C-C07381ECC1D8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1223964"/>
            <a:ext cx="5257800" cy="547687"/>
            <a:chOff x="336" y="576"/>
            <a:chExt cx="3312" cy="345"/>
          </a:xfrm>
        </p:grpSpPr>
        <p:sp>
          <p:nvSpPr>
            <p:cNvPr id="63504" name="Text Box 3">
              <a:extLst>
                <a:ext uri="{FF2B5EF4-FFF2-40B4-BE49-F238E27FC236}">
                  <a16:creationId xmlns:a16="http://schemas.microsoft.com/office/drawing/2014/main" id="{861EB8A7-1A69-497F-9FAD-6C8F36184D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" y="584"/>
              <a:ext cx="172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tabLst>
                  <a:tab pos="476250" algn="l"/>
                </a:tabLst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tabLst>
                  <a:tab pos="476250" algn="l"/>
                </a:tabLst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tabLst>
                  <a:tab pos="476250" algn="l"/>
                </a:tabLst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tabLst>
                  <a:tab pos="476250" algn="l"/>
                </a:tabLst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tabLst>
                  <a:tab pos="476250" algn="l"/>
                </a:tabLst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tabLst>
                  <a:tab pos="476250" algn="l"/>
                </a:tabLst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tabLst>
                  <a:tab pos="476250" algn="l"/>
                </a:tabLst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tabLst>
                  <a:tab pos="476250" algn="l"/>
                </a:tabLst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1) 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由</a:t>
              </a:r>
              <a:r>
                <a:rPr lang="en-US" altLang="zh-CN" sz="28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t</a:t>
              </a: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=0</a:t>
              </a:r>
              <a:r>
                <a:rPr lang="en-US" altLang="zh-CN" sz="2800" b="1" baseline="-2500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-</a:t>
              </a: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 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电路求</a:t>
              </a:r>
            </a:p>
          </p:txBody>
        </p:sp>
        <p:graphicFrame>
          <p:nvGraphicFramePr>
            <p:cNvPr id="63505" name="Object 4">
              <a:extLst>
                <a:ext uri="{FF2B5EF4-FFF2-40B4-BE49-F238E27FC236}">
                  <a16:creationId xmlns:a16="http://schemas.microsoft.com/office/drawing/2014/main" id="{0AE9F517-E9CD-4C39-8257-405A40D4DDA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90" y="576"/>
            <a:ext cx="1558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35" name="公式" r:id="rId4" imgW="952497" imgH="190440" progId="Equation.3">
                    <p:embed/>
                  </p:oleObj>
                </mc:Choice>
                <mc:Fallback>
                  <p:oleObj name="公式" r:id="rId4" imgW="952497" imgH="190440" progId="Equation.3">
                    <p:embed/>
                    <p:pic>
                      <p:nvPicPr>
                        <p:cNvPr id="63505" name="Object 4">
                          <a:extLst>
                            <a:ext uri="{FF2B5EF4-FFF2-40B4-BE49-F238E27FC236}">
                              <a16:creationId xmlns:a16="http://schemas.microsoft.com/office/drawing/2014/main" id="{0AE9F517-E9CD-4C39-8257-405A40D4DDA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0" y="576"/>
                          <a:ext cx="1558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5">
            <a:extLst>
              <a:ext uri="{FF2B5EF4-FFF2-40B4-BE49-F238E27FC236}">
                <a16:creationId xmlns:a16="http://schemas.microsoft.com/office/drawing/2014/main" id="{FAB7D418-823F-4E34-ABAD-CAC92DC96B7D}"/>
              </a:ext>
            </a:extLst>
          </p:cNvPr>
          <p:cNvGrpSpPr>
            <a:grpSpLocks/>
          </p:cNvGrpSpPr>
          <p:nvPr/>
        </p:nvGrpSpPr>
        <p:grpSpPr bwMode="auto">
          <a:xfrm>
            <a:off x="1992314" y="1781175"/>
            <a:ext cx="6465887" cy="1143000"/>
            <a:chOff x="343" y="912"/>
            <a:chExt cx="4202" cy="720"/>
          </a:xfrm>
        </p:grpSpPr>
        <p:sp>
          <p:nvSpPr>
            <p:cNvPr id="63500" name="Text Box 6">
              <a:extLst>
                <a:ext uri="{FF2B5EF4-FFF2-40B4-BE49-F238E27FC236}">
                  <a16:creationId xmlns:a16="http://schemas.microsoft.com/office/drawing/2014/main" id="{A0373F98-D3EA-42F0-97F1-78A667BE91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" y="1113"/>
              <a:ext cx="222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2) 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根据换路定则求出</a:t>
              </a:r>
            </a:p>
          </p:txBody>
        </p:sp>
        <p:grpSp>
          <p:nvGrpSpPr>
            <p:cNvPr id="63501" name="Group 7">
              <a:extLst>
                <a:ext uri="{FF2B5EF4-FFF2-40B4-BE49-F238E27FC236}">
                  <a16:creationId xmlns:a16="http://schemas.microsoft.com/office/drawing/2014/main" id="{169EC1B8-305E-4AA2-9D20-74900EAC4F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1" y="912"/>
              <a:ext cx="1974" cy="720"/>
              <a:chOff x="2571" y="912"/>
              <a:chExt cx="1974" cy="720"/>
            </a:xfrm>
          </p:grpSpPr>
          <p:graphicFrame>
            <p:nvGraphicFramePr>
              <p:cNvPr id="63502" name="Object 8">
                <a:extLst>
                  <a:ext uri="{FF2B5EF4-FFF2-40B4-BE49-F238E27FC236}">
                    <a16:creationId xmlns:a16="http://schemas.microsoft.com/office/drawing/2014/main" id="{B911DAA4-5C50-42D8-A071-0CD2E8EBCD9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75" y="912"/>
              <a:ext cx="1870" cy="7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3036" name="公式" r:id="rId6" imgW="1016045" imgH="419040" progId="Equation.3">
                      <p:embed/>
                    </p:oleObj>
                  </mc:Choice>
                  <mc:Fallback>
                    <p:oleObj name="公式" r:id="rId6" imgW="1016045" imgH="419040" progId="Equation.3">
                      <p:embed/>
                      <p:pic>
                        <p:nvPicPr>
                          <p:cNvPr id="63502" name="Object 8">
                            <a:extLst>
                              <a:ext uri="{FF2B5EF4-FFF2-40B4-BE49-F238E27FC236}">
                                <a16:creationId xmlns:a16="http://schemas.microsoft.com/office/drawing/2014/main" id="{B911DAA4-5C50-42D8-A071-0CD2E8EBCD9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75" y="912"/>
                            <a:ext cx="1870" cy="7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99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3503" name="AutoShape 9">
                <a:extLst>
                  <a:ext uri="{FF2B5EF4-FFF2-40B4-BE49-F238E27FC236}">
                    <a16:creationId xmlns:a16="http://schemas.microsoft.com/office/drawing/2014/main" id="{6DA368A4-0822-4BF9-9B92-E59BFD8AB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" y="1097"/>
                <a:ext cx="117" cy="415"/>
              </a:xfrm>
              <a:prstGeom prst="leftBrace">
                <a:avLst>
                  <a:gd name="adj1" fmla="val 29558"/>
                  <a:gd name="adj2" fmla="val 50000"/>
                </a:avLst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zh-CN" sz="240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" name="Group 10">
            <a:extLst>
              <a:ext uri="{FF2B5EF4-FFF2-40B4-BE49-F238E27FC236}">
                <a16:creationId xmlns:a16="http://schemas.microsoft.com/office/drawing/2014/main" id="{3E40DEF5-3BB2-433D-87D3-D03F5629F56D}"/>
              </a:ext>
            </a:extLst>
          </p:cNvPr>
          <p:cNvGrpSpPr>
            <a:grpSpLocks/>
          </p:cNvGrpSpPr>
          <p:nvPr/>
        </p:nvGrpSpPr>
        <p:grpSpPr bwMode="auto">
          <a:xfrm>
            <a:off x="1992314" y="2963864"/>
            <a:ext cx="8523287" cy="536575"/>
            <a:chOff x="343" y="1680"/>
            <a:chExt cx="5369" cy="338"/>
          </a:xfrm>
        </p:grpSpPr>
        <p:sp>
          <p:nvSpPr>
            <p:cNvPr id="63496" name="Text Box 11">
              <a:extLst>
                <a:ext uri="{FF2B5EF4-FFF2-40B4-BE49-F238E27FC236}">
                  <a16:creationId xmlns:a16="http://schemas.microsoft.com/office/drawing/2014/main" id="{15DA7E0F-2C24-4EFF-B55F-71C3583749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" y="1680"/>
              <a:ext cx="407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3) 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由</a:t>
              </a:r>
              <a:r>
                <a:rPr lang="en-US" altLang="zh-CN" sz="28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t</a:t>
              </a: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=0</a:t>
              </a:r>
              <a:r>
                <a:rPr lang="en-US" altLang="zh-CN" sz="2800" b="1" baseline="-2500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时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的电路，求所需其它各量的</a:t>
              </a:r>
            </a:p>
          </p:txBody>
        </p:sp>
        <p:graphicFrame>
          <p:nvGraphicFramePr>
            <p:cNvPr id="63497" name="Object 12">
              <a:extLst>
                <a:ext uri="{FF2B5EF4-FFF2-40B4-BE49-F238E27FC236}">
                  <a16:creationId xmlns:a16="http://schemas.microsoft.com/office/drawing/2014/main" id="{27A311E8-546A-4AB1-9CE2-24ADDF781B8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105" y="1686"/>
            <a:ext cx="607" cy="3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37" name="公式" r:id="rId8" imgW="311078" imgH="177840" progId="Equation.3">
                    <p:embed/>
                  </p:oleObj>
                </mc:Choice>
                <mc:Fallback>
                  <p:oleObj name="公式" r:id="rId8" imgW="311078" imgH="177840" progId="Equation.3">
                    <p:embed/>
                    <p:pic>
                      <p:nvPicPr>
                        <p:cNvPr id="63497" name="Object 12">
                          <a:extLst>
                            <a:ext uri="{FF2B5EF4-FFF2-40B4-BE49-F238E27FC236}">
                              <a16:creationId xmlns:a16="http://schemas.microsoft.com/office/drawing/2014/main" id="{27A311E8-546A-4AB1-9CE2-24ADDF781B8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5" y="1686"/>
                          <a:ext cx="607" cy="3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498" name="Object 13">
              <a:extLst>
                <a:ext uri="{FF2B5EF4-FFF2-40B4-BE49-F238E27FC236}">
                  <a16:creationId xmlns:a16="http://schemas.microsoft.com/office/drawing/2014/main" id="{3B05BC7C-0AE0-4982-80E4-475231873FE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41" y="1680"/>
            <a:ext cx="685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38" name="公式" r:id="rId10" imgW="349243" imgH="177840" progId="Equation.3">
                    <p:embed/>
                  </p:oleObj>
                </mc:Choice>
                <mc:Fallback>
                  <p:oleObj name="公式" r:id="rId10" imgW="349243" imgH="177840" progId="Equation.3">
                    <p:embed/>
                    <p:pic>
                      <p:nvPicPr>
                        <p:cNvPr id="63498" name="Object 13">
                          <a:extLst>
                            <a:ext uri="{FF2B5EF4-FFF2-40B4-BE49-F238E27FC236}">
                              <a16:creationId xmlns:a16="http://schemas.microsoft.com/office/drawing/2014/main" id="{3B05BC7C-0AE0-4982-80E4-475231873FE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1" y="1680"/>
                          <a:ext cx="685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3499" name="Text Box 14">
              <a:extLst>
                <a:ext uri="{FF2B5EF4-FFF2-40B4-BE49-F238E27FC236}">
                  <a16:creationId xmlns:a16="http://schemas.microsoft.com/office/drawing/2014/main" id="{A52FDFDE-4B77-43A4-A14C-99AD1F3640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7" y="1680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或</a:t>
              </a:r>
            </a:p>
          </p:txBody>
        </p:sp>
      </p:grpSp>
      <p:grpSp>
        <p:nvGrpSpPr>
          <p:cNvPr id="63493" name="Group 33">
            <a:extLst>
              <a:ext uri="{FF2B5EF4-FFF2-40B4-BE49-F238E27FC236}">
                <a16:creationId xmlns:a16="http://schemas.microsoft.com/office/drawing/2014/main" id="{59D0367C-6DFF-47BF-AD60-CB0A32BDD70A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588964"/>
            <a:ext cx="3898900" cy="568325"/>
            <a:chOff x="432" y="266"/>
            <a:chExt cx="2456" cy="358"/>
          </a:xfrm>
        </p:grpSpPr>
        <p:graphicFrame>
          <p:nvGraphicFramePr>
            <p:cNvPr id="63494" name="Object 34">
              <a:extLst>
                <a:ext uri="{FF2B5EF4-FFF2-40B4-BE49-F238E27FC236}">
                  <a16:creationId xmlns:a16="http://schemas.microsoft.com/office/drawing/2014/main" id="{B13DC3D7-117E-4491-9756-130099031BC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95" y="272"/>
            <a:ext cx="631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39" name="公式" r:id="rId12" imgW="406490" imgH="196920" progId="Equation.3">
                    <p:embed/>
                  </p:oleObj>
                </mc:Choice>
                <mc:Fallback>
                  <p:oleObj name="公式" r:id="rId12" imgW="406490" imgH="196920" progId="Equation.3">
                    <p:embed/>
                    <p:pic>
                      <p:nvPicPr>
                        <p:cNvPr id="63494" name="Object 34">
                          <a:extLst>
                            <a:ext uri="{FF2B5EF4-FFF2-40B4-BE49-F238E27FC236}">
                              <a16:creationId xmlns:a16="http://schemas.microsoft.com/office/drawing/2014/main" id="{B13DC3D7-117E-4491-9756-130099031BC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5" y="272"/>
                          <a:ext cx="631" cy="3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3495" name="Text Box 35">
              <a:extLst>
                <a:ext uri="{FF2B5EF4-FFF2-40B4-BE49-F238E27FC236}">
                  <a16:creationId xmlns:a16="http://schemas.microsoft.com/office/drawing/2014/main" id="{6CD2D710-C3A7-4CFA-91C2-DFBBC0B85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66"/>
              <a:ext cx="245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(2) 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初始值           的计算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62BF2A41-C52E-44F7-8A36-BD5AFA225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236914"/>
            <a:ext cx="6781800" cy="57943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1)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对于简单的一阶电路 ，</a:t>
            </a:r>
            <a:r>
              <a:rPr lang="en-US" altLang="zh-CN" sz="32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32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altLang="zh-CN" sz="32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 </a:t>
            </a: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</p:txBody>
      </p:sp>
      <p:graphicFrame>
        <p:nvGraphicFramePr>
          <p:cNvPr id="43011" name="Object 3" descr="40%">
            <a:extLst>
              <a:ext uri="{FF2B5EF4-FFF2-40B4-BE49-F238E27FC236}">
                <a16:creationId xmlns:a16="http://schemas.microsoft.com/office/drawing/2014/main" id="{D93183C5-FDFB-47BB-955F-95F4B63AEA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24400" y="1301751"/>
          <a:ext cx="15240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4" name="Equation" r:id="rId5" imgW="501722" imgH="190440" progId="Equation.3">
                  <p:embed/>
                </p:oleObj>
              </mc:Choice>
              <mc:Fallback>
                <p:oleObj name="Equation" r:id="rId5" imgW="501722" imgH="190440" progId="Equation.3">
                  <p:embed/>
                  <p:pic>
                    <p:nvPicPr>
                      <p:cNvPr id="43011" name="Object 3" descr="40%">
                        <a:extLst>
                          <a:ext uri="{FF2B5EF4-FFF2-40B4-BE49-F238E27FC236}">
                            <a16:creationId xmlns:a16="http://schemas.microsoft.com/office/drawing/2014/main" id="{D93183C5-FDFB-47BB-955F-95F4B63AEA9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301751"/>
                        <a:ext cx="15240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pattFill prst="pct40">
                              <a:fgClr>
                                <a:srgbClr val="00FF00"/>
                              </a:fgClr>
                              <a:bgClr>
                                <a:srgbClr val="FFFFFF"/>
                              </a:bgClr>
                            </a:patt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Text Box 4">
            <a:extLst>
              <a:ext uri="{FF2B5EF4-FFF2-40B4-BE49-F238E27FC236}">
                <a16:creationId xmlns:a16="http://schemas.microsoft.com/office/drawing/2014/main" id="{A7A353F0-0C82-48C1-8903-6E836A31A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816351"/>
            <a:ext cx="8686800" cy="15017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2)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对于较复杂的一阶电路， </a:t>
            </a: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US" altLang="zh-CN" sz="2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为换路后的电路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除去电源和储能元件后，在储能元件两端所求得的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无源二端网络的等效电阻。</a:t>
            </a:r>
          </a:p>
        </p:txBody>
      </p:sp>
      <p:sp>
        <p:nvSpPr>
          <p:cNvPr id="43013" name="Text Box 5">
            <a:extLst>
              <a:ext uri="{FF2B5EF4-FFF2-40B4-BE49-F238E27FC236}">
                <a16:creationId xmlns:a16="http://schemas.microsoft.com/office/drawing/2014/main" id="{364E7EFD-9AC7-4766-8938-AA7E9C250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428625"/>
            <a:ext cx="349005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时间常数</a:t>
            </a:r>
            <a:r>
              <a:rPr lang="zh-CN" altLang="en-US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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的计算</a:t>
            </a:r>
            <a:endParaRPr lang="zh-CN" altLang="en-US" sz="28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014" name="Text Box 6">
            <a:extLst>
              <a:ext uri="{FF2B5EF4-FFF2-40B4-BE49-F238E27FC236}">
                <a16:creationId xmlns:a16="http://schemas.microsoft.com/office/drawing/2014/main" id="{559ABA13-4F26-47A1-8C1C-530D480BE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1" y="962026"/>
            <a:ext cx="2809875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对于一阶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RC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电路</a:t>
            </a:r>
          </a:p>
        </p:txBody>
      </p:sp>
      <p:sp>
        <p:nvSpPr>
          <p:cNvPr id="43015" name="Text Box 7">
            <a:extLst>
              <a:ext uri="{FF2B5EF4-FFF2-40B4-BE49-F238E27FC236}">
                <a16:creationId xmlns:a16="http://schemas.microsoft.com/office/drawing/2014/main" id="{84ACFA4F-79A2-4456-B961-BD09F382F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6976" y="1814513"/>
            <a:ext cx="2790825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对于一阶</a:t>
            </a: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RL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电路</a:t>
            </a:r>
          </a:p>
        </p:txBody>
      </p:sp>
      <p:graphicFrame>
        <p:nvGraphicFramePr>
          <p:cNvPr id="43016" name="Object 8" descr="40%">
            <a:extLst>
              <a:ext uri="{FF2B5EF4-FFF2-40B4-BE49-F238E27FC236}">
                <a16:creationId xmlns:a16="http://schemas.microsoft.com/office/drawing/2014/main" id="{4392E3C1-7305-460A-AB47-304920B8D7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24401" y="2051051"/>
          <a:ext cx="131127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5" name="Equation" r:id="rId7" imgW="425392" imgH="387360" progId="Equation.3">
                  <p:embed/>
                </p:oleObj>
              </mc:Choice>
              <mc:Fallback>
                <p:oleObj name="Equation" r:id="rId7" imgW="425392" imgH="387360" progId="Equation.3">
                  <p:embed/>
                  <p:pic>
                    <p:nvPicPr>
                      <p:cNvPr id="43016" name="Object 8" descr="40%">
                        <a:extLst>
                          <a:ext uri="{FF2B5EF4-FFF2-40B4-BE49-F238E27FC236}">
                            <a16:creationId xmlns:a16="http://schemas.microsoft.com/office/drawing/2014/main" id="{4392E3C1-7305-460A-AB47-304920B8D7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1" y="2051051"/>
                        <a:ext cx="1311275" cy="112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pattFill prst="pct40">
                              <a:fgClr>
                                <a:srgbClr val="00FF00"/>
                              </a:fgClr>
                              <a:bgClr>
                                <a:srgbClr val="FFFFFF"/>
                              </a:bgClr>
                            </a:patt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7" name="AutoShape 9" descr="40%">
            <a:extLst>
              <a:ext uri="{FF2B5EF4-FFF2-40B4-BE49-F238E27FC236}">
                <a16:creationId xmlns:a16="http://schemas.microsoft.com/office/drawing/2014/main" id="{F9602CD5-C80F-4DD0-8758-45AD46D42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333625"/>
            <a:ext cx="1504950" cy="609600"/>
          </a:xfrm>
          <a:prstGeom prst="cloudCallout">
            <a:avLst>
              <a:gd name="adj1" fmla="val 39769"/>
              <a:gd name="adj2" fmla="val 116148"/>
            </a:avLst>
          </a:prstGeom>
          <a:pattFill prst="pct40">
            <a:fgClr>
              <a:srgbClr val="FFCCCC"/>
            </a:fgClr>
            <a:bgClr>
              <a:srgbClr val="FFFFFF"/>
            </a:bgClr>
          </a:pattFill>
          <a:ln w="3810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注意：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2" grpId="0" autoUpdateAnimBg="0"/>
      <p:bldP spid="43013" grpId="0" autoUpdateAnimBg="0"/>
      <p:bldP spid="43014" grpId="0" autoUpdateAnimBg="0"/>
      <p:bldP spid="43015" grpId="0" autoUpdateAnimBg="0"/>
      <p:bldP spid="43017" grpId="0" animBg="1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>
            <a:extLst>
              <a:ext uri="{FF2B5EF4-FFF2-40B4-BE49-F238E27FC236}">
                <a16:creationId xmlns:a16="http://schemas.microsoft.com/office/drawing/2014/main" id="{8227F44E-2575-462B-BBC0-E47FC47DA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1338" y="1685926"/>
            <a:ext cx="609600" cy="333375"/>
          </a:xfrm>
          <a:prstGeom prst="notchedRightArrow">
            <a:avLst>
              <a:gd name="adj1" fmla="val 50000"/>
              <a:gd name="adj2" fmla="val 45714"/>
            </a:avLst>
          </a:prstGeom>
          <a:gradFill rotWithShape="0">
            <a:gsLst>
              <a:gs pos="0">
                <a:srgbClr val="FFFFCC"/>
              </a:gs>
              <a:gs pos="100000">
                <a:srgbClr val="FF9900"/>
              </a:gs>
            </a:gsLst>
            <a:lin ang="0" scaled="1"/>
          </a:gradFill>
          <a:ln w="28575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44038" name="Object 6">
            <a:extLst>
              <a:ext uri="{FF2B5EF4-FFF2-40B4-BE49-F238E27FC236}">
                <a16:creationId xmlns:a16="http://schemas.microsoft.com/office/drawing/2014/main" id="{C1344F58-930D-4ECA-950A-C6AEACE3B3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59538" y="2933701"/>
          <a:ext cx="28956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8" name="Equation" r:id="rId4" imgW="1187426" imgH="190440" progId="Equation.3">
                  <p:embed/>
                </p:oleObj>
              </mc:Choice>
              <mc:Fallback>
                <p:oleObj name="Equation" r:id="rId4" imgW="1187426" imgH="190440" progId="Equation.3">
                  <p:embed/>
                  <p:pic>
                    <p:nvPicPr>
                      <p:cNvPr id="44038" name="Object 6">
                        <a:extLst>
                          <a:ext uri="{FF2B5EF4-FFF2-40B4-BE49-F238E27FC236}">
                            <a16:creationId xmlns:a16="http://schemas.microsoft.com/office/drawing/2014/main" id="{C1344F58-930D-4ECA-950A-C6AEACE3B3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9538" y="2933701"/>
                        <a:ext cx="2895600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9" name="AutoShape 7">
            <a:extLst>
              <a:ext uri="{FF2B5EF4-FFF2-40B4-BE49-F238E27FC236}">
                <a16:creationId xmlns:a16="http://schemas.microsoft.com/office/drawing/2014/main" id="{298E0E9B-ADC4-4AB2-85D3-21C86BF2545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28195" y="3056732"/>
            <a:ext cx="752475" cy="411163"/>
          </a:xfrm>
          <a:prstGeom prst="notchedRightArrow">
            <a:avLst>
              <a:gd name="adj1" fmla="val 50000"/>
              <a:gd name="adj2" fmla="val 45753"/>
            </a:avLst>
          </a:prstGeom>
          <a:gradFill rotWithShape="0">
            <a:gsLst>
              <a:gs pos="0">
                <a:srgbClr val="FFFFCC"/>
              </a:gs>
              <a:gs pos="100000">
                <a:srgbClr val="FF9900"/>
              </a:gs>
            </a:gsLst>
            <a:lin ang="0" scaled="1"/>
          </a:gradFill>
          <a:ln w="28575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4058" name="Text Box 26">
            <a:extLst>
              <a:ext uri="{FF2B5EF4-FFF2-40B4-BE49-F238E27FC236}">
                <a16:creationId xmlns:a16="http://schemas.microsoft.com/office/drawing/2014/main" id="{82BB3985-555D-4520-A805-49D326C2A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5413" y="4083051"/>
            <a:ext cx="5041900" cy="197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R</a:t>
            </a:r>
            <a:r>
              <a:rPr lang="en-US" altLang="zh-CN" sz="2800" b="1" baseline="-2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的计算类似于应用戴维宁定理解题时计算电路等效电阻的方法。即从储能元件两端看进去的等效电阻，如图所示。</a:t>
            </a:r>
          </a:p>
        </p:txBody>
      </p:sp>
      <p:graphicFrame>
        <p:nvGraphicFramePr>
          <p:cNvPr id="44059" name="Object 27" descr="40%">
            <a:extLst>
              <a:ext uri="{FF2B5EF4-FFF2-40B4-BE49-F238E27FC236}">
                <a16:creationId xmlns:a16="http://schemas.microsoft.com/office/drawing/2014/main" id="{CC575BE7-8A93-4F98-9BCC-151FCD9506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92938" y="3467101"/>
          <a:ext cx="15240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9" name="Equation" r:id="rId6" imgW="501722" imgH="190440" progId="Equation.3">
                  <p:embed/>
                </p:oleObj>
              </mc:Choice>
              <mc:Fallback>
                <p:oleObj name="Equation" r:id="rId6" imgW="501722" imgH="190440" progId="Equation.3">
                  <p:embed/>
                  <p:pic>
                    <p:nvPicPr>
                      <p:cNvPr id="44059" name="Object 27" descr="40%">
                        <a:extLst>
                          <a:ext uri="{FF2B5EF4-FFF2-40B4-BE49-F238E27FC236}">
                            <a16:creationId xmlns:a16="http://schemas.microsoft.com/office/drawing/2014/main" id="{CC575BE7-8A93-4F98-9BCC-151FCD9506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2938" y="3467101"/>
                        <a:ext cx="15240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pattFill prst="pct40">
                              <a:fgClr>
                                <a:srgbClr val="00FF00"/>
                              </a:fgClr>
                              <a:bgClr>
                                <a:srgbClr val="FFFFFF"/>
                              </a:bgClr>
                            </a:patt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6567" name="Picture 90" descr="图片20">
            <a:extLst>
              <a:ext uri="{FF2B5EF4-FFF2-40B4-BE49-F238E27FC236}">
                <a16:creationId xmlns:a16="http://schemas.microsoft.com/office/drawing/2014/main" id="{93108006-7408-4A91-B128-DD039B33E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4" y="476251"/>
            <a:ext cx="3297237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123" name="Picture 91" descr="图片21">
            <a:extLst>
              <a:ext uri="{FF2B5EF4-FFF2-40B4-BE49-F238E27FC236}">
                <a16:creationId xmlns:a16="http://schemas.microsoft.com/office/drawing/2014/main" id="{D555E470-951C-48A7-8115-6DB52C90E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26" y="476251"/>
            <a:ext cx="3738563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124" name="Picture 92" descr="图片22">
            <a:extLst>
              <a:ext uri="{FF2B5EF4-FFF2-40B4-BE49-F238E27FC236}">
                <a16:creationId xmlns:a16="http://schemas.microsoft.com/office/drawing/2014/main" id="{6AF1D7C6-5EFD-4096-9BC4-C4348FFD5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9" y="3716338"/>
            <a:ext cx="27082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9" grpId="0" animBg="1"/>
      <p:bldP spid="4405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906" name="Text Box 34">
            <a:extLst>
              <a:ext uri="{FF2B5EF4-FFF2-40B4-BE49-F238E27FC236}">
                <a16:creationId xmlns:a16="http://schemas.microsoft.com/office/drawing/2014/main" id="{A46DF015-D0BE-4843-858B-EC02E45DF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1" y="1268413"/>
            <a:ext cx="73437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AutoNum type="circleNumDbPlain"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KCL</a:t>
            </a:r>
            <a:r>
              <a:rPr lang="zh-CN" altLang="en-US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是电荷守恒和电流连续性原理在电路中任意结点处的反映；</a:t>
            </a:r>
          </a:p>
        </p:txBody>
      </p:sp>
      <p:sp>
        <p:nvSpPr>
          <p:cNvPr id="463907" name="Text Box 35">
            <a:extLst>
              <a:ext uri="{FF2B5EF4-FFF2-40B4-BE49-F238E27FC236}">
                <a16:creationId xmlns:a16="http://schemas.microsoft.com/office/drawing/2014/main" id="{48790DDA-A0FD-421C-9B7C-515CB7E3F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1" y="2420939"/>
            <a:ext cx="7345363" cy="108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AutoNum type="circleNumDbPlain" startAt="2"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 KCL</a:t>
            </a:r>
            <a:r>
              <a:rPr lang="zh-CN" altLang="en-US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方程是按电流参考方向列写的，与电流实际方向无关。</a:t>
            </a:r>
          </a:p>
        </p:txBody>
      </p:sp>
      <p:grpSp>
        <p:nvGrpSpPr>
          <p:cNvPr id="64516" name="Group 37">
            <a:extLst>
              <a:ext uri="{FF2B5EF4-FFF2-40B4-BE49-F238E27FC236}">
                <a16:creationId xmlns:a16="http://schemas.microsoft.com/office/drawing/2014/main" id="{30AEFCD4-4947-499B-BFF6-4B7FF9B2071C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64526" name="Picture 38" descr="78900">
              <a:extLst>
                <a:ext uri="{FF2B5EF4-FFF2-40B4-BE49-F238E27FC236}">
                  <a16:creationId xmlns:a16="http://schemas.microsoft.com/office/drawing/2014/main" id="{D765AF5D-9AE0-4D2E-9A2B-CEB8EB004C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27" name="Text Box 3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AAFA858-B29F-4AE8-ACF1-03609EFCB0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64517" name="Group 40">
            <a:extLst>
              <a:ext uri="{FF2B5EF4-FFF2-40B4-BE49-F238E27FC236}">
                <a16:creationId xmlns:a16="http://schemas.microsoft.com/office/drawing/2014/main" id="{88A7E9DC-7FED-45AF-9C92-06AE3774810B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64524" name="Picture 41" descr="78900">
              <a:extLst>
                <a:ext uri="{FF2B5EF4-FFF2-40B4-BE49-F238E27FC236}">
                  <a16:creationId xmlns:a16="http://schemas.microsoft.com/office/drawing/2014/main" id="{3DAE1E1C-2B5A-487C-9D53-DF85191028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25" name="Text Box 42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9816E6C-AA58-4C0B-9662-BCF705A5F9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4" name="Group 43">
            <a:extLst>
              <a:ext uri="{FF2B5EF4-FFF2-40B4-BE49-F238E27FC236}">
                <a16:creationId xmlns:a16="http://schemas.microsoft.com/office/drawing/2014/main" id="{C388C2DD-602F-48EA-9F9E-90FA2D6F49C1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549275"/>
            <a:ext cx="1644650" cy="850900"/>
            <a:chOff x="385" y="3022"/>
            <a:chExt cx="1036" cy="536"/>
          </a:xfrm>
        </p:grpSpPr>
        <p:pic>
          <p:nvPicPr>
            <p:cNvPr id="64522" name="Picture 44" descr="123">
              <a:extLst>
                <a:ext uri="{FF2B5EF4-FFF2-40B4-BE49-F238E27FC236}">
                  <a16:creationId xmlns:a16="http://schemas.microsoft.com/office/drawing/2014/main" id="{8C676A6C-3DB4-4D60-85DE-6A2FB98C25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23" name="Text Box 45">
              <a:extLst>
                <a:ext uri="{FF2B5EF4-FFF2-40B4-BE49-F238E27FC236}">
                  <a16:creationId xmlns:a16="http://schemas.microsoft.com/office/drawing/2014/main" id="{04CBAF7C-941F-4CC0-A3BA-C77B67C1D8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2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>
                  <a:solidFill>
                    <a:srgbClr val="CC6600"/>
                  </a:solidFill>
                  <a:ea typeface="华文行楷" panose="02010800040101010101" pitchFamily="2" charset="-122"/>
                  <a:cs typeface="楷体_GB2312" pitchFamily="49" charset="-122"/>
                </a:rPr>
                <a:t>明确</a:t>
              </a:r>
            </a:p>
          </p:txBody>
        </p:sp>
      </p:grpSp>
      <p:grpSp>
        <p:nvGrpSpPr>
          <p:cNvPr id="64519" name="Group 52">
            <a:extLst>
              <a:ext uri="{FF2B5EF4-FFF2-40B4-BE49-F238E27FC236}">
                <a16:creationId xmlns:a16="http://schemas.microsoft.com/office/drawing/2014/main" id="{E068CAAB-B51D-430D-8874-47E75FE3B33A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64520" name="Picture 53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404D51ED-EA30-4B7A-A3C4-77C6B4CEF6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21" name="Text Box 54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7B3317B0-ECBD-494C-92F4-49C0440621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" fill="hold"/>
                                        <p:tgtEl>
                                          <p:spTgt spid="463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463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463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fill="hold"/>
                                        <p:tgtEl>
                                          <p:spTgt spid="463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906" grpId="0"/>
      <p:bldP spid="46390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B5905AAA-E429-4A0F-A6F4-3C5E3580037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855789" y="819150"/>
            <a:ext cx="1296987" cy="6096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</a:p>
        </p:txBody>
      </p:sp>
      <p:grpSp>
        <p:nvGrpSpPr>
          <p:cNvPr id="2" name="Group 88">
            <a:extLst>
              <a:ext uri="{FF2B5EF4-FFF2-40B4-BE49-F238E27FC236}">
                <a16:creationId xmlns:a16="http://schemas.microsoft.com/office/drawing/2014/main" id="{B2D95717-2120-4CC8-B26A-0B8BAA38298C}"/>
              </a:ext>
            </a:extLst>
          </p:cNvPr>
          <p:cNvGrpSpPr>
            <a:grpSpLocks/>
          </p:cNvGrpSpPr>
          <p:nvPr/>
        </p:nvGrpSpPr>
        <p:grpSpPr bwMode="auto">
          <a:xfrm>
            <a:off x="1919288" y="3817939"/>
            <a:ext cx="7200900" cy="1152525"/>
            <a:chOff x="330" y="2423"/>
            <a:chExt cx="4662" cy="745"/>
          </a:xfrm>
        </p:grpSpPr>
        <p:sp>
          <p:nvSpPr>
            <p:cNvPr id="45061" name="Text Box 5">
              <a:extLst>
                <a:ext uri="{FF2B5EF4-FFF2-40B4-BE49-F238E27FC236}">
                  <a16:creationId xmlns:a16="http://schemas.microsoft.com/office/drawing/2014/main" id="{ADD4EDD9-DD96-44E9-AF67-7CF9568670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" y="2457"/>
              <a:ext cx="2064" cy="33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用三要素法求解</a:t>
              </a:r>
            </a:p>
          </p:txBody>
        </p:sp>
        <p:grpSp>
          <p:nvGrpSpPr>
            <p:cNvPr id="67606" name="Group 87">
              <a:extLst>
                <a:ext uri="{FF2B5EF4-FFF2-40B4-BE49-F238E27FC236}">
                  <a16:creationId xmlns:a16="http://schemas.microsoft.com/office/drawing/2014/main" id="{73286079-777D-4C58-9D47-BA823FDF83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" y="2423"/>
              <a:ext cx="4662" cy="745"/>
              <a:chOff x="330" y="2423"/>
              <a:chExt cx="4662" cy="745"/>
            </a:xfrm>
          </p:grpSpPr>
          <p:sp>
            <p:nvSpPr>
              <p:cNvPr id="67607" name="Text Box 4">
                <a:extLst>
                  <a:ext uri="{FF2B5EF4-FFF2-40B4-BE49-F238E27FC236}">
                    <a16:creationId xmlns:a16="http://schemas.microsoft.com/office/drawing/2014/main" id="{D0CBAAEE-3DE7-4A15-A4D3-633E80A80F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0" y="2457"/>
                <a:ext cx="864" cy="3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solidFill>
                      <a:srgbClr val="000099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解：</a:t>
                </a:r>
              </a:p>
            </p:txBody>
          </p:sp>
          <p:graphicFrame>
            <p:nvGraphicFramePr>
              <p:cNvPr id="67608" name="Object 6">
                <a:extLst>
                  <a:ext uri="{FF2B5EF4-FFF2-40B4-BE49-F238E27FC236}">
                    <a16:creationId xmlns:a16="http://schemas.microsoft.com/office/drawing/2014/main" id="{0629CB01-F9A5-4356-BD1A-C82CB0A375E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37" y="2423"/>
              <a:ext cx="4155" cy="7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6117" name="Equation" r:id="rId4" imgW="2139923" imgH="419040" progId="Equation.3">
                      <p:embed/>
                    </p:oleObj>
                  </mc:Choice>
                  <mc:Fallback>
                    <p:oleObj name="Equation" r:id="rId4" imgW="2139923" imgH="419040" progId="Equation.3">
                      <p:embed/>
                      <p:pic>
                        <p:nvPicPr>
                          <p:cNvPr id="67608" name="Object 6">
                            <a:extLst>
                              <a:ext uri="{FF2B5EF4-FFF2-40B4-BE49-F238E27FC236}">
                                <a16:creationId xmlns:a16="http://schemas.microsoft.com/office/drawing/2014/main" id="{0629CB01-F9A5-4356-BD1A-C82CB0A375E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7" y="2423"/>
                            <a:ext cx="4155" cy="74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5715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67588" name="Group 7">
            <a:extLst>
              <a:ext uri="{FF2B5EF4-FFF2-40B4-BE49-F238E27FC236}">
                <a16:creationId xmlns:a16="http://schemas.microsoft.com/office/drawing/2014/main" id="{7810E1C9-89F7-4AD9-8190-C47A87A22A80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835025"/>
            <a:ext cx="8077200" cy="1022350"/>
            <a:chOff x="672" y="508"/>
            <a:chExt cx="5088" cy="644"/>
          </a:xfrm>
        </p:grpSpPr>
        <p:graphicFrame>
          <p:nvGraphicFramePr>
            <p:cNvPr id="67601" name="Object 8">
              <a:extLst>
                <a:ext uri="{FF2B5EF4-FFF2-40B4-BE49-F238E27FC236}">
                  <a16:creationId xmlns:a16="http://schemas.microsoft.com/office/drawing/2014/main" id="{6EDCF131-D64D-4BA3-9B5D-87E83EA826F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40" y="720"/>
            <a:ext cx="332" cy="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18" name="公式" r:id="rId6" imgW="139697" imgH="190440" progId="Equation.3">
                    <p:embed/>
                  </p:oleObj>
                </mc:Choice>
                <mc:Fallback>
                  <p:oleObj name="公式" r:id="rId6" imgW="139697" imgH="190440" progId="Equation.3">
                    <p:embed/>
                    <p:pic>
                      <p:nvPicPr>
                        <p:cNvPr id="67601" name="Object 8">
                          <a:extLst>
                            <a:ext uri="{FF2B5EF4-FFF2-40B4-BE49-F238E27FC236}">
                              <a16:creationId xmlns:a16="http://schemas.microsoft.com/office/drawing/2014/main" id="{6EDCF131-D64D-4BA3-9B5D-87E83EA826F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0" y="720"/>
                          <a:ext cx="332" cy="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02" name="Object 9">
              <a:extLst>
                <a:ext uri="{FF2B5EF4-FFF2-40B4-BE49-F238E27FC236}">
                  <a16:creationId xmlns:a16="http://schemas.microsoft.com/office/drawing/2014/main" id="{6CBAD063-04C6-4651-A252-28962B34374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67" y="768"/>
            <a:ext cx="274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19" name="Equation" r:id="rId8" imgW="120615" imgH="190440" progId="Equation.3">
                    <p:embed/>
                  </p:oleObj>
                </mc:Choice>
                <mc:Fallback>
                  <p:oleObj name="Equation" r:id="rId8" imgW="120615" imgH="190440" progId="Equation.3">
                    <p:embed/>
                    <p:pic>
                      <p:nvPicPr>
                        <p:cNvPr id="67602" name="Object 9">
                          <a:extLst>
                            <a:ext uri="{FF2B5EF4-FFF2-40B4-BE49-F238E27FC236}">
                              <a16:creationId xmlns:a16="http://schemas.microsoft.com/office/drawing/2014/main" id="{6CBAD063-04C6-4651-A252-28962B34374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7" y="768"/>
                          <a:ext cx="274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03" name="Object 10">
              <a:extLst>
                <a:ext uri="{FF2B5EF4-FFF2-40B4-BE49-F238E27FC236}">
                  <a16:creationId xmlns:a16="http://schemas.microsoft.com/office/drawing/2014/main" id="{ACED976B-68E5-4802-9C6A-6C1BC0766C3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28" y="768"/>
            <a:ext cx="216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20" name="公式" r:id="rId10" imgW="101532" imgH="177840" progId="Equation.3">
                    <p:embed/>
                  </p:oleObj>
                </mc:Choice>
                <mc:Fallback>
                  <p:oleObj name="公式" r:id="rId10" imgW="101532" imgH="177840" progId="Equation.3">
                    <p:embed/>
                    <p:pic>
                      <p:nvPicPr>
                        <p:cNvPr id="67603" name="Object 10">
                          <a:extLst>
                            <a:ext uri="{FF2B5EF4-FFF2-40B4-BE49-F238E27FC236}">
                              <a16:creationId xmlns:a16="http://schemas.microsoft.com/office/drawing/2014/main" id="{ACED976B-68E5-4802-9C6A-6C1BC0766C3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8" y="768"/>
                          <a:ext cx="216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7604" name="Rectangle 11">
              <a:extLst>
                <a:ext uri="{FF2B5EF4-FFF2-40B4-BE49-F238E27FC236}">
                  <a16:creationId xmlns:a16="http://schemas.microsoft.com/office/drawing/2014/main" id="{BCD4DCA0-7B6D-47C5-A3F3-037E962E2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508"/>
              <a:ext cx="5088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电路如图，</a:t>
              </a:r>
              <a:r>
                <a:rPr lang="en-US" altLang="zh-CN" sz="28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=0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时合上开关</a:t>
              </a: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，合</a:t>
              </a:r>
              <a:r>
                <a:rPr lang="en-US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前电路已处于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稳态。试求电容电压</a:t>
              </a:r>
              <a:r>
                <a:rPr lang="zh-CN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</a:t>
              </a: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和电流 </a:t>
              </a:r>
              <a:r>
                <a:rPr lang="zh-CN" altLang="zh-CN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、  </a:t>
              </a:r>
              <a:r>
                <a:rPr lang="zh-CN" altLang="zh-CN" sz="2800" b="1" baseline="-2500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。</a:t>
              </a:r>
            </a:p>
          </p:txBody>
        </p:sp>
      </p:grpSp>
      <p:grpSp>
        <p:nvGrpSpPr>
          <p:cNvPr id="5" name="Group 12">
            <a:extLst>
              <a:ext uri="{FF2B5EF4-FFF2-40B4-BE49-F238E27FC236}">
                <a16:creationId xmlns:a16="http://schemas.microsoft.com/office/drawing/2014/main" id="{70CDF79F-24CC-411E-8647-DBDC0EE342B6}"/>
              </a:ext>
            </a:extLst>
          </p:cNvPr>
          <p:cNvGrpSpPr>
            <a:grpSpLocks/>
          </p:cNvGrpSpPr>
          <p:nvPr/>
        </p:nvGrpSpPr>
        <p:grpSpPr bwMode="auto">
          <a:xfrm>
            <a:off x="2547939" y="4900614"/>
            <a:ext cx="3633787" cy="606425"/>
            <a:chOff x="660" y="3072"/>
            <a:chExt cx="2289" cy="382"/>
          </a:xfrm>
        </p:grpSpPr>
        <p:sp>
          <p:nvSpPr>
            <p:cNvPr id="45069" name="Text Box 13">
              <a:extLst>
                <a:ext uri="{FF2B5EF4-FFF2-40B4-BE49-F238E27FC236}">
                  <a16:creationId xmlns:a16="http://schemas.microsoft.com/office/drawing/2014/main" id="{D66ED844-0A14-4532-BF03-60FC0E659A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" y="3072"/>
              <a:ext cx="2112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(1)</a:t>
              </a: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确定初始值</a:t>
              </a:r>
            </a:p>
          </p:txBody>
        </p:sp>
        <p:graphicFrame>
          <p:nvGraphicFramePr>
            <p:cNvPr id="67600" name="Object 14">
              <a:extLst>
                <a:ext uri="{FF2B5EF4-FFF2-40B4-BE49-F238E27FC236}">
                  <a16:creationId xmlns:a16="http://schemas.microsoft.com/office/drawing/2014/main" id="{051E4660-0838-446B-A1E4-EE46B4F1B0E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75" y="3076"/>
            <a:ext cx="774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21" name="Equation" r:id="rId12" imgW="425392" imgH="190440" progId="Equation.3">
                    <p:embed/>
                  </p:oleObj>
                </mc:Choice>
                <mc:Fallback>
                  <p:oleObj name="Equation" r:id="rId12" imgW="425392" imgH="190440" progId="Equation.3">
                    <p:embed/>
                    <p:pic>
                      <p:nvPicPr>
                        <p:cNvPr id="67600" name="Object 14">
                          <a:extLst>
                            <a:ext uri="{FF2B5EF4-FFF2-40B4-BE49-F238E27FC236}">
                              <a16:creationId xmlns:a16="http://schemas.microsoft.com/office/drawing/2014/main" id="{051E4660-0838-446B-A1E4-EE46B4F1B0E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75" y="3076"/>
                          <a:ext cx="774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15">
            <a:extLst>
              <a:ext uri="{FF2B5EF4-FFF2-40B4-BE49-F238E27FC236}">
                <a16:creationId xmlns:a16="http://schemas.microsoft.com/office/drawing/2014/main" id="{E75ED65B-FAA2-4751-99B3-AFE12B5FC1FC}"/>
              </a:ext>
            </a:extLst>
          </p:cNvPr>
          <p:cNvGrpSpPr>
            <a:grpSpLocks/>
          </p:cNvGrpSpPr>
          <p:nvPr/>
        </p:nvGrpSpPr>
        <p:grpSpPr bwMode="auto">
          <a:xfrm>
            <a:off x="2566988" y="5297489"/>
            <a:ext cx="7632700" cy="617537"/>
            <a:chOff x="672" y="3312"/>
            <a:chExt cx="4926" cy="399"/>
          </a:xfrm>
        </p:grpSpPr>
        <p:sp>
          <p:nvSpPr>
            <p:cNvPr id="45072" name="Text Box 16">
              <a:extLst>
                <a:ext uri="{FF2B5EF4-FFF2-40B4-BE49-F238E27FC236}">
                  <a16:creationId xmlns:a16="http://schemas.microsoft.com/office/drawing/2014/main" id="{07392C59-F186-40D6-B9D1-B43718A899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3359"/>
              <a:ext cx="2592" cy="33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由</a:t>
              </a:r>
              <a:r>
                <a:rPr lang="en-US" altLang="zh-CN" sz="28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</a:t>
              </a:r>
              <a:r>
                <a:rPr lang="en-US" altLang="zh-CN" sz="28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=0</a:t>
              </a:r>
              <a:r>
                <a:rPr lang="en-US" altLang="zh-CN" sz="2800" b="1" baseline="-2500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-</a:t>
              </a:r>
              <a:r>
                <a:rPr lang="zh-CN" altLang="en-US" sz="28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电路可求得</a:t>
              </a:r>
            </a:p>
          </p:txBody>
        </p:sp>
        <p:graphicFrame>
          <p:nvGraphicFramePr>
            <p:cNvPr id="67598" name="Object 17">
              <a:extLst>
                <a:ext uri="{FF2B5EF4-FFF2-40B4-BE49-F238E27FC236}">
                  <a16:creationId xmlns:a16="http://schemas.microsoft.com/office/drawing/2014/main" id="{16B2EDE9-3F5A-42A5-B5BC-0877577522F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68" y="3312"/>
            <a:ext cx="3130" cy="3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22" name="Equation" r:id="rId14" imgW="2019308" imgH="196920" progId="Equation.3">
                    <p:embed/>
                  </p:oleObj>
                </mc:Choice>
                <mc:Fallback>
                  <p:oleObj name="Equation" r:id="rId14" imgW="2019308" imgH="196920" progId="Equation.3">
                    <p:embed/>
                    <p:pic>
                      <p:nvPicPr>
                        <p:cNvPr id="67598" name="Object 17">
                          <a:extLst>
                            <a:ext uri="{FF2B5EF4-FFF2-40B4-BE49-F238E27FC236}">
                              <a16:creationId xmlns:a16="http://schemas.microsoft.com/office/drawing/2014/main" id="{16B2EDE9-3F5A-42A5-B5BC-0877577522F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8" y="3312"/>
                          <a:ext cx="3130" cy="3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18">
            <a:extLst>
              <a:ext uri="{FF2B5EF4-FFF2-40B4-BE49-F238E27FC236}">
                <a16:creationId xmlns:a16="http://schemas.microsoft.com/office/drawing/2014/main" id="{37A590FE-0B8A-4A33-829A-77390A8A1BA2}"/>
              </a:ext>
            </a:extLst>
          </p:cNvPr>
          <p:cNvGrpSpPr>
            <a:grpSpLocks/>
          </p:cNvGrpSpPr>
          <p:nvPr/>
        </p:nvGrpSpPr>
        <p:grpSpPr bwMode="auto">
          <a:xfrm>
            <a:off x="2538413" y="5786439"/>
            <a:ext cx="5840412" cy="585787"/>
            <a:chOff x="672" y="3648"/>
            <a:chExt cx="3679" cy="369"/>
          </a:xfrm>
        </p:grpSpPr>
        <p:sp>
          <p:nvSpPr>
            <p:cNvPr id="45075" name="Text Box 19">
              <a:extLst>
                <a:ext uri="{FF2B5EF4-FFF2-40B4-BE49-F238E27FC236}">
                  <a16:creationId xmlns:a16="http://schemas.microsoft.com/office/drawing/2014/main" id="{30FC76D4-078A-4B37-A707-66FAE289A5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3648"/>
              <a:ext cx="1440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由换路定则</a:t>
              </a:r>
            </a:p>
          </p:txBody>
        </p:sp>
        <p:graphicFrame>
          <p:nvGraphicFramePr>
            <p:cNvPr id="67596" name="Object 20">
              <a:extLst>
                <a:ext uri="{FF2B5EF4-FFF2-40B4-BE49-F238E27FC236}">
                  <a16:creationId xmlns:a16="http://schemas.microsoft.com/office/drawing/2014/main" id="{5F2309EC-0907-4897-9D69-E9C8C7C1DEB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37" y="3648"/>
            <a:ext cx="2414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23" name="Equation" r:id="rId16" imgW="1454219" imgH="190440" progId="Equation.3">
                    <p:embed/>
                  </p:oleObj>
                </mc:Choice>
                <mc:Fallback>
                  <p:oleObj name="Equation" r:id="rId16" imgW="1454219" imgH="190440" progId="Equation.3">
                    <p:embed/>
                    <p:pic>
                      <p:nvPicPr>
                        <p:cNvPr id="67596" name="Object 20">
                          <a:extLst>
                            <a:ext uri="{FF2B5EF4-FFF2-40B4-BE49-F238E27FC236}">
                              <a16:creationId xmlns:a16="http://schemas.microsoft.com/office/drawing/2014/main" id="{5F2309EC-0907-4897-9D69-E9C8C7C1DEB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7" y="3648"/>
                          <a:ext cx="2414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5077" name="Text Box 21" descr="80%">
            <a:extLst>
              <a:ext uri="{FF2B5EF4-FFF2-40B4-BE49-F238E27FC236}">
                <a16:creationId xmlns:a16="http://schemas.microsoft.com/office/drawing/2014/main" id="{F7613131-C45A-4E62-8AB8-4185452CA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334964"/>
            <a:ext cx="1809750" cy="57943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应用举例</a:t>
            </a:r>
          </a:p>
        </p:txBody>
      </p:sp>
      <p:pic>
        <p:nvPicPr>
          <p:cNvPr id="45149" name="Picture 93" descr="图片23">
            <a:extLst>
              <a:ext uri="{FF2B5EF4-FFF2-40B4-BE49-F238E27FC236}">
                <a16:creationId xmlns:a16="http://schemas.microsoft.com/office/drawing/2014/main" id="{175B1AA6-ACCB-4178-B883-1DEF121EA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1657351"/>
            <a:ext cx="481330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150" name="Picture 94" descr="图片24">
            <a:extLst>
              <a:ext uri="{FF2B5EF4-FFF2-40B4-BE49-F238E27FC236}">
                <a16:creationId xmlns:a16="http://schemas.microsoft.com/office/drawing/2014/main" id="{54B9B11E-AFDD-45F9-8F35-5AD3BEDA8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88" y="1844676"/>
            <a:ext cx="321310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>
            <a:extLst>
              <a:ext uri="{FF2B5EF4-FFF2-40B4-BE49-F238E27FC236}">
                <a16:creationId xmlns:a16="http://schemas.microsoft.com/office/drawing/2014/main" id="{61CE1264-1795-4962-93B6-38E7A902D326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666750"/>
            <a:ext cx="3657600" cy="609600"/>
            <a:chOff x="384" y="384"/>
            <a:chExt cx="2304" cy="384"/>
          </a:xfrm>
        </p:grpSpPr>
        <p:sp>
          <p:nvSpPr>
            <p:cNvPr id="46083" name="Text Box 3">
              <a:extLst>
                <a:ext uri="{FF2B5EF4-FFF2-40B4-BE49-F238E27FC236}">
                  <a16:creationId xmlns:a16="http://schemas.microsoft.com/office/drawing/2014/main" id="{6F37BC82-FCBF-4811-95AE-D4EBB4C114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387"/>
              <a:ext cx="2081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(2) </a:t>
              </a: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确定稳态值</a:t>
              </a:r>
            </a:p>
          </p:txBody>
        </p:sp>
        <p:graphicFrame>
          <p:nvGraphicFramePr>
            <p:cNvPr id="68620" name="Object 4">
              <a:extLst>
                <a:ext uri="{FF2B5EF4-FFF2-40B4-BE49-F238E27FC236}">
                  <a16:creationId xmlns:a16="http://schemas.microsoft.com/office/drawing/2014/main" id="{07C1395B-7117-4277-842A-EF9A948BAFD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31" y="384"/>
            <a:ext cx="757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26" name="公式" r:id="rId4" imgW="368325" imgH="190440" progId="Equation.3">
                    <p:embed/>
                  </p:oleObj>
                </mc:Choice>
                <mc:Fallback>
                  <p:oleObj name="公式" r:id="rId4" imgW="368325" imgH="190440" progId="Equation.3">
                    <p:embed/>
                    <p:pic>
                      <p:nvPicPr>
                        <p:cNvPr id="68620" name="Object 4">
                          <a:extLst>
                            <a:ext uri="{FF2B5EF4-FFF2-40B4-BE49-F238E27FC236}">
                              <a16:creationId xmlns:a16="http://schemas.microsoft.com/office/drawing/2014/main" id="{07C1395B-7117-4277-842A-EF9A948BAFD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1" y="384"/>
                          <a:ext cx="757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5">
            <a:extLst>
              <a:ext uri="{FF2B5EF4-FFF2-40B4-BE49-F238E27FC236}">
                <a16:creationId xmlns:a16="http://schemas.microsoft.com/office/drawing/2014/main" id="{2E84EE0E-DCB7-45AE-AF93-B8D6ADB93775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1123951"/>
            <a:ext cx="4800600" cy="576263"/>
            <a:chOff x="480" y="672"/>
            <a:chExt cx="3024" cy="363"/>
          </a:xfrm>
        </p:grpSpPr>
        <p:sp>
          <p:nvSpPr>
            <p:cNvPr id="68617" name="Text Box 6">
              <a:extLst>
                <a:ext uri="{FF2B5EF4-FFF2-40B4-BE49-F238E27FC236}">
                  <a16:creationId xmlns:a16="http://schemas.microsoft.com/office/drawing/2014/main" id="{E1665C07-C71A-4A41-96E5-33A723B61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672"/>
              <a:ext cx="282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由换路后电路求稳态值</a:t>
              </a:r>
            </a:p>
          </p:txBody>
        </p:sp>
        <p:graphicFrame>
          <p:nvGraphicFramePr>
            <p:cNvPr id="68618" name="Object 7">
              <a:extLst>
                <a:ext uri="{FF2B5EF4-FFF2-40B4-BE49-F238E27FC236}">
                  <a16:creationId xmlns:a16="http://schemas.microsoft.com/office/drawing/2014/main" id="{E70E537A-63F6-4FB2-A8CE-738DD89EE74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84" y="672"/>
            <a:ext cx="72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27" name="公式" r:id="rId6" imgW="368325" imgH="190440" progId="Equation.3">
                    <p:embed/>
                  </p:oleObj>
                </mc:Choice>
                <mc:Fallback>
                  <p:oleObj name="公式" r:id="rId6" imgW="368325" imgH="190440" progId="Equation.3">
                    <p:embed/>
                    <p:pic>
                      <p:nvPicPr>
                        <p:cNvPr id="68618" name="Object 7">
                          <a:extLst>
                            <a:ext uri="{FF2B5EF4-FFF2-40B4-BE49-F238E27FC236}">
                              <a16:creationId xmlns:a16="http://schemas.microsoft.com/office/drawing/2014/main" id="{E70E537A-63F6-4FB2-A8CE-738DD89EE74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4" y="672"/>
                          <a:ext cx="720" cy="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6088" name="Object 8">
            <a:extLst>
              <a:ext uri="{FF2B5EF4-FFF2-40B4-BE49-F238E27FC236}">
                <a16:creationId xmlns:a16="http://schemas.microsoft.com/office/drawing/2014/main" id="{68C7226D-F548-4BCE-A0AA-3476FA01F66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44713" y="1581150"/>
          <a:ext cx="4538662" cy="146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8" name="Equation" r:id="rId8" imgW="1758996" imgH="539820" progId="Equation.3">
                  <p:embed/>
                </p:oleObj>
              </mc:Choice>
              <mc:Fallback>
                <p:oleObj name="Equation" r:id="rId8" imgW="1758996" imgH="539820" progId="Equation.3">
                  <p:embed/>
                  <p:pic>
                    <p:nvPicPr>
                      <p:cNvPr id="46088" name="Object 8">
                        <a:extLst>
                          <a:ext uri="{FF2B5EF4-FFF2-40B4-BE49-F238E27FC236}">
                            <a16:creationId xmlns:a16="http://schemas.microsoft.com/office/drawing/2014/main" id="{68C7226D-F548-4BCE-A0AA-3476FA01F66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4713" y="1581150"/>
                        <a:ext cx="4538662" cy="146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9" name="Text Box 9">
            <a:extLst>
              <a:ext uri="{FF2B5EF4-FFF2-40B4-BE49-F238E27FC236}">
                <a16:creationId xmlns:a16="http://schemas.microsoft.com/office/drawing/2014/main" id="{F9244429-041C-4D45-8FD0-74DBA28B7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2952751"/>
            <a:ext cx="3657600" cy="1031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由换路后电路求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时间常数 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</a:t>
            </a:r>
            <a:endParaRPr lang="zh-CN" altLang="en-US" sz="2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46090" name="Object 10">
            <a:extLst>
              <a:ext uri="{FF2B5EF4-FFF2-40B4-BE49-F238E27FC236}">
                <a16:creationId xmlns:a16="http://schemas.microsoft.com/office/drawing/2014/main" id="{C2CCEECD-E058-4F3F-B0DB-A17A17A129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82913" y="4019551"/>
          <a:ext cx="3962400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9" name="Equation" r:id="rId10" imgW="1479602" imgH="749340" progId="Equation.3">
                  <p:embed/>
                </p:oleObj>
              </mc:Choice>
              <mc:Fallback>
                <p:oleObj name="Equation" r:id="rId10" imgW="1479602" imgH="749340" progId="Equation.3">
                  <p:embed/>
                  <p:pic>
                    <p:nvPicPr>
                      <p:cNvPr id="46090" name="Object 10">
                        <a:extLst>
                          <a:ext uri="{FF2B5EF4-FFF2-40B4-BE49-F238E27FC236}">
                            <a16:creationId xmlns:a16="http://schemas.microsoft.com/office/drawing/2014/main" id="{C2CCEECD-E058-4F3F-B0DB-A17A17A129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2913" y="4019551"/>
                        <a:ext cx="3962400" cy="207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8615" name="Picture 94" descr="图片24">
            <a:extLst>
              <a:ext uri="{FF2B5EF4-FFF2-40B4-BE49-F238E27FC236}">
                <a16:creationId xmlns:a16="http://schemas.microsoft.com/office/drawing/2014/main" id="{5825F564-A988-423C-B610-AECFC1D37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765176"/>
            <a:ext cx="321310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6" name="Picture 95" descr="图片25">
            <a:extLst>
              <a:ext uri="{FF2B5EF4-FFF2-40B4-BE49-F238E27FC236}">
                <a16:creationId xmlns:a16="http://schemas.microsoft.com/office/drawing/2014/main" id="{E7DB7E75-477B-48C1-8123-2DE8E3DD9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26" y="3148013"/>
            <a:ext cx="41116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 autoUpdateAnimBg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>
            <a:extLst>
              <a:ext uri="{FF2B5EF4-FFF2-40B4-BE49-F238E27FC236}">
                <a16:creationId xmlns:a16="http://schemas.microsoft.com/office/drawing/2014/main" id="{1F357F0A-6D90-459F-8EA8-EDA01DC2C3E1}"/>
              </a:ext>
            </a:extLst>
          </p:cNvPr>
          <p:cNvGrpSpPr>
            <a:grpSpLocks/>
          </p:cNvGrpSpPr>
          <p:nvPr/>
        </p:nvGrpSpPr>
        <p:grpSpPr bwMode="auto">
          <a:xfrm>
            <a:off x="1868488" y="1016001"/>
            <a:ext cx="4038600" cy="1566863"/>
            <a:chOff x="432" y="664"/>
            <a:chExt cx="2598" cy="1035"/>
          </a:xfrm>
        </p:grpSpPr>
        <p:sp>
          <p:nvSpPr>
            <p:cNvPr id="69652" name="AutoShape 3">
              <a:extLst>
                <a:ext uri="{FF2B5EF4-FFF2-40B4-BE49-F238E27FC236}">
                  <a16:creationId xmlns:a16="http://schemas.microsoft.com/office/drawing/2014/main" id="{3ADDBAB3-3657-4870-A692-12A74CDED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867"/>
              <a:ext cx="94" cy="696"/>
            </a:xfrm>
            <a:prstGeom prst="leftBrace">
              <a:avLst>
                <a:gd name="adj1" fmla="val 61702"/>
                <a:gd name="adj2" fmla="val 50000"/>
              </a:avLst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69653" name="Object 4">
              <a:extLst>
                <a:ext uri="{FF2B5EF4-FFF2-40B4-BE49-F238E27FC236}">
                  <a16:creationId xmlns:a16="http://schemas.microsoft.com/office/drawing/2014/main" id="{F1E74838-D98B-4DAF-969C-13D20B63DC0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38" y="664"/>
            <a:ext cx="1612" cy="3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65" name="Equation" r:id="rId4" imgW="882649" imgH="190440" progId="Equation.3">
                    <p:embed/>
                  </p:oleObj>
                </mc:Choice>
                <mc:Fallback>
                  <p:oleObj name="Equation" r:id="rId4" imgW="882649" imgH="190440" progId="Equation.3">
                    <p:embed/>
                    <p:pic>
                      <p:nvPicPr>
                        <p:cNvPr id="69653" name="Object 4">
                          <a:extLst>
                            <a:ext uri="{FF2B5EF4-FFF2-40B4-BE49-F238E27FC236}">
                              <a16:creationId xmlns:a16="http://schemas.microsoft.com/office/drawing/2014/main" id="{F1E74838-D98B-4DAF-969C-13D20B63DC0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8" y="664"/>
                          <a:ext cx="1612" cy="3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54" name="Object 5">
              <a:extLst>
                <a:ext uri="{FF2B5EF4-FFF2-40B4-BE49-F238E27FC236}">
                  <a16:creationId xmlns:a16="http://schemas.microsoft.com/office/drawing/2014/main" id="{CC051035-9C26-4F4A-A158-E1B9BD9058C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62" y="1003"/>
            <a:ext cx="1541" cy="3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66" name="Equation" r:id="rId6" imgW="831882" imgH="190440" progId="Equation.3">
                    <p:embed/>
                  </p:oleObj>
                </mc:Choice>
                <mc:Fallback>
                  <p:oleObj name="Equation" r:id="rId6" imgW="831882" imgH="190440" progId="Equation.3">
                    <p:embed/>
                    <p:pic>
                      <p:nvPicPr>
                        <p:cNvPr id="69654" name="Object 5">
                          <a:extLst>
                            <a:ext uri="{FF2B5EF4-FFF2-40B4-BE49-F238E27FC236}">
                              <a16:creationId xmlns:a16="http://schemas.microsoft.com/office/drawing/2014/main" id="{CC051035-9C26-4F4A-A158-E1B9BD9058C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2" y="1003"/>
                          <a:ext cx="1541" cy="3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55" name="Object 6">
              <a:extLst>
                <a:ext uri="{FF2B5EF4-FFF2-40B4-BE49-F238E27FC236}">
                  <a16:creationId xmlns:a16="http://schemas.microsoft.com/office/drawing/2014/main" id="{106BC214-AF96-4C4C-B832-09F047B3962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28" y="1312"/>
            <a:ext cx="1602" cy="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67" name="Equation" r:id="rId8" imgW="793718" imgH="190440" progId="Equation.3">
                    <p:embed/>
                  </p:oleObj>
                </mc:Choice>
                <mc:Fallback>
                  <p:oleObj name="Equation" r:id="rId8" imgW="793718" imgH="190440" progId="Equation.3">
                    <p:embed/>
                    <p:pic>
                      <p:nvPicPr>
                        <p:cNvPr id="69655" name="Object 6">
                          <a:extLst>
                            <a:ext uri="{FF2B5EF4-FFF2-40B4-BE49-F238E27FC236}">
                              <a16:creationId xmlns:a16="http://schemas.microsoft.com/office/drawing/2014/main" id="{106BC214-AF96-4C4C-B832-09F047B3962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" y="1312"/>
                          <a:ext cx="1602" cy="3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111" name="Text Box 7">
              <a:extLst>
                <a:ext uri="{FF2B5EF4-FFF2-40B4-BE49-F238E27FC236}">
                  <a16:creationId xmlns:a16="http://schemas.microsoft.com/office/drawing/2014/main" id="{63ADDB22-224C-4BD3-B3D4-D270E3A022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1019"/>
              <a:ext cx="939" cy="3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三要素</a:t>
              </a:r>
            </a:p>
          </p:txBody>
        </p:sp>
      </p:grpSp>
      <p:graphicFrame>
        <p:nvGraphicFramePr>
          <p:cNvPr id="47112" name="Object 8">
            <a:extLst>
              <a:ext uri="{FF2B5EF4-FFF2-40B4-BE49-F238E27FC236}">
                <a16:creationId xmlns:a16="http://schemas.microsoft.com/office/drawing/2014/main" id="{62C3639D-9AA5-438F-9792-46B3112928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22464" y="2436814"/>
          <a:ext cx="4746625" cy="162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68" name="Equation" r:id="rId10" imgW="1816063" imgH="571500" progId="Equation.3">
                  <p:embed/>
                </p:oleObj>
              </mc:Choice>
              <mc:Fallback>
                <p:oleObj name="Equation" r:id="rId10" imgW="1816063" imgH="571500" progId="Equation.3">
                  <p:embed/>
                  <p:pic>
                    <p:nvPicPr>
                      <p:cNvPr id="47112" name="Object 8">
                        <a:extLst>
                          <a:ext uri="{FF2B5EF4-FFF2-40B4-BE49-F238E27FC236}">
                            <a16:creationId xmlns:a16="http://schemas.microsoft.com/office/drawing/2014/main" id="{62C3639D-9AA5-438F-9792-46B3112928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2464" y="2436814"/>
                        <a:ext cx="4746625" cy="1627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3" name="Object 9">
            <a:extLst>
              <a:ext uri="{FF2B5EF4-FFF2-40B4-BE49-F238E27FC236}">
                <a16:creationId xmlns:a16="http://schemas.microsoft.com/office/drawing/2014/main" id="{785DDE1F-EB98-43C0-B084-C81FCC80F36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38413" y="4537075"/>
          <a:ext cx="6731000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69" name="Equation" r:id="rId12" imgW="2508249" imgH="349200" progId="Equation.3">
                  <p:embed/>
                </p:oleObj>
              </mc:Choice>
              <mc:Fallback>
                <p:oleObj name="Equation" r:id="rId12" imgW="2508249" imgH="349200" progId="Equation.3">
                  <p:embed/>
                  <p:pic>
                    <p:nvPicPr>
                      <p:cNvPr id="47113" name="Object 9">
                        <a:extLst>
                          <a:ext uri="{FF2B5EF4-FFF2-40B4-BE49-F238E27FC236}">
                            <a16:creationId xmlns:a16="http://schemas.microsoft.com/office/drawing/2014/main" id="{785DDE1F-EB98-43C0-B084-C81FCC80F3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8413" y="4537075"/>
                        <a:ext cx="6731000" cy="1004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4" name="Object 10">
            <a:extLst>
              <a:ext uri="{FF2B5EF4-FFF2-40B4-BE49-F238E27FC236}">
                <a16:creationId xmlns:a16="http://schemas.microsoft.com/office/drawing/2014/main" id="{DF795872-C9DE-4DC9-ACBB-7928639813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44813" y="5468939"/>
          <a:ext cx="3192462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0" name="Equation" r:id="rId14" imgW="1092194" imgH="190440" progId="Equation.3">
                  <p:embed/>
                </p:oleObj>
              </mc:Choice>
              <mc:Fallback>
                <p:oleObj name="Equation" r:id="rId14" imgW="1092194" imgH="190440" progId="Equation.3">
                  <p:embed/>
                  <p:pic>
                    <p:nvPicPr>
                      <p:cNvPr id="47114" name="Object 10">
                        <a:extLst>
                          <a:ext uri="{FF2B5EF4-FFF2-40B4-BE49-F238E27FC236}">
                            <a16:creationId xmlns:a16="http://schemas.microsoft.com/office/drawing/2014/main" id="{DF795872-C9DE-4DC9-ACBB-7928639813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4813" y="5468939"/>
                        <a:ext cx="3192462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5" name="Rectangle 11">
            <a:extLst>
              <a:ext uri="{FF2B5EF4-FFF2-40B4-BE49-F238E27FC236}">
                <a16:creationId xmlns:a16="http://schemas.microsoft.com/office/drawing/2014/main" id="{AB7D86BB-5D63-4C03-BCE8-5FE683B39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0888" y="4064001"/>
            <a:ext cx="3103562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en-US" altLang="zh-CN" sz="2800" b="1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C </a:t>
            </a: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的变化曲线如图</a:t>
            </a:r>
          </a:p>
        </p:txBody>
      </p:sp>
      <p:grpSp>
        <p:nvGrpSpPr>
          <p:cNvPr id="3" name="Group 29">
            <a:extLst>
              <a:ext uri="{FF2B5EF4-FFF2-40B4-BE49-F238E27FC236}">
                <a16:creationId xmlns:a16="http://schemas.microsoft.com/office/drawing/2014/main" id="{F2FAE7B7-0059-459C-A7C3-81C5922331BB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292100"/>
            <a:ext cx="3868738" cy="3005138"/>
            <a:chOff x="3195" y="168"/>
            <a:chExt cx="2437" cy="1893"/>
          </a:xfrm>
        </p:grpSpPr>
        <p:grpSp>
          <p:nvGrpSpPr>
            <p:cNvPr id="69640" name="Group 17">
              <a:extLst>
                <a:ext uri="{FF2B5EF4-FFF2-40B4-BE49-F238E27FC236}">
                  <a16:creationId xmlns:a16="http://schemas.microsoft.com/office/drawing/2014/main" id="{E31B55A6-3586-4308-8C44-E6EFE4A238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5" y="1251"/>
              <a:ext cx="2251" cy="288"/>
              <a:chOff x="3195" y="1395"/>
              <a:chExt cx="2251" cy="288"/>
            </a:xfrm>
          </p:grpSpPr>
          <p:sp>
            <p:nvSpPr>
              <p:cNvPr id="69650" name="Line 18">
                <a:extLst>
                  <a:ext uri="{FF2B5EF4-FFF2-40B4-BE49-F238E27FC236}">
                    <a16:creationId xmlns:a16="http://schemas.microsoft.com/office/drawing/2014/main" id="{9829D6AE-3A39-4345-BC83-EAB45ED186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0" y="1553"/>
                <a:ext cx="1756" cy="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9651" name="Text Box 19">
                <a:extLst>
                  <a:ext uri="{FF2B5EF4-FFF2-40B4-BE49-F238E27FC236}">
                    <a16:creationId xmlns:a16="http://schemas.microsoft.com/office/drawing/2014/main" id="{E5F1754A-A5CD-476D-B290-165AE8C0DF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5" y="1395"/>
                <a:ext cx="44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2400" b="1">
                    <a:solidFill>
                      <a:srgbClr val="000099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18V</a:t>
                </a:r>
              </a:p>
            </p:txBody>
          </p:sp>
        </p:grpSp>
        <p:grpSp>
          <p:nvGrpSpPr>
            <p:cNvPr id="69641" name="Group 20">
              <a:extLst>
                <a:ext uri="{FF2B5EF4-FFF2-40B4-BE49-F238E27FC236}">
                  <a16:creationId xmlns:a16="http://schemas.microsoft.com/office/drawing/2014/main" id="{9CC325E1-7752-418E-96F8-E58D49D5E7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7" y="555"/>
              <a:ext cx="2137" cy="832"/>
              <a:chOff x="3217" y="675"/>
              <a:chExt cx="2137" cy="832"/>
            </a:xfrm>
          </p:grpSpPr>
          <p:sp>
            <p:nvSpPr>
              <p:cNvPr id="69648" name="Freeform 21">
                <a:extLst>
                  <a:ext uri="{FF2B5EF4-FFF2-40B4-BE49-F238E27FC236}">
                    <a16:creationId xmlns:a16="http://schemas.microsoft.com/office/drawing/2014/main" id="{16A9B134-0DDD-4C65-A476-8DD22471579C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670" y="818"/>
                <a:ext cx="1684" cy="689"/>
              </a:xfrm>
              <a:custGeom>
                <a:avLst/>
                <a:gdLst>
                  <a:gd name="T0" fmla="*/ 0 w 1968"/>
                  <a:gd name="T1" fmla="*/ 11 h 912"/>
                  <a:gd name="T2" fmla="*/ 56 w 1968"/>
                  <a:gd name="T3" fmla="*/ 3 h 912"/>
                  <a:gd name="T4" fmla="*/ 163 w 1968"/>
                  <a:gd name="T5" fmla="*/ 0 h 912"/>
                  <a:gd name="T6" fmla="*/ 0 60000 65536"/>
                  <a:gd name="T7" fmla="*/ 0 60000 65536"/>
                  <a:gd name="T8" fmla="*/ 0 60000 65536"/>
                  <a:gd name="T9" fmla="*/ 0 w 1968"/>
                  <a:gd name="T10" fmla="*/ 0 h 912"/>
                  <a:gd name="T11" fmla="*/ 1968 w 1968"/>
                  <a:gd name="T12" fmla="*/ 912 h 9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8" h="912">
                    <a:moveTo>
                      <a:pt x="0" y="912"/>
                    </a:moveTo>
                    <a:cubicBezTo>
                      <a:pt x="172" y="652"/>
                      <a:pt x="344" y="392"/>
                      <a:pt x="672" y="240"/>
                    </a:cubicBezTo>
                    <a:cubicBezTo>
                      <a:pt x="1000" y="88"/>
                      <a:pt x="1484" y="44"/>
                      <a:pt x="1968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9649" name="Text Box 22">
                <a:extLst>
                  <a:ext uri="{FF2B5EF4-FFF2-40B4-BE49-F238E27FC236}">
                    <a16:creationId xmlns:a16="http://schemas.microsoft.com/office/drawing/2014/main" id="{B2A0FE13-C431-417A-B26A-A144431522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7" y="675"/>
                <a:ext cx="44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2400" b="1">
                    <a:solidFill>
                      <a:srgbClr val="FF33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54V</a:t>
                </a:r>
              </a:p>
            </p:txBody>
          </p:sp>
        </p:grpSp>
        <p:sp>
          <p:nvSpPr>
            <p:cNvPr id="47127" name="Rectangle 23">
              <a:extLst>
                <a:ext uri="{FF2B5EF4-FFF2-40B4-BE49-F238E27FC236}">
                  <a16:creationId xmlns:a16="http://schemas.microsoft.com/office/drawing/2014/main" id="{10C1A850-3626-49A1-8905-EF9B64968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9" y="1753"/>
              <a:ext cx="1159" cy="30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zh-CN" sz="2600" b="1" i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altLang="zh-CN" sz="2600" b="1" i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  <a:r>
                <a:rPr lang="zh-CN" altLang="en-US" sz="2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变化曲线</a:t>
              </a:r>
            </a:p>
          </p:txBody>
        </p:sp>
        <p:sp>
          <p:nvSpPr>
            <p:cNvPr id="69643" name="Line 24">
              <a:extLst>
                <a:ext uri="{FF2B5EF4-FFF2-40B4-BE49-F238E27FC236}">
                  <a16:creationId xmlns:a16="http://schemas.microsoft.com/office/drawing/2014/main" id="{FE4AD483-4C05-4421-B1B8-32D4971EBD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670" y="337"/>
              <a:ext cx="0" cy="1392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44" name="Text Box 25">
              <a:extLst>
                <a:ext uri="{FF2B5EF4-FFF2-40B4-BE49-F238E27FC236}">
                  <a16:creationId xmlns:a16="http://schemas.microsoft.com/office/drawing/2014/main" id="{BFA6D499-B94F-4AE3-8952-74EFDE6908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8" y="1695"/>
              <a:ext cx="174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6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</a:p>
          </p:txBody>
        </p:sp>
        <p:graphicFrame>
          <p:nvGraphicFramePr>
            <p:cNvPr id="69645" name="Object 26">
              <a:extLst>
                <a:ext uri="{FF2B5EF4-FFF2-40B4-BE49-F238E27FC236}">
                  <a16:creationId xmlns:a16="http://schemas.microsoft.com/office/drawing/2014/main" id="{CEB758FC-A7C5-4509-B239-3973770C941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60" y="168"/>
            <a:ext cx="266" cy="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71" name="公式" r:id="rId16" imgW="139697" imgH="190440" progId="Equation.3">
                    <p:embed/>
                  </p:oleObj>
                </mc:Choice>
                <mc:Fallback>
                  <p:oleObj name="公式" r:id="rId16" imgW="139697" imgH="190440" progId="Equation.3">
                    <p:embed/>
                    <p:pic>
                      <p:nvPicPr>
                        <p:cNvPr id="69645" name="Object 26">
                          <a:extLst>
                            <a:ext uri="{FF2B5EF4-FFF2-40B4-BE49-F238E27FC236}">
                              <a16:creationId xmlns:a16="http://schemas.microsoft.com/office/drawing/2014/main" id="{CEB758FC-A7C5-4509-B239-3973770C941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168"/>
                          <a:ext cx="266" cy="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9646" name="Rectangle 27">
              <a:extLst>
                <a:ext uri="{FF2B5EF4-FFF2-40B4-BE49-F238E27FC236}">
                  <a16:creationId xmlns:a16="http://schemas.microsoft.com/office/drawing/2014/main" id="{99BF6EEF-51F6-45F8-8A84-3DDE5031C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" y="1579"/>
              <a:ext cx="24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200" b="1" i="1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  <p:sp>
          <p:nvSpPr>
            <p:cNvPr id="69647" name="Line 28">
              <a:extLst>
                <a:ext uri="{FF2B5EF4-FFF2-40B4-BE49-F238E27FC236}">
                  <a16:creationId xmlns:a16="http://schemas.microsoft.com/office/drawing/2014/main" id="{851D098F-7192-4988-929D-28C429554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4" y="1728"/>
              <a:ext cx="19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5" grpId="0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C768864E-7AA4-41A2-AA16-8F1CF91B3A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670175" y="333375"/>
            <a:ext cx="6305550" cy="7239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3.6 </a:t>
            </a:r>
            <a:r>
              <a:rPr lang="en-US" altLang="zh-CN" sz="36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RL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电路的响应</a:t>
            </a:r>
            <a:endParaRPr lang="zh-CN" altLang="zh-CN" sz="3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7204F8A9-7321-4535-AF66-62A3725FAA9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81200" y="911225"/>
            <a:ext cx="5867400" cy="55245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3.6.1  </a:t>
            </a:r>
            <a:r>
              <a:rPr lang="en-US" altLang="zh-CN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RL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电路的零输入响应</a:t>
            </a:r>
          </a:p>
        </p:txBody>
      </p:sp>
      <p:sp>
        <p:nvSpPr>
          <p:cNvPr id="57348" name="Text Box 4">
            <a:extLst>
              <a:ext uri="{FF2B5EF4-FFF2-40B4-BE49-F238E27FC236}">
                <a16:creationId xmlns:a16="http://schemas.microsoft.com/office/drawing/2014/main" id="{DCD9C40B-FFFA-4511-B934-E7079B306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470026"/>
            <a:ext cx="2819400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en-US" altLang="zh-CN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RL</a:t>
            </a:r>
            <a:r>
              <a:rPr lang="en-US" altLang="zh-CN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短接</a:t>
            </a:r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B534B597-48E2-4943-A6CE-F546A6DB9CA2}"/>
              </a:ext>
            </a:extLst>
          </p:cNvPr>
          <p:cNvGrpSpPr>
            <a:grpSpLocks/>
          </p:cNvGrpSpPr>
          <p:nvPr/>
        </p:nvGrpSpPr>
        <p:grpSpPr bwMode="auto">
          <a:xfrm>
            <a:off x="1919288" y="2565401"/>
            <a:ext cx="3803650" cy="569913"/>
            <a:chOff x="388" y="1680"/>
            <a:chExt cx="2396" cy="359"/>
          </a:xfrm>
        </p:grpSpPr>
        <p:sp>
          <p:nvSpPr>
            <p:cNvPr id="57350" name="Text Box 6">
              <a:extLst>
                <a:ext uri="{FF2B5EF4-FFF2-40B4-BE49-F238E27FC236}">
                  <a16:creationId xmlns:a16="http://schemas.microsoft.com/office/drawing/2014/main" id="{4D7A5D71-D9B6-4358-A21B-9839E214E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" y="1698"/>
              <a:ext cx="2396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(1)    </a:t>
              </a: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的变化规律</a:t>
              </a:r>
            </a:p>
          </p:txBody>
        </p:sp>
        <p:graphicFrame>
          <p:nvGraphicFramePr>
            <p:cNvPr id="70693" name="Object 7">
              <a:extLst>
                <a:ext uri="{FF2B5EF4-FFF2-40B4-BE49-F238E27FC236}">
                  <a16:creationId xmlns:a16="http://schemas.microsoft.com/office/drawing/2014/main" id="{0EE2F3BA-764F-45B3-9A89-19F3F8A3E8B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09" y="1680"/>
            <a:ext cx="258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19" name="公式" r:id="rId5" imgW="108013" imgH="177840" progId="Equation.3">
                    <p:embed/>
                  </p:oleObj>
                </mc:Choice>
                <mc:Fallback>
                  <p:oleObj name="公式" r:id="rId5" imgW="108013" imgH="177840" progId="Equation.3">
                    <p:embed/>
                    <p:pic>
                      <p:nvPicPr>
                        <p:cNvPr id="70693" name="Object 7">
                          <a:extLst>
                            <a:ext uri="{FF2B5EF4-FFF2-40B4-BE49-F238E27FC236}">
                              <a16:creationId xmlns:a16="http://schemas.microsoft.com/office/drawing/2014/main" id="{0EE2F3BA-764F-45B3-9A89-19F3F8A3E8B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9" y="1680"/>
                          <a:ext cx="258" cy="3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7352" name="Object 8">
            <a:extLst>
              <a:ext uri="{FF2B5EF4-FFF2-40B4-BE49-F238E27FC236}">
                <a16:creationId xmlns:a16="http://schemas.microsoft.com/office/drawing/2014/main" id="{06A80EC5-8CB5-444E-926B-960B2297507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32025" y="3022601"/>
          <a:ext cx="566420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20" name="Equation" r:id="rId7" imgW="1981144" imgH="234900" progId="Equation.3">
                  <p:embed/>
                </p:oleObj>
              </mc:Choice>
              <mc:Fallback>
                <p:oleObj name="Equation" r:id="rId7" imgW="1981144" imgH="234900" progId="Equation.3">
                  <p:embed/>
                  <p:pic>
                    <p:nvPicPr>
                      <p:cNvPr id="57352" name="Object 8">
                        <a:extLst>
                          <a:ext uri="{FF2B5EF4-FFF2-40B4-BE49-F238E27FC236}">
                            <a16:creationId xmlns:a16="http://schemas.microsoft.com/office/drawing/2014/main" id="{06A80EC5-8CB5-444E-926B-960B229750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025" y="3022601"/>
                        <a:ext cx="5664200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3" name="Text Box 9">
            <a:extLst>
              <a:ext uri="{FF2B5EF4-FFF2-40B4-BE49-F238E27FC236}">
                <a16:creationId xmlns:a16="http://schemas.microsoft.com/office/drawing/2014/main" id="{888C8ECA-B80D-4C60-AB21-65AE42AAF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9413" y="3189288"/>
            <a:ext cx="2273300" cy="4889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600" b="1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CN" altLang="en-US" sz="26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三要素公式</a:t>
            </a:r>
            <a:r>
              <a:rPr lang="en-US" altLang="zh-CN" sz="26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grpSp>
        <p:nvGrpSpPr>
          <p:cNvPr id="3" name="Group 60">
            <a:extLst>
              <a:ext uri="{FF2B5EF4-FFF2-40B4-BE49-F238E27FC236}">
                <a16:creationId xmlns:a16="http://schemas.microsoft.com/office/drawing/2014/main" id="{1B75DD88-626E-4BCC-893D-FB143919A0FF}"/>
              </a:ext>
            </a:extLst>
          </p:cNvPr>
          <p:cNvGrpSpPr>
            <a:grpSpLocks/>
          </p:cNvGrpSpPr>
          <p:nvPr/>
        </p:nvGrpSpPr>
        <p:grpSpPr bwMode="auto">
          <a:xfrm>
            <a:off x="1919288" y="3860801"/>
            <a:ext cx="3429000" cy="519113"/>
            <a:chOff x="384" y="2448"/>
            <a:chExt cx="2160" cy="327"/>
          </a:xfrm>
        </p:grpSpPr>
        <p:sp>
          <p:nvSpPr>
            <p:cNvPr id="57355" name="Text Box 11">
              <a:extLst>
                <a:ext uri="{FF2B5EF4-FFF2-40B4-BE49-F238E27FC236}">
                  <a16:creationId xmlns:a16="http://schemas.microsoft.com/office/drawing/2014/main" id="{ECB0CFE4-B0A5-4D01-88C2-45B45F0082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2448"/>
              <a:ext cx="1920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1) </a:t>
              </a:r>
              <a:r>
                <a:rPr lang="zh-CN" altLang="en-US" sz="28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确定初始值</a:t>
              </a:r>
            </a:p>
          </p:txBody>
        </p:sp>
        <p:graphicFrame>
          <p:nvGraphicFramePr>
            <p:cNvPr id="70691" name="Object 12">
              <a:extLst>
                <a:ext uri="{FF2B5EF4-FFF2-40B4-BE49-F238E27FC236}">
                  <a16:creationId xmlns:a16="http://schemas.microsoft.com/office/drawing/2014/main" id="{8075287C-E648-416F-B679-F1DB4826752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68" y="2448"/>
            <a:ext cx="576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21" name="公式" r:id="rId9" imgW="387408" imgH="177840" progId="Equation.3">
                    <p:embed/>
                  </p:oleObj>
                </mc:Choice>
                <mc:Fallback>
                  <p:oleObj name="公式" r:id="rId9" imgW="387408" imgH="177840" progId="Equation.3">
                    <p:embed/>
                    <p:pic>
                      <p:nvPicPr>
                        <p:cNvPr id="70691" name="Object 12">
                          <a:extLst>
                            <a:ext uri="{FF2B5EF4-FFF2-40B4-BE49-F238E27FC236}">
                              <a16:creationId xmlns:a16="http://schemas.microsoft.com/office/drawing/2014/main" id="{8075287C-E648-416F-B679-F1DB4826752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2448"/>
                          <a:ext cx="576" cy="3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7357" name="Object 13">
            <a:extLst>
              <a:ext uri="{FF2B5EF4-FFF2-40B4-BE49-F238E27FC236}">
                <a16:creationId xmlns:a16="http://schemas.microsoft.com/office/drawing/2014/main" id="{0161380A-6BAB-4E02-A5A8-A4A74D2AD5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24489" y="3614739"/>
          <a:ext cx="2759075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22" name="公式" r:id="rId11" imgW="1225591" imgH="368280" progId="Equation.3">
                  <p:embed/>
                </p:oleObj>
              </mc:Choice>
              <mc:Fallback>
                <p:oleObj name="公式" r:id="rId11" imgW="1225591" imgH="368280" progId="Equation.3">
                  <p:embed/>
                  <p:pic>
                    <p:nvPicPr>
                      <p:cNvPr id="57357" name="Object 13">
                        <a:extLst>
                          <a:ext uri="{FF2B5EF4-FFF2-40B4-BE49-F238E27FC236}">
                            <a16:creationId xmlns:a16="http://schemas.microsoft.com/office/drawing/2014/main" id="{0161380A-6BAB-4E02-A5A8-A4A74D2AD5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4489" y="3614739"/>
                        <a:ext cx="2759075" cy="985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8" name="Object 14">
            <a:extLst>
              <a:ext uri="{FF2B5EF4-FFF2-40B4-BE49-F238E27FC236}">
                <a16:creationId xmlns:a16="http://schemas.microsoft.com/office/drawing/2014/main" id="{D9B09F13-6328-499A-B002-A51C4245FC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0688" y="4394200"/>
          <a:ext cx="14160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23" name="公式" r:id="rId13" imgW="577871" imgH="177840" progId="Equation.3">
                  <p:embed/>
                </p:oleObj>
              </mc:Choice>
              <mc:Fallback>
                <p:oleObj name="公式" r:id="rId13" imgW="577871" imgH="177840" progId="Equation.3">
                  <p:embed/>
                  <p:pic>
                    <p:nvPicPr>
                      <p:cNvPr id="57358" name="Object 14">
                        <a:extLst>
                          <a:ext uri="{FF2B5EF4-FFF2-40B4-BE49-F238E27FC236}">
                            <a16:creationId xmlns:a16="http://schemas.microsoft.com/office/drawing/2014/main" id="{D9B09F13-6328-499A-B002-A51C4245FC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4394200"/>
                        <a:ext cx="141605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15">
            <a:extLst>
              <a:ext uri="{FF2B5EF4-FFF2-40B4-BE49-F238E27FC236}">
                <a16:creationId xmlns:a16="http://schemas.microsoft.com/office/drawing/2014/main" id="{47FCFCBE-B8F0-4F76-9632-CC213288BDF9}"/>
              </a:ext>
            </a:extLst>
          </p:cNvPr>
          <p:cNvGrpSpPr>
            <a:grpSpLocks/>
          </p:cNvGrpSpPr>
          <p:nvPr/>
        </p:nvGrpSpPr>
        <p:grpSpPr bwMode="auto">
          <a:xfrm>
            <a:off x="1919288" y="4394201"/>
            <a:ext cx="3733800" cy="542925"/>
            <a:chOff x="480" y="3114"/>
            <a:chExt cx="2352" cy="342"/>
          </a:xfrm>
        </p:grpSpPr>
        <p:sp>
          <p:nvSpPr>
            <p:cNvPr id="70688" name="Text Box 16">
              <a:extLst>
                <a:ext uri="{FF2B5EF4-FFF2-40B4-BE49-F238E27FC236}">
                  <a16:creationId xmlns:a16="http://schemas.microsoft.com/office/drawing/2014/main" id="{2CE48269-61C4-4A69-AEE5-A0B73429CE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3129"/>
              <a:ext cx="235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2) 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确定稳态值</a:t>
              </a:r>
            </a:p>
          </p:txBody>
        </p:sp>
        <p:graphicFrame>
          <p:nvGraphicFramePr>
            <p:cNvPr id="70689" name="Object 17">
              <a:extLst>
                <a:ext uri="{FF2B5EF4-FFF2-40B4-BE49-F238E27FC236}">
                  <a16:creationId xmlns:a16="http://schemas.microsoft.com/office/drawing/2014/main" id="{72AA4A9F-FCB7-4BBB-8AB2-E5ECA00FB43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20" y="3114"/>
            <a:ext cx="528" cy="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24" name="公式" r:id="rId15" imgW="349243" imgH="177840" progId="Equation.3">
                    <p:embed/>
                  </p:oleObj>
                </mc:Choice>
                <mc:Fallback>
                  <p:oleObj name="公式" r:id="rId15" imgW="349243" imgH="177840" progId="Equation.3">
                    <p:embed/>
                    <p:pic>
                      <p:nvPicPr>
                        <p:cNvPr id="70689" name="Object 17">
                          <a:extLst>
                            <a:ext uri="{FF2B5EF4-FFF2-40B4-BE49-F238E27FC236}">
                              <a16:creationId xmlns:a16="http://schemas.microsoft.com/office/drawing/2014/main" id="{72AA4A9F-FCB7-4BBB-8AB2-E5ECA00FB43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3114"/>
                          <a:ext cx="528" cy="3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18">
            <a:extLst>
              <a:ext uri="{FF2B5EF4-FFF2-40B4-BE49-F238E27FC236}">
                <a16:creationId xmlns:a16="http://schemas.microsoft.com/office/drawing/2014/main" id="{8C236DA3-D218-4287-94E8-C8931BA23D62}"/>
              </a:ext>
            </a:extLst>
          </p:cNvPr>
          <p:cNvGrpSpPr>
            <a:grpSpLocks/>
          </p:cNvGrpSpPr>
          <p:nvPr/>
        </p:nvGrpSpPr>
        <p:grpSpPr bwMode="auto">
          <a:xfrm>
            <a:off x="1919288" y="4929188"/>
            <a:ext cx="4800600" cy="519112"/>
            <a:chOff x="384" y="3177"/>
            <a:chExt cx="3024" cy="327"/>
          </a:xfrm>
        </p:grpSpPr>
        <p:sp>
          <p:nvSpPr>
            <p:cNvPr id="57363" name="Text Box 19">
              <a:extLst>
                <a:ext uri="{FF2B5EF4-FFF2-40B4-BE49-F238E27FC236}">
                  <a16:creationId xmlns:a16="http://schemas.microsoft.com/office/drawing/2014/main" id="{6A5F47EA-619A-4DB1-B370-B4A4C53E0E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3177"/>
              <a:ext cx="3024" cy="3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8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3) </a:t>
              </a:r>
              <a:r>
                <a:rPr lang="zh-CN" altLang="en-US" sz="28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确定电路的时间常数</a:t>
              </a:r>
            </a:p>
          </p:txBody>
        </p:sp>
        <p:graphicFrame>
          <p:nvGraphicFramePr>
            <p:cNvPr id="70687" name="Object 20">
              <a:extLst>
                <a:ext uri="{FF2B5EF4-FFF2-40B4-BE49-F238E27FC236}">
                  <a16:creationId xmlns:a16="http://schemas.microsoft.com/office/drawing/2014/main" id="{0B15F942-E586-48AD-A846-3F7E54B0DBA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99" y="3253"/>
            <a:ext cx="225" cy="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25" name="Equation" r:id="rId17" imgW="82630" imgH="101520" progId="Equation.3">
                    <p:embed/>
                  </p:oleObj>
                </mc:Choice>
                <mc:Fallback>
                  <p:oleObj name="Equation" r:id="rId17" imgW="82630" imgH="101520" progId="Equation.3">
                    <p:embed/>
                    <p:pic>
                      <p:nvPicPr>
                        <p:cNvPr id="70687" name="Object 20">
                          <a:extLst>
                            <a:ext uri="{FF2B5EF4-FFF2-40B4-BE49-F238E27FC236}">
                              <a16:creationId xmlns:a16="http://schemas.microsoft.com/office/drawing/2014/main" id="{0B15F942-E586-48AD-A846-3F7E54B0DBA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99" y="3253"/>
                          <a:ext cx="225" cy="2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7365" name="Object 21">
            <a:extLst>
              <a:ext uri="{FF2B5EF4-FFF2-40B4-BE49-F238E27FC236}">
                <a16:creationId xmlns:a16="http://schemas.microsoft.com/office/drawing/2014/main" id="{5AA26C9E-4A5A-42D7-811E-AFE33C8A8E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38888" y="4652964"/>
          <a:ext cx="99060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26" name="公式" r:id="rId19" imgW="380927" imgH="368280" progId="Equation.3">
                  <p:embed/>
                </p:oleObj>
              </mc:Choice>
              <mc:Fallback>
                <p:oleObj name="公式" r:id="rId19" imgW="380927" imgH="368280" progId="Equation.3">
                  <p:embed/>
                  <p:pic>
                    <p:nvPicPr>
                      <p:cNvPr id="57365" name="Object 21">
                        <a:extLst>
                          <a:ext uri="{FF2B5EF4-FFF2-40B4-BE49-F238E27FC236}">
                            <a16:creationId xmlns:a16="http://schemas.microsoft.com/office/drawing/2014/main" id="{5AA26C9E-4A5A-42D7-811E-AFE33C8A8E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8888" y="4652964"/>
                        <a:ext cx="990600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66" name="Object 22">
            <a:extLst>
              <a:ext uri="{FF2B5EF4-FFF2-40B4-BE49-F238E27FC236}">
                <a16:creationId xmlns:a16="http://schemas.microsoft.com/office/drawing/2014/main" id="{66876DF6-FB6C-47B2-A0E5-D9E71003EFA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65389" y="5373688"/>
          <a:ext cx="4359275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27" name="Equation" r:id="rId21" imgW="1943159" imgH="387360" progId="Equation.3">
                  <p:embed/>
                </p:oleObj>
              </mc:Choice>
              <mc:Fallback>
                <p:oleObj name="Equation" r:id="rId21" imgW="1943159" imgH="387360" progId="Equation.3">
                  <p:embed/>
                  <p:pic>
                    <p:nvPicPr>
                      <p:cNvPr id="57366" name="Object 22">
                        <a:extLst>
                          <a:ext uri="{FF2B5EF4-FFF2-40B4-BE49-F238E27FC236}">
                            <a16:creationId xmlns:a16="http://schemas.microsoft.com/office/drawing/2014/main" id="{66876DF6-FB6C-47B2-A0E5-D9E71003EFA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5389" y="5373688"/>
                        <a:ext cx="4359275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7407" name="Picture 63" descr="图片41">
            <a:extLst>
              <a:ext uri="{FF2B5EF4-FFF2-40B4-BE49-F238E27FC236}">
                <a16:creationId xmlns:a16="http://schemas.microsoft.com/office/drawing/2014/main" id="{B2D94821-6C37-46DA-87CF-73E2CF7EC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939" y="765176"/>
            <a:ext cx="387667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2">
            <a:extLst>
              <a:ext uri="{FF2B5EF4-FFF2-40B4-BE49-F238E27FC236}">
                <a16:creationId xmlns:a16="http://schemas.microsoft.com/office/drawing/2014/main" id="{5DF64ECB-DB30-4359-8DF2-8F427468D1DF}"/>
              </a:ext>
            </a:extLst>
          </p:cNvPr>
          <p:cNvGrpSpPr>
            <a:grpSpLocks/>
          </p:cNvGrpSpPr>
          <p:nvPr/>
        </p:nvGrpSpPr>
        <p:grpSpPr bwMode="auto">
          <a:xfrm>
            <a:off x="7442200" y="5165725"/>
            <a:ext cx="2611438" cy="1371600"/>
            <a:chOff x="795" y="2610"/>
            <a:chExt cx="1645" cy="741"/>
          </a:xfrm>
        </p:grpSpPr>
        <p:graphicFrame>
          <p:nvGraphicFramePr>
            <p:cNvPr id="70684" name="Object 23">
              <a:extLst>
                <a:ext uri="{FF2B5EF4-FFF2-40B4-BE49-F238E27FC236}">
                  <a16:creationId xmlns:a16="http://schemas.microsoft.com/office/drawing/2014/main" id="{50734C58-1E42-44F9-A1A8-DD05C1F73D4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95" y="2610"/>
            <a:ext cx="231" cy="4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28" name="公式" r:id="rId24" imgW="145998" imgH="368280" progId="Equation.3">
                    <p:embed/>
                  </p:oleObj>
                </mc:Choice>
                <mc:Fallback>
                  <p:oleObj name="公式" r:id="rId24" imgW="145998" imgH="368280" progId="Equation.3">
                    <p:embed/>
                    <p:pic>
                      <p:nvPicPr>
                        <p:cNvPr id="70684" name="Object 23">
                          <a:extLst>
                            <a:ext uri="{FF2B5EF4-FFF2-40B4-BE49-F238E27FC236}">
                              <a16:creationId xmlns:a16="http://schemas.microsoft.com/office/drawing/2014/main" id="{50734C58-1E42-44F9-A1A8-DD05C1F73D4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5" y="2610"/>
                          <a:ext cx="231" cy="4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18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0685" name="Freeform 24">
              <a:extLst>
                <a:ext uri="{FF2B5EF4-FFF2-40B4-BE49-F238E27FC236}">
                  <a16:creationId xmlns:a16="http://schemas.microsoft.com/office/drawing/2014/main" id="{4FC12B79-6387-4E2F-A6F3-22B58886E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" y="2818"/>
              <a:ext cx="1396" cy="533"/>
            </a:xfrm>
            <a:custGeom>
              <a:avLst/>
              <a:gdLst>
                <a:gd name="T0" fmla="*/ 0 w 1536"/>
                <a:gd name="T1" fmla="*/ 0 h 720"/>
                <a:gd name="T2" fmla="*/ 125 w 1536"/>
                <a:gd name="T3" fmla="*/ 5 h 720"/>
                <a:gd name="T4" fmla="*/ 333 w 1536"/>
                <a:gd name="T5" fmla="*/ 5 h 720"/>
                <a:gd name="T6" fmla="*/ 0 60000 65536"/>
                <a:gd name="T7" fmla="*/ 0 60000 65536"/>
                <a:gd name="T8" fmla="*/ 0 60000 65536"/>
                <a:gd name="T9" fmla="*/ 0 w 1536"/>
                <a:gd name="T10" fmla="*/ 0 h 720"/>
                <a:gd name="T11" fmla="*/ 1536 w 1536"/>
                <a:gd name="T12" fmla="*/ 720 h 7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" h="720">
                  <a:moveTo>
                    <a:pt x="0" y="0"/>
                  </a:moveTo>
                  <a:cubicBezTo>
                    <a:pt x="160" y="228"/>
                    <a:pt x="320" y="456"/>
                    <a:pt x="576" y="576"/>
                  </a:cubicBezTo>
                  <a:cubicBezTo>
                    <a:pt x="832" y="696"/>
                    <a:pt x="1184" y="708"/>
                    <a:pt x="1536" y="720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7" name="Line 31">
            <a:extLst>
              <a:ext uri="{FF2B5EF4-FFF2-40B4-BE49-F238E27FC236}">
                <a16:creationId xmlns:a16="http://schemas.microsoft.com/office/drawing/2014/main" id="{32FAD4AC-628D-4E9F-8489-89AD2D929C17}"/>
              </a:ext>
            </a:extLst>
          </p:cNvPr>
          <p:cNvSpPr>
            <a:spLocks noChangeShapeType="1"/>
          </p:cNvSpPr>
          <p:nvPr/>
        </p:nvSpPr>
        <p:spPr bwMode="auto">
          <a:xfrm>
            <a:off x="7823200" y="5622925"/>
            <a:ext cx="914400" cy="9906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Line 32">
            <a:extLst>
              <a:ext uri="{FF2B5EF4-FFF2-40B4-BE49-F238E27FC236}">
                <a16:creationId xmlns:a16="http://schemas.microsoft.com/office/drawing/2014/main" id="{B695A04E-012D-4E13-B83A-30DA3930C76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37600" y="6384925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9" name="Group 33">
            <a:extLst>
              <a:ext uri="{FF2B5EF4-FFF2-40B4-BE49-F238E27FC236}">
                <a16:creationId xmlns:a16="http://schemas.microsoft.com/office/drawing/2014/main" id="{B4E4E39D-FD81-47ED-8E6C-A79E6F47D6AF}"/>
              </a:ext>
            </a:extLst>
          </p:cNvPr>
          <p:cNvGrpSpPr>
            <a:grpSpLocks/>
          </p:cNvGrpSpPr>
          <p:nvPr/>
        </p:nvGrpSpPr>
        <p:grpSpPr bwMode="auto">
          <a:xfrm>
            <a:off x="6527800" y="6000751"/>
            <a:ext cx="2209800" cy="688975"/>
            <a:chOff x="240" y="2976"/>
            <a:chExt cx="1248" cy="434"/>
          </a:xfrm>
        </p:grpSpPr>
        <p:sp>
          <p:nvSpPr>
            <p:cNvPr id="70682" name="Line 34">
              <a:extLst>
                <a:ext uri="{FF2B5EF4-FFF2-40B4-BE49-F238E27FC236}">
                  <a16:creationId xmlns:a16="http://schemas.microsoft.com/office/drawing/2014/main" id="{AF773903-9A26-4967-AE8C-7E421CD65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3216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70683" name="Object 35">
              <a:extLst>
                <a:ext uri="{FF2B5EF4-FFF2-40B4-BE49-F238E27FC236}">
                  <a16:creationId xmlns:a16="http://schemas.microsoft.com/office/drawing/2014/main" id="{ACFF3B1A-608A-43A4-A47A-D6028A1C175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0" y="2976"/>
            <a:ext cx="754" cy="4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29" name="Equation" r:id="rId26" imgW="577871" imgH="349200" progId="Equation.3">
                    <p:embed/>
                  </p:oleObj>
                </mc:Choice>
                <mc:Fallback>
                  <p:oleObj name="Equation" r:id="rId26" imgW="577871" imgH="349200" progId="Equation.3">
                    <p:embed/>
                    <p:pic>
                      <p:nvPicPr>
                        <p:cNvPr id="70683" name="Object 35">
                          <a:extLst>
                            <a:ext uri="{FF2B5EF4-FFF2-40B4-BE49-F238E27FC236}">
                              <a16:creationId xmlns:a16="http://schemas.microsoft.com/office/drawing/2014/main" id="{ACFF3B1A-608A-43A4-A47A-D6028A1C175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2976"/>
                          <a:ext cx="754" cy="4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18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oup 110">
            <a:extLst>
              <a:ext uri="{FF2B5EF4-FFF2-40B4-BE49-F238E27FC236}">
                <a16:creationId xmlns:a16="http://schemas.microsoft.com/office/drawing/2014/main" id="{0D67BBEB-A1C6-4866-9581-9C78EC18A68F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000626"/>
            <a:ext cx="3130550" cy="2028825"/>
            <a:chOff x="821" y="2344"/>
            <a:chExt cx="1972" cy="1278"/>
          </a:xfrm>
        </p:grpSpPr>
        <p:sp>
          <p:nvSpPr>
            <p:cNvPr id="70677" name="Line 111">
              <a:extLst>
                <a:ext uri="{FF2B5EF4-FFF2-40B4-BE49-F238E27FC236}">
                  <a16:creationId xmlns:a16="http://schemas.microsoft.com/office/drawing/2014/main" id="{1C6B7427-588B-4C63-AC27-2547263D3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9" y="3375"/>
              <a:ext cx="1764" cy="0"/>
            </a:xfrm>
            <a:prstGeom prst="line">
              <a:avLst/>
            </a:prstGeom>
            <a:noFill/>
            <a:ln w="28575">
              <a:solidFill>
                <a:srgbClr val="000018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8" name="Line 112">
              <a:extLst>
                <a:ext uri="{FF2B5EF4-FFF2-40B4-BE49-F238E27FC236}">
                  <a16:creationId xmlns:a16="http://schemas.microsoft.com/office/drawing/2014/main" id="{8B25EA29-63F8-4808-A248-98E920A61C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8" y="2430"/>
              <a:ext cx="0" cy="955"/>
            </a:xfrm>
            <a:prstGeom prst="line">
              <a:avLst/>
            </a:prstGeom>
            <a:noFill/>
            <a:ln w="38100">
              <a:solidFill>
                <a:srgbClr val="000018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70679" name="Object 113">
              <a:extLst>
                <a:ext uri="{FF2B5EF4-FFF2-40B4-BE49-F238E27FC236}">
                  <a16:creationId xmlns:a16="http://schemas.microsoft.com/office/drawing/2014/main" id="{AC297AA9-F4BA-4662-819E-1D2AE8530D7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63" y="2344"/>
            <a:ext cx="235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30" name="Equation" r:id="rId28" imgW="108013" imgH="177840" progId="Equation.3">
                    <p:embed/>
                  </p:oleObj>
                </mc:Choice>
                <mc:Fallback>
                  <p:oleObj name="Equation" r:id="rId28" imgW="108013" imgH="177840" progId="Equation.3">
                    <p:embed/>
                    <p:pic>
                      <p:nvPicPr>
                        <p:cNvPr id="70679" name="Object 113">
                          <a:extLst>
                            <a:ext uri="{FF2B5EF4-FFF2-40B4-BE49-F238E27FC236}">
                              <a16:creationId xmlns:a16="http://schemas.microsoft.com/office/drawing/2014/main" id="{AC297AA9-F4BA-4662-819E-1D2AE8530D7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3" y="2344"/>
                          <a:ext cx="235" cy="3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18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0680" name="Text Box 114">
              <a:extLst>
                <a:ext uri="{FF2B5EF4-FFF2-40B4-BE49-F238E27FC236}">
                  <a16:creationId xmlns:a16="http://schemas.microsoft.com/office/drawing/2014/main" id="{C50D44EC-6A50-41E2-B96F-526D928DB5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1" y="3303"/>
              <a:ext cx="315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200" b="1" i="1">
                  <a:solidFill>
                    <a:srgbClr val="000018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  <p:graphicFrame>
          <p:nvGraphicFramePr>
            <p:cNvPr id="70681" name="Object 115">
              <a:extLst>
                <a:ext uri="{FF2B5EF4-FFF2-40B4-BE49-F238E27FC236}">
                  <a16:creationId xmlns:a16="http://schemas.microsoft.com/office/drawing/2014/main" id="{5F281A69-AE76-4BCE-A7A4-82B9A70E112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02" y="3373"/>
            <a:ext cx="137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31" name="公式" r:id="rId30" imgW="63548" imgH="120600" progId="Equation.3">
                    <p:embed/>
                  </p:oleObj>
                </mc:Choice>
                <mc:Fallback>
                  <p:oleObj name="公式" r:id="rId30" imgW="63548" imgH="120600" progId="Equation.3">
                    <p:embed/>
                    <p:pic>
                      <p:nvPicPr>
                        <p:cNvPr id="70681" name="Object 115">
                          <a:extLst>
                            <a:ext uri="{FF2B5EF4-FFF2-40B4-BE49-F238E27FC236}">
                              <a16:creationId xmlns:a16="http://schemas.microsoft.com/office/drawing/2014/main" id="{5F281A69-AE76-4BCE-A7A4-82B9A70E112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2" y="3373"/>
                          <a:ext cx="137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18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7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autoUpdateAnimBg="0"/>
      <p:bldP spid="57348" grpId="0" autoUpdateAnimBg="0"/>
      <p:bldP spid="57353" grpId="0" autoUpdateAnimBg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6234A2C2-2C4A-4FC0-BB60-03855041623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08388" y="514350"/>
            <a:ext cx="5943600" cy="668338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4.2</a:t>
            </a: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正弦量的相量表示法</a:t>
            </a:r>
          </a:p>
        </p:txBody>
      </p:sp>
      <p:sp>
        <p:nvSpPr>
          <p:cNvPr id="87043" name="Text Box 3">
            <a:extLst>
              <a:ext uri="{FF2B5EF4-FFF2-40B4-BE49-F238E27FC236}">
                <a16:creationId xmlns:a16="http://schemas.microsoft.com/office/drawing/2014/main" id="{BB78C2BC-7C15-4F5D-AEF7-74588CE4C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7464" y="3071813"/>
            <a:ext cx="23272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瞬时值表达式</a:t>
            </a:r>
          </a:p>
        </p:txBody>
      </p:sp>
      <p:graphicFrame>
        <p:nvGraphicFramePr>
          <p:cNvPr id="87044" name="Object 4">
            <a:extLst>
              <a:ext uri="{FF2B5EF4-FFF2-40B4-BE49-F238E27FC236}">
                <a16:creationId xmlns:a16="http://schemas.microsoft.com/office/drawing/2014/main" id="{B60D658C-1FC1-46AA-BF18-8F57E3FEDB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72050" y="3119438"/>
          <a:ext cx="31384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8" name="Equation" r:id="rId4" imgW="1231366" imgH="215806" progId="Equation.3">
                  <p:embed/>
                </p:oleObj>
              </mc:Choice>
              <mc:Fallback>
                <p:oleObj name="Equation" r:id="rId4" imgW="1231366" imgH="215806" progId="Equation.3">
                  <p:embed/>
                  <p:pic>
                    <p:nvPicPr>
                      <p:cNvPr id="87044" name="Object 4">
                        <a:extLst>
                          <a:ext uri="{FF2B5EF4-FFF2-40B4-BE49-F238E27FC236}">
                            <a16:creationId xmlns:a16="http://schemas.microsoft.com/office/drawing/2014/main" id="{B60D658C-1FC1-46AA-BF18-8F57E3FEDB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050" y="3119438"/>
                        <a:ext cx="3138488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5" name="Text Box 5">
            <a:extLst>
              <a:ext uri="{FF2B5EF4-FFF2-40B4-BE49-F238E27FC236}">
                <a16:creationId xmlns:a16="http://schemas.microsoft.com/office/drawing/2014/main" id="{DBCBCDEE-07C9-4F9C-9A4D-B02A363E62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5665" y="5430838"/>
            <a:ext cx="4570482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前两种不便于运算，重点介绍相量表示法。</a:t>
            </a:r>
          </a:p>
        </p:txBody>
      </p:sp>
      <p:sp>
        <p:nvSpPr>
          <p:cNvPr id="87046" name="Text Box 6">
            <a:extLst>
              <a:ext uri="{FF2B5EF4-FFF2-40B4-BE49-F238E27FC236}">
                <a16:creationId xmlns:a16="http://schemas.microsoft.com/office/drawing/2014/main" id="{5E8D2FA5-CC6D-45F0-8837-B50C924324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1" y="1747838"/>
            <a:ext cx="12557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波形图</a:t>
            </a:r>
          </a:p>
        </p:txBody>
      </p:sp>
      <p:sp>
        <p:nvSpPr>
          <p:cNvPr id="87047" name="Text Box 7">
            <a:extLst>
              <a:ext uri="{FF2B5EF4-FFF2-40B4-BE49-F238E27FC236}">
                <a16:creationId xmlns:a16="http://schemas.microsoft.com/office/drawing/2014/main" id="{7B55779C-C2DE-4497-B1D2-DF0A93A56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376" y="1236663"/>
            <a:ext cx="2396810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</a:t>
            </a:r>
            <a:r>
              <a:rPr lang="en-US" altLang="zh-CN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zh-CN" altLang="en-US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正弦量的表示方法</a:t>
            </a:r>
          </a:p>
        </p:txBody>
      </p:sp>
      <p:sp>
        <p:nvSpPr>
          <p:cNvPr id="87049" name="AutoShape 9" descr="40%">
            <a:extLst>
              <a:ext uri="{FF2B5EF4-FFF2-40B4-BE49-F238E27FC236}">
                <a16:creationId xmlns:a16="http://schemas.microsoft.com/office/drawing/2014/main" id="{49275D12-D20A-4011-997E-88A228E031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114" y="4565651"/>
            <a:ext cx="1296987" cy="771525"/>
          </a:xfrm>
          <a:prstGeom prst="cloudCallout">
            <a:avLst>
              <a:gd name="adj1" fmla="val -92593"/>
              <a:gd name="adj2" fmla="val -86421"/>
            </a:avLst>
          </a:prstGeom>
          <a:pattFill prst="pct40">
            <a:fgClr>
              <a:srgbClr val="FF99FF"/>
            </a:fgClr>
            <a:bgClr>
              <a:srgbClr val="FFFFFF"/>
            </a:bgClr>
          </a:pattFill>
          <a:ln w="28575">
            <a:solidFill>
              <a:srgbClr val="33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重点</a:t>
            </a:r>
            <a:endParaRPr lang="en-US" sz="2400" b="1">
              <a:solidFill>
                <a:srgbClr val="993300"/>
              </a:solidFill>
            </a:endParaRPr>
          </a:p>
        </p:txBody>
      </p:sp>
      <p:grpSp>
        <p:nvGrpSpPr>
          <p:cNvPr id="2" name="Group 11">
            <a:extLst>
              <a:ext uri="{FF2B5EF4-FFF2-40B4-BE49-F238E27FC236}">
                <a16:creationId xmlns:a16="http://schemas.microsoft.com/office/drawing/2014/main" id="{122C8C40-C8FA-4967-8C77-90D329726722}"/>
              </a:ext>
            </a:extLst>
          </p:cNvPr>
          <p:cNvGrpSpPr>
            <a:grpSpLocks/>
          </p:cNvGrpSpPr>
          <p:nvPr/>
        </p:nvGrpSpPr>
        <p:grpSpPr bwMode="auto">
          <a:xfrm>
            <a:off x="6959601" y="3846513"/>
            <a:ext cx="1046163" cy="838200"/>
            <a:chOff x="3264" y="2352"/>
            <a:chExt cx="528" cy="528"/>
          </a:xfrm>
        </p:grpSpPr>
        <p:sp>
          <p:nvSpPr>
            <p:cNvPr id="27662" name="AutoShape 12" descr="40%">
              <a:extLst>
                <a:ext uri="{FF2B5EF4-FFF2-40B4-BE49-F238E27FC236}">
                  <a16:creationId xmlns:a16="http://schemas.microsoft.com/office/drawing/2014/main" id="{05911C05-7426-491D-8179-8B216D31F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2352"/>
              <a:ext cx="528" cy="528"/>
            </a:xfrm>
            <a:prstGeom prst="wedgeRoundRectCallout">
              <a:avLst>
                <a:gd name="adj1" fmla="val -209093"/>
                <a:gd name="adj2" fmla="val -76894"/>
                <a:gd name="adj3" fmla="val 16667"/>
              </a:avLst>
            </a:prstGeom>
            <a:blipFill dpi="0" rotWithShape="0">
              <a:blip r:embed="rId6"/>
              <a:srcRect/>
              <a:tile tx="0" ty="0" sx="100000" sy="100000" flip="none" algn="tl"/>
            </a:blip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zh-CN" sz="2800" b="1" i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7053" name="Rectangle 13" descr="40%">
              <a:extLst>
                <a:ext uri="{FF2B5EF4-FFF2-40B4-BE49-F238E27FC236}">
                  <a16:creationId xmlns:a16="http://schemas.microsoft.com/office/drawing/2014/main" id="{D3B3E9C6-0153-4455-9C42-8DA021D3A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2352"/>
              <a:ext cx="528" cy="52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2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必须</a:t>
              </a:r>
            </a:p>
            <a:p>
              <a:pPr algn="ctr">
                <a:defRPr/>
              </a:pPr>
              <a:r>
                <a:rPr lang="zh-CN" altLang="en-US" sz="2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小写</a:t>
              </a:r>
            </a:p>
          </p:txBody>
        </p:sp>
      </p:grpSp>
      <p:grpSp>
        <p:nvGrpSpPr>
          <p:cNvPr id="3" name="Group 67">
            <a:extLst>
              <a:ext uri="{FF2B5EF4-FFF2-40B4-BE49-F238E27FC236}">
                <a16:creationId xmlns:a16="http://schemas.microsoft.com/office/drawing/2014/main" id="{0973BB05-14F6-4B26-A0B1-367A1350D43E}"/>
              </a:ext>
            </a:extLst>
          </p:cNvPr>
          <p:cNvGrpSpPr>
            <a:grpSpLocks/>
          </p:cNvGrpSpPr>
          <p:nvPr/>
        </p:nvGrpSpPr>
        <p:grpSpPr bwMode="auto">
          <a:xfrm>
            <a:off x="2495551" y="3846513"/>
            <a:ext cx="3370263" cy="582612"/>
            <a:chOff x="621" y="2458"/>
            <a:chExt cx="2209" cy="382"/>
          </a:xfrm>
        </p:grpSpPr>
        <p:sp>
          <p:nvSpPr>
            <p:cNvPr id="27660" name="Text Box 68" descr="40%">
              <a:extLst>
                <a:ext uri="{FF2B5EF4-FFF2-40B4-BE49-F238E27FC236}">
                  <a16:creationId xmlns:a16="http://schemas.microsoft.com/office/drawing/2014/main" id="{6872307F-1466-489A-9D5E-F1608C9978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" y="2475"/>
              <a:ext cx="589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相量</a:t>
              </a:r>
            </a:p>
          </p:txBody>
        </p:sp>
        <p:graphicFrame>
          <p:nvGraphicFramePr>
            <p:cNvPr id="27661" name="Object 69">
              <a:extLst>
                <a:ext uri="{FF2B5EF4-FFF2-40B4-BE49-F238E27FC236}">
                  <a16:creationId xmlns:a16="http://schemas.microsoft.com/office/drawing/2014/main" id="{4848E86A-C99C-474D-B3FC-DAFFAD49DE4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35" y="2458"/>
            <a:ext cx="1395" cy="3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189" name="Equation" r:id="rId7" imgW="685800" imgH="228600" progId="Equation.3">
                    <p:embed/>
                  </p:oleObj>
                </mc:Choice>
                <mc:Fallback>
                  <p:oleObj name="Equation" r:id="rId7" imgW="685800" imgH="228600" progId="Equation.3">
                    <p:embed/>
                    <p:pic>
                      <p:nvPicPr>
                        <p:cNvPr id="27661" name="Object 69">
                          <a:extLst>
                            <a:ext uri="{FF2B5EF4-FFF2-40B4-BE49-F238E27FC236}">
                              <a16:creationId xmlns:a16="http://schemas.microsoft.com/office/drawing/2014/main" id="{4848E86A-C99C-474D-B3FC-DAFFAD49DE4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5" y="2458"/>
                          <a:ext cx="1395" cy="3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87133" name="Picture 93" descr="图片9">
            <a:extLst>
              <a:ext uri="{FF2B5EF4-FFF2-40B4-BE49-F238E27FC236}">
                <a16:creationId xmlns:a16="http://schemas.microsoft.com/office/drawing/2014/main" id="{B6A2B8B9-6335-4FD7-8F5B-D454FC0E3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1125539"/>
            <a:ext cx="34893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7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7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utoUpdateAnimBg="0"/>
      <p:bldP spid="87045" grpId="0" autoUpdateAnimBg="0"/>
      <p:bldP spid="87046" grpId="0" autoUpdateAnimBg="0"/>
      <p:bldP spid="87047" grpId="0" autoUpdateAnimBg="0"/>
      <p:bldP spid="87049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49" name="Rectangle 61">
            <a:extLst>
              <a:ext uri="{FF2B5EF4-FFF2-40B4-BE49-F238E27FC236}">
                <a16:creationId xmlns:a16="http://schemas.microsoft.com/office/drawing/2014/main" id="{24842A75-F4B8-43CA-9912-09D9EF5D94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66938" y="395288"/>
            <a:ext cx="4017962" cy="5334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kumimoji="1" lang="en-US" altLang="zh-CN" sz="2800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  <a:ea typeface="宋体" pitchFamily="2" charset="-122"/>
                <a:cs typeface="+mn-cs"/>
              </a:rPr>
              <a:t>2. </a:t>
            </a:r>
            <a:r>
              <a:rPr kumimoji="1" lang="zh-CN" altLang="en-US" sz="2800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  <a:ea typeface="宋体" pitchFamily="2" charset="-122"/>
                <a:cs typeface="+mn-cs"/>
              </a:rPr>
              <a:t>正弦量的相量表示</a:t>
            </a:r>
          </a:p>
        </p:txBody>
      </p:sp>
      <p:sp>
        <p:nvSpPr>
          <p:cNvPr id="89150" name="Rectangle 62">
            <a:extLst>
              <a:ext uri="{FF2B5EF4-FFF2-40B4-BE49-F238E27FC236}">
                <a16:creationId xmlns:a16="http://schemas.microsoft.com/office/drawing/2014/main" id="{C2D7D1CD-A304-40CD-B478-4800D74CB7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00300" y="1371600"/>
            <a:ext cx="3276600" cy="552450"/>
          </a:xfrm>
          <a:noFill/>
        </p:spPr>
        <p:txBody>
          <a:bodyPr/>
          <a:lstStyle/>
          <a:p>
            <a:pPr eaLnBrk="1" hangingPunct="1"/>
            <a:r>
              <a:rPr lang="zh-CN" altLang="en-US" b="1">
                <a:solidFill>
                  <a:srgbClr val="000099"/>
                </a:solidFill>
              </a:rPr>
              <a:t>复数表示形式</a:t>
            </a:r>
            <a:endParaRPr lang="zh-CN" altLang="en-US">
              <a:solidFill>
                <a:srgbClr val="000099"/>
              </a:solidFill>
            </a:endParaRPr>
          </a:p>
        </p:txBody>
      </p:sp>
      <p:sp>
        <p:nvSpPr>
          <p:cNvPr id="89151" name="Text Box 63">
            <a:extLst>
              <a:ext uri="{FF2B5EF4-FFF2-40B4-BE49-F238E27FC236}">
                <a16:creationId xmlns:a16="http://schemas.microsoft.com/office/drawing/2014/main" id="{4453E835-1E66-4DBC-92E6-E7916765B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1879601"/>
            <a:ext cx="19685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设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为复数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</a:p>
        </p:txBody>
      </p:sp>
      <p:grpSp>
        <p:nvGrpSpPr>
          <p:cNvPr id="2" name="Group 64">
            <a:extLst>
              <a:ext uri="{FF2B5EF4-FFF2-40B4-BE49-F238E27FC236}">
                <a16:creationId xmlns:a16="http://schemas.microsoft.com/office/drawing/2014/main" id="{7ADE0D46-66B5-47E3-939A-8E3D094646DA}"/>
              </a:ext>
            </a:extLst>
          </p:cNvPr>
          <p:cNvGrpSpPr>
            <a:grpSpLocks/>
          </p:cNvGrpSpPr>
          <p:nvPr/>
        </p:nvGrpSpPr>
        <p:grpSpPr bwMode="auto">
          <a:xfrm>
            <a:off x="2297114" y="2336800"/>
            <a:ext cx="3208337" cy="528638"/>
            <a:chOff x="480" y="1584"/>
            <a:chExt cx="2021" cy="333"/>
          </a:xfrm>
        </p:grpSpPr>
        <p:sp>
          <p:nvSpPr>
            <p:cNvPr id="89153" name="Text Box 65">
              <a:extLst>
                <a:ext uri="{FF2B5EF4-FFF2-40B4-BE49-F238E27FC236}">
                  <a16:creationId xmlns:a16="http://schemas.microsoft.com/office/drawing/2014/main" id="{C2DB39FB-A0D1-4BBB-874A-CB92C76467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1584"/>
              <a:ext cx="77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495300" indent="-495300">
                <a:defRPr/>
              </a:pPr>
              <a:r>
                <a:rPr lang="en-US" altLang="zh-CN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(1) </a:t>
              </a:r>
              <a:r>
                <a:rPr lang="zh-CN" altLang="en-US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代数式</a:t>
              </a:r>
            </a:p>
          </p:txBody>
        </p:sp>
        <p:grpSp>
          <p:nvGrpSpPr>
            <p:cNvPr id="28709" name="Group 66">
              <a:extLst>
                <a:ext uri="{FF2B5EF4-FFF2-40B4-BE49-F238E27FC236}">
                  <a16:creationId xmlns:a16="http://schemas.microsoft.com/office/drawing/2014/main" id="{841CBBB2-6928-4735-983C-B90ECA5C53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1584"/>
              <a:ext cx="1013" cy="333"/>
              <a:chOff x="720" y="1914"/>
              <a:chExt cx="1013" cy="333"/>
            </a:xfrm>
          </p:grpSpPr>
          <p:sp>
            <p:nvSpPr>
              <p:cNvPr id="28710" name="Text Box 67">
                <a:extLst>
                  <a:ext uri="{FF2B5EF4-FFF2-40B4-BE49-F238E27FC236}">
                    <a16:creationId xmlns:a16="http://schemas.microsoft.com/office/drawing/2014/main" id="{94DA4CEF-ADA2-4AF0-A646-AC57906F5C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0" y="1920"/>
                <a:ext cx="26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 i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lang="en-US" altLang="zh-CN" sz="2800" i="1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711" name="Text Box 68">
                <a:extLst>
                  <a:ext uri="{FF2B5EF4-FFF2-40B4-BE49-F238E27FC236}">
                    <a16:creationId xmlns:a16="http://schemas.microsoft.com/office/drawing/2014/main" id="{173A6B25-85A3-4FE6-973E-CB47BB9EA6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0" y="1914"/>
                <a:ext cx="78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=</a:t>
                </a:r>
                <a:r>
                  <a:rPr lang="en-US" altLang="zh-CN" sz="2800" b="1" i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a + </a:t>
                </a:r>
                <a:r>
                  <a:rPr lang="en-US" altLang="zh-CN" sz="28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j</a:t>
                </a:r>
                <a:r>
                  <a:rPr lang="en-US" altLang="zh-CN" sz="2800" b="1" i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</a:p>
            </p:txBody>
          </p:sp>
        </p:grpSp>
      </p:grpSp>
      <p:grpSp>
        <p:nvGrpSpPr>
          <p:cNvPr id="4" name="Group 69">
            <a:extLst>
              <a:ext uri="{FF2B5EF4-FFF2-40B4-BE49-F238E27FC236}">
                <a16:creationId xmlns:a16="http://schemas.microsoft.com/office/drawing/2014/main" id="{4949C801-4BEA-4FA8-B75A-D8905F5C756A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2679700"/>
            <a:ext cx="2605088" cy="1371600"/>
            <a:chOff x="2448" y="1776"/>
            <a:chExt cx="1641" cy="864"/>
          </a:xfrm>
        </p:grpSpPr>
        <p:sp>
          <p:nvSpPr>
            <p:cNvPr id="28704" name="AutoShape 70">
              <a:extLst>
                <a:ext uri="{FF2B5EF4-FFF2-40B4-BE49-F238E27FC236}">
                  <a16:creationId xmlns:a16="http://schemas.microsoft.com/office/drawing/2014/main" id="{BEB34DA6-C8D5-4BB7-BF2F-B9275BF1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" y="1968"/>
              <a:ext cx="144" cy="427"/>
            </a:xfrm>
            <a:prstGeom prst="leftBrace">
              <a:avLst>
                <a:gd name="adj1" fmla="val 24711"/>
                <a:gd name="adj2" fmla="val 50000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28705" name="Group 71">
              <a:extLst>
                <a:ext uri="{FF2B5EF4-FFF2-40B4-BE49-F238E27FC236}">
                  <a16:creationId xmlns:a16="http://schemas.microsoft.com/office/drawing/2014/main" id="{737F84A7-C615-44D4-8914-CC77350883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1776"/>
              <a:ext cx="1497" cy="864"/>
              <a:chOff x="2688" y="1680"/>
              <a:chExt cx="1497" cy="864"/>
            </a:xfrm>
          </p:grpSpPr>
          <p:graphicFrame>
            <p:nvGraphicFramePr>
              <p:cNvPr id="28706" name="Object 72">
                <a:extLst>
                  <a:ext uri="{FF2B5EF4-FFF2-40B4-BE49-F238E27FC236}">
                    <a16:creationId xmlns:a16="http://schemas.microsoft.com/office/drawing/2014/main" id="{2A68736C-C889-482E-A9D3-BAF276CFD3F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688" y="1920"/>
              <a:ext cx="1497" cy="6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242" name="Equation" r:id="rId4" imgW="825426" imgH="368125" progId="Equation.3">
                      <p:embed/>
                    </p:oleObj>
                  </mc:Choice>
                  <mc:Fallback>
                    <p:oleObj name="Equation" r:id="rId4" imgW="825426" imgH="368125" progId="Equation.3">
                      <p:embed/>
                      <p:pic>
                        <p:nvPicPr>
                          <p:cNvPr id="28706" name="Object 72">
                            <a:extLst>
                              <a:ext uri="{FF2B5EF4-FFF2-40B4-BE49-F238E27FC236}">
                                <a16:creationId xmlns:a16="http://schemas.microsoft.com/office/drawing/2014/main" id="{2A68736C-C889-482E-A9D3-BAF276CFD3FD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88" y="1920"/>
                            <a:ext cx="1497" cy="6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707" name="Object 73">
                <a:extLst>
                  <a:ext uri="{FF2B5EF4-FFF2-40B4-BE49-F238E27FC236}">
                    <a16:creationId xmlns:a16="http://schemas.microsoft.com/office/drawing/2014/main" id="{49187F82-905D-4B5D-80E9-DD1369EC1D9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728" y="1680"/>
              <a:ext cx="1312" cy="4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243" name="Equation" r:id="rId6" imgW="800174" imgH="228600" progId="Equation.3">
                      <p:embed/>
                    </p:oleObj>
                  </mc:Choice>
                  <mc:Fallback>
                    <p:oleObj name="Equation" r:id="rId6" imgW="800174" imgH="228600" progId="Equation.3">
                      <p:embed/>
                      <p:pic>
                        <p:nvPicPr>
                          <p:cNvPr id="28707" name="Object 73">
                            <a:extLst>
                              <a:ext uri="{FF2B5EF4-FFF2-40B4-BE49-F238E27FC236}">
                                <a16:creationId xmlns:a16="http://schemas.microsoft.com/office/drawing/2014/main" id="{49187F82-905D-4B5D-80E9-DD1369EC1D98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28" y="1680"/>
                            <a:ext cx="1312" cy="40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6" name="Group 74">
            <a:extLst>
              <a:ext uri="{FF2B5EF4-FFF2-40B4-BE49-F238E27FC236}">
                <a16:creationId xmlns:a16="http://schemas.microsoft.com/office/drawing/2014/main" id="{123783CB-1B1D-4BAA-BAD5-573E39FC35D5}"/>
              </a:ext>
            </a:extLst>
          </p:cNvPr>
          <p:cNvGrpSpPr>
            <a:grpSpLocks/>
          </p:cNvGrpSpPr>
          <p:nvPr/>
        </p:nvGrpSpPr>
        <p:grpSpPr bwMode="auto">
          <a:xfrm>
            <a:off x="8001000" y="2755901"/>
            <a:ext cx="1970088" cy="1052513"/>
            <a:chOff x="4080" y="1776"/>
            <a:chExt cx="1241" cy="663"/>
          </a:xfrm>
        </p:grpSpPr>
        <p:sp>
          <p:nvSpPr>
            <p:cNvPr id="28702" name="Text Box 75">
              <a:extLst>
                <a:ext uri="{FF2B5EF4-FFF2-40B4-BE49-F238E27FC236}">
                  <a16:creationId xmlns:a16="http://schemas.microsoft.com/office/drawing/2014/main" id="{EC1973A0-7F19-4485-BC47-610ACA2CC5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1776"/>
              <a:ext cx="102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复数的模</a:t>
              </a:r>
            </a:p>
          </p:txBody>
        </p:sp>
        <p:sp>
          <p:nvSpPr>
            <p:cNvPr id="28703" name="Rectangle 76">
              <a:extLst>
                <a:ext uri="{FF2B5EF4-FFF2-40B4-BE49-F238E27FC236}">
                  <a16:creationId xmlns:a16="http://schemas.microsoft.com/office/drawing/2014/main" id="{2F37E89B-5D76-48FF-8D47-85F2F5B80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112"/>
              <a:ext cx="12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复数的辐角</a:t>
              </a:r>
            </a:p>
          </p:txBody>
        </p:sp>
      </p:grpSp>
      <p:sp>
        <p:nvSpPr>
          <p:cNvPr id="89165" name="Text Box 77">
            <a:extLst>
              <a:ext uri="{FF2B5EF4-FFF2-40B4-BE49-F238E27FC236}">
                <a16:creationId xmlns:a16="http://schemas.microsoft.com/office/drawing/2014/main" id="{7A455247-F70B-43FF-88BA-EC56A6D72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914400"/>
            <a:ext cx="4743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实质：用复数表示正弦量</a:t>
            </a:r>
          </a:p>
        </p:txBody>
      </p:sp>
      <p:grpSp>
        <p:nvGrpSpPr>
          <p:cNvPr id="7" name="Group 78">
            <a:extLst>
              <a:ext uri="{FF2B5EF4-FFF2-40B4-BE49-F238E27FC236}">
                <a16:creationId xmlns:a16="http://schemas.microsoft.com/office/drawing/2014/main" id="{2776B641-CB81-40AF-A202-0E78A8A1F479}"/>
              </a:ext>
            </a:extLst>
          </p:cNvPr>
          <p:cNvGrpSpPr>
            <a:grpSpLocks/>
          </p:cNvGrpSpPr>
          <p:nvPr/>
        </p:nvGrpSpPr>
        <p:grpSpPr bwMode="auto">
          <a:xfrm>
            <a:off x="2601913" y="2755900"/>
            <a:ext cx="2671762" cy="977900"/>
            <a:chOff x="528" y="1776"/>
            <a:chExt cx="1683" cy="616"/>
          </a:xfrm>
        </p:grpSpPr>
        <p:sp>
          <p:nvSpPr>
            <p:cNvPr id="28699" name="Text Box 79">
              <a:extLst>
                <a:ext uri="{FF2B5EF4-FFF2-40B4-BE49-F238E27FC236}">
                  <a16:creationId xmlns:a16="http://schemas.microsoft.com/office/drawing/2014/main" id="{CF76DB7B-58AC-441A-A744-4E0CB88C69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1776"/>
              <a:ext cx="720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式中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:</a:t>
              </a:r>
            </a:p>
          </p:txBody>
        </p:sp>
        <p:graphicFrame>
          <p:nvGraphicFramePr>
            <p:cNvPr id="28700" name="Object 80">
              <a:extLst>
                <a:ext uri="{FF2B5EF4-FFF2-40B4-BE49-F238E27FC236}">
                  <a16:creationId xmlns:a16="http://schemas.microsoft.com/office/drawing/2014/main" id="{2CB1B9AC-F798-4F1B-B7BE-6E6AEFDE5C0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14" y="1886"/>
            <a:ext cx="1097" cy="2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4" name="Equation" r:id="rId8" imgW="723586" imgH="165028" progId="Equation.3">
                    <p:embed/>
                  </p:oleObj>
                </mc:Choice>
                <mc:Fallback>
                  <p:oleObj name="Equation" r:id="rId8" imgW="723586" imgH="165028" progId="Equation.3">
                    <p:embed/>
                    <p:pic>
                      <p:nvPicPr>
                        <p:cNvPr id="28700" name="Object 80">
                          <a:extLst>
                            <a:ext uri="{FF2B5EF4-FFF2-40B4-BE49-F238E27FC236}">
                              <a16:creationId xmlns:a16="http://schemas.microsoft.com/office/drawing/2014/main" id="{2CB1B9AC-F798-4F1B-B7BE-6E6AEFDE5C0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4" y="1886"/>
                          <a:ext cx="1097" cy="2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701" name="Object 81">
              <a:extLst>
                <a:ext uri="{FF2B5EF4-FFF2-40B4-BE49-F238E27FC236}">
                  <a16:creationId xmlns:a16="http://schemas.microsoft.com/office/drawing/2014/main" id="{2709C18E-8B76-4312-B2B0-A68887509C9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04" y="2064"/>
            <a:ext cx="1058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5" name="Equation" r:id="rId10" imgW="698197" imgH="203112" progId="Equation.3">
                    <p:embed/>
                  </p:oleObj>
                </mc:Choice>
                <mc:Fallback>
                  <p:oleObj name="Equation" r:id="rId10" imgW="698197" imgH="203112" progId="Equation.3">
                    <p:embed/>
                    <p:pic>
                      <p:nvPicPr>
                        <p:cNvPr id="28701" name="Object 81">
                          <a:extLst>
                            <a:ext uri="{FF2B5EF4-FFF2-40B4-BE49-F238E27FC236}">
                              <a16:creationId xmlns:a16="http://schemas.microsoft.com/office/drawing/2014/main" id="{2709C18E-8B76-4312-B2B0-A68887509C9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4" y="2064"/>
                          <a:ext cx="1058" cy="3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9170" name="Text Box 82">
            <a:extLst>
              <a:ext uri="{FF2B5EF4-FFF2-40B4-BE49-F238E27FC236}">
                <a16:creationId xmlns:a16="http://schemas.microsoft.com/office/drawing/2014/main" id="{5772BE49-D9FF-4465-BB3F-6D145B89A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7113" y="3606800"/>
            <a:ext cx="1223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三角式</a:t>
            </a:r>
          </a:p>
        </p:txBody>
      </p:sp>
      <p:graphicFrame>
        <p:nvGraphicFramePr>
          <p:cNvPr id="89171" name="Object 83">
            <a:extLst>
              <a:ext uri="{FF2B5EF4-FFF2-40B4-BE49-F238E27FC236}">
                <a16:creationId xmlns:a16="http://schemas.microsoft.com/office/drawing/2014/main" id="{1AE29C90-F2C3-4D05-81E8-B95857F3545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63913" y="4076701"/>
          <a:ext cx="58277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6" name="Equation" r:id="rId12" imgW="2692499" imgH="177756" progId="Equation.3">
                  <p:embed/>
                </p:oleObj>
              </mc:Choice>
              <mc:Fallback>
                <p:oleObj name="Equation" r:id="rId12" imgW="2692499" imgH="177756" progId="Equation.3">
                  <p:embed/>
                  <p:pic>
                    <p:nvPicPr>
                      <p:cNvPr id="89171" name="Object 83">
                        <a:extLst>
                          <a:ext uri="{FF2B5EF4-FFF2-40B4-BE49-F238E27FC236}">
                            <a16:creationId xmlns:a16="http://schemas.microsoft.com/office/drawing/2014/main" id="{1AE29C90-F2C3-4D05-81E8-B95857F354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3913" y="4076701"/>
                        <a:ext cx="5827712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84">
            <a:extLst>
              <a:ext uri="{FF2B5EF4-FFF2-40B4-BE49-F238E27FC236}">
                <a16:creationId xmlns:a16="http://schemas.microsoft.com/office/drawing/2014/main" id="{F94CCF1F-DD5F-40BD-8CBA-516A69462E68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4491039"/>
            <a:ext cx="3830638" cy="631825"/>
            <a:chOff x="480" y="610"/>
            <a:chExt cx="2413" cy="398"/>
          </a:xfrm>
        </p:grpSpPr>
        <p:sp>
          <p:nvSpPr>
            <p:cNvPr id="89173" name="Text Box 85">
              <a:extLst>
                <a:ext uri="{FF2B5EF4-FFF2-40B4-BE49-F238E27FC236}">
                  <a16:creationId xmlns:a16="http://schemas.microsoft.com/office/drawing/2014/main" id="{99C52C3F-348D-49B9-A002-D54D4B19F9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633"/>
              <a:ext cx="85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(3)  </a:t>
              </a:r>
              <a:r>
                <a:rPr lang="zh-CN" altLang="en-US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指数式</a:t>
              </a:r>
              <a:r>
                <a:rPr lang="zh-CN" altLang="en-US" b="1">
                  <a:solidFill>
                    <a:srgbClr val="FF3300"/>
                  </a:solidFill>
                </a:rPr>
                <a:t> </a:t>
              </a:r>
            </a:p>
          </p:txBody>
        </p:sp>
        <p:graphicFrame>
          <p:nvGraphicFramePr>
            <p:cNvPr id="28698" name="Object 86">
              <a:extLst>
                <a:ext uri="{FF2B5EF4-FFF2-40B4-BE49-F238E27FC236}">
                  <a16:creationId xmlns:a16="http://schemas.microsoft.com/office/drawing/2014/main" id="{D0FBA54F-D6B2-45CD-B63E-F348160E12D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96" y="610"/>
            <a:ext cx="1197" cy="3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7" name="Equation" r:id="rId14" imgW="571327" imgH="203375" progId="Equation.3">
                    <p:embed/>
                  </p:oleObj>
                </mc:Choice>
                <mc:Fallback>
                  <p:oleObj name="Equation" r:id="rId14" imgW="571327" imgH="203375" progId="Equation.3">
                    <p:embed/>
                    <p:pic>
                      <p:nvPicPr>
                        <p:cNvPr id="28698" name="Object 86">
                          <a:extLst>
                            <a:ext uri="{FF2B5EF4-FFF2-40B4-BE49-F238E27FC236}">
                              <a16:creationId xmlns:a16="http://schemas.microsoft.com/office/drawing/2014/main" id="{D0FBA54F-D6B2-45CD-B63E-F348160E12D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6" y="610"/>
                          <a:ext cx="1197" cy="3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87">
            <a:extLst>
              <a:ext uri="{FF2B5EF4-FFF2-40B4-BE49-F238E27FC236}">
                <a16:creationId xmlns:a16="http://schemas.microsoft.com/office/drawing/2014/main" id="{806A4E56-95E1-4397-9951-0ED3D02CF624}"/>
              </a:ext>
            </a:extLst>
          </p:cNvPr>
          <p:cNvGrpSpPr>
            <a:grpSpLocks/>
          </p:cNvGrpSpPr>
          <p:nvPr/>
        </p:nvGrpSpPr>
        <p:grpSpPr bwMode="auto">
          <a:xfrm>
            <a:off x="3000376" y="5630864"/>
            <a:ext cx="6481763" cy="612775"/>
            <a:chOff x="539" y="1392"/>
            <a:chExt cx="4568" cy="421"/>
          </a:xfrm>
        </p:grpSpPr>
        <p:graphicFrame>
          <p:nvGraphicFramePr>
            <p:cNvPr id="28693" name="Object 88" descr="40%">
              <a:extLst>
                <a:ext uri="{FF2B5EF4-FFF2-40B4-BE49-F238E27FC236}">
                  <a16:creationId xmlns:a16="http://schemas.microsoft.com/office/drawing/2014/main" id="{A514CB9B-63CF-402D-B570-5B190786323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9" y="1392"/>
            <a:ext cx="4568" cy="4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8" name="Equation" r:id="rId16" imgW="2692499" imgH="203375" progId="Equation.3">
                    <p:embed/>
                  </p:oleObj>
                </mc:Choice>
                <mc:Fallback>
                  <p:oleObj name="Equation" r:id="rId16" imgW="2692499" imgH="203375" progId="Equation.3">
                    <p:embed/>
                    <p:pic>
                      <p:nvPicPr>
                        <p:cNvPr id="28693" name="Object 88" descr="40%">
                          <a:extLst>
                            <a:ext uri="{FF2B5EF4-FFF2-40B4-BE49-F238E27FC236}">
                              <a16:creationId xmlns:a16="http://schemas.microsoft.com/office/drawing/2014/main" id="{A514CB9B-63CF-402D-B570-5B190786323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" y="1392"/>
                          <a:ext cx="4568" cy="421"/>
                        </a:xfrm>
                        <a:prstGeom prst="rect">
                          <a:avLst/>
                        </a:prstGeom>
                        <a:blipFill dpi="0" rotWithShape="0">
                          <a:blip r:embed="rId18"/>
                          <a:srcRect/>
                          <a:tile tx="0" ty="0" sx="100000" sy="100000" flip="none" algn="tl"/>
                        </a:blipFill>
                        <a:ln w="38100">
                          <a:solidFill>
                            <a:srgbClr val="FF33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8694" name="Group 89">
              <a:extLst>
                <a:ext uri="{FF2B5EF4-FFF2-40B4-BE49-F238E27FC236}">
                  <a16:creationId xmlns:a16="http://schemas.microsoft.com/office/drawing/2014/main" id="{81E020E6-D08D-42A9-8611-B23AD2657E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4" y="1536"/>
              <a:ext cx="384" cy="240"/>
              <a:chOff x="4704" y="1536"/>
              <a:chExt cx="384" cy="240"/>
            </a:xfrm>
          </p:grpSpPr>
          <p:sp>
            <p:nvSpPr>
              <p:cNvPr id="28695" name="Line 90">
                <a:extLst>
                  <a:ext uri="{FF2B5EF4-FFF2-40B4-BE49-F238E27FC236}">
                    <a16:creationId xmlns:a16="http://schemas.microsoft.com/office/drawing/2014/main" id="{3500B714-F0E2-418A-BCB1-35EC298EA2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04" y="1536"/>
                <a:ext cx="144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6" name="Line 91">
                <a:extLst>
                  <a:ext uri="{FF2B5EF4-FFF2-40B4-BE49-F238E27FC236}">
                    <a16:creationId xmlns:a16="http://schemas.microsoft.com/office/drawing/2014/main" id="{88AB9188-046D-4D89-8F53-027E30CCE9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04" y="1776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Group 92">
            <a:extLst>
              <a:ext uri="{FF2B5EF4-FFF2-40B4-BE49-F238E27FC236}">
                <a16:creationId xmlns:a16="http://schemas.microsoft.com/office/drawing/2014/main" id="{3457BCAC-B3C0-412B-B70D-ECA0028C9682}"/>
              </a:ext>
            </a:extLst>
          </p:cNvPr>
          <p:cNvGrpSpPr>
            <a:grpSpLocks/>
          </p:cNvGrpSpPr>
          <p:nvPr/>
        </p:nvGrpSpPr>
        <p:grpSpPr bwMode="auto">
          <a:xfrm>
            <a:off x="2255839" y="4999038"/>
            <a:ext cx="3652837" cy="557212"/>
            <a:chOff x="461" y="930"/>
            <a:chExt cx="2301" cy="351"/>
          </a:xfrm>
        </p:grpSpPr>
        <p:sp>
          <p:nvSpPr>
            <p:cNvPr id="89181" name="Rectangle 93">
              <a:extLst>
                <a:ext uri="{FF2B5EF4-FFF2-40B4-BE49-F238E27FC236}">
                  <a16:creationId xmlns:a16="http://schemas.microsoft.com/office/drawing/2014/main" id="{3B6AD2A5-65B5-4287-BA54-DF52EB2C8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960"/>
              <a:ext cx="95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(4) </a:t>
              </a:r>
              <a:r>
                <a:rPr lang="zh-CN" altLang="zh-CN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极坐标</a:t>
              </a:r>
              <a:r>
                <a:rPr lang="zh-CN" altLang="en-US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式</a:t>
              </a:r>
            </a:p>
          </p:txBody>
        </p:sp>
        <p:graphicFrame>
          <p:nvGraphicFramePr>
            <p:cNvPr id="28689" name="Object 94">
              <a:extLst>
                <a:ext uri="{FF2B5EF4-FFF2-40B4-BE49-F238E27FC236}">
                  <a16:creationId xmlns:a16="http://schemas.microsoft.com/office/drawing/2014/main" id="{CBB6D039-D6B1-49E6-907F-343252A0EF0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78" y="930"/>
            <a:ext cx="984" cy="3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9" name="Equation" r:id="rId19" imgW="546075" imgH="177756" progId="Equation.3">
                    <p:embed/>
                  </p:oleObj>
                </mc:Choice>
                <mc:Fallback>
                  <p:oleObj name="Equation" r:id="rId19" imgW="546075" imgH="177756" progId="Equation.3">
                    <p:embed/>
                    <p:pic>
                      <p:nvPicPr>
                        <p:cNvPr id="28689" name="Object 94">
                          <a:extLst>
                            <a:ext uri="{FF2B5EF4-FFF2-40B4-BE49-F238E27FC236}">
                              <a16:creationId xmlns:a16="http://schemas.microsoft.com/office/drawing/2014/main" id="{CBB6D039-D6B1-49E6-907F-343252A0EF0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8" y="930"/>
                          <a:ext cx="984" cy="3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8690" name="Group 95">
              <a:extLst>
                <a:ext uri="{FF2B5EF4-FFF2-40B4-BE49-F238E27FC236}">
                  <a16:creationId xmlns:a16="http://schemas.microsoft.com/office/drawing/2014/main" id="{87E425FD-58B2-4D4F-BDBF-80C264A9E5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2" y="1008"/>
              <a:ext cx="384" cy="240"/>
              <a:chOff x="4704" y="1536"/>
              <a:chExt cx="384" cy="240"/>
            </a:xfrm>
          </p:grpSpPr>
          <p:sp>
            <p:nvSpPr>
              <p:cNvPr id="28691" name="Line 96">
                <a:extLst>
                  <a:ext uri="{FF2B5EF4-FFF2-40B4-BE49-F238E27FC236}">
                    <a16:creationId xmlns:a16="http://schemas.microsoft.com/office/drawing/2014/main" id="{63D13F58-7510-4CC6-8849-2202949335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04" y="1536"/>
                <a:ext cx="144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2" name="Line 97">
                <a:extLst>
                  <a:ext uri="{FF2B5EF4-FFF2-40B4-BE49-F238E27FC236}">
                    <a16:creationId xmlns:a16="http://schemas.microsoft.com/office/drawing/2014/main" id="{6388B6F9-4642-4A94-AF81-9DB5400A25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04" y="1776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89186" name="Picture 98" descr="图片10">
            <a:extLst>
              <a:ext uri="{FF2B5EF4-FFF2-40B4-BE49-F238E27FC236}">
                <a16:creationId xmlns:a16="http://schemas.microsoft.com/office/drawing/2014/main" id="{A76A106F-9A8F-4233-9B06-138089118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1" y="620713"/>
            <a:ext cx="2759075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9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50" grpId="0" build="p" autoUpdateAnimBg="0"/>
      <p:bldP spid="89151" grpId="0" autoUpdateAnimBg="0"/>
      <p:bldP spid="89165" grpId="0" autoUpdateAnimBg="0"/>
      <p:bldP spid="89170" grpId="0" autoUpdateAnimBg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9B39B372-B1FC-4872-BC1E-DC71A0E8BC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2600" y="609600"/>
            <a:ext cx="2209800" cy="609600"/>
          </a:xfrm>
          <a:noFill/>
        </p:spPr>
        <p:txBody>
          <a:bodyPr anchor="t"/>
          <a:lstStyle/>
          <a:p>
            <a:pPr eaLnBrk="1" hangingPunct="1"/>
            <a:r>
              <a:rPr lang="zh-CN" altLang="en-US" sz="2800" b="1">
                <a:solidFill>
                  <a:srgbClr val="FF0000"/>
                </a:solidFill>
              </a:rPr>
              <a:t>例</a:t>
            </a:r>
            <a:r>
              <a:rPr lang="en-US" altLang="zh-CN" sz="2800" b="1">
                <a:solidFill>
                  <a:srgbClr val="FF0000"/>
                </a:solidFill>
              </a:rPr>
              <a:t>: </a:t>
            </a:r>
            <a:r>
              <a:rPr lang="zh-CN" altLang="en-US" sz="2800" b="1"/>
              <a:t>已知</a:t>
            </a:r>
          </a:p>
        </p:txBody>
      </p:sp>
      <p:graphicFrame>
        <p:nvGraphicFramePr>
          <p:cNvPr id="96260" name="Object 4">
            <a:extLst>
              <a:ext uri="{FF2B5EF4-FFF2-40B4-BE49-F238E27FC236}">
                <a16:creationId xmlns:a16="http://schemas.microsoft.com/office/drawing/2014/main" id="{6947986C-F9BD-4D95-B34B-02ABDEA8300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63814" y="3886201"/>
          <a:ext cx="772318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1" name="Equation" r:id="rId4" imgW="3606701" imgH="177756" progId="Equation.3">
                  <p:embed/>
                </p:oleObj>
              </mc:Choice>
              <mc:Fallback>
                <p:oleObj name="Equation" r:id="rId4" imgW="3606701" imgH="177756" progId="Equation.3">
                  <p:embed/>
                  <p:pic>
                    <p:nvPicPr>
                      <p:cNvPr id="96260" name="Object 4">
                        <a:extLst>
                          <a:ext uri="{FF2B5EF4-FFF2-40B4-BE49-F238E27FC236}">
                            <a16:creationId xmlns:a16="http://schemas.microsoft.com/office/drawing/2014/main" id="{6947986C-F9BD-4D95-B34B-02ABDEA83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3814" y="3886201"/>
                        <a:ext cx="7723187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1" name="Text Box 5" descr="40%">
            <a:extLst>
              <a:ext uri="{FF2B5EF4-FFF2-40B4-BE49-F238E27FC236}">
                <a16:creationId xmlns:a16="http://schemas.microsoft.com/office/drawing/2014/main" id="{87835B93-53BD-4B75-B54C-AE56D70B1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613" y="5592763"/>
            <a:ext cx="2762250" cy="538162"/>
          </a:xfrm>
          <a:prstGeom prst="rect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有效值 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=16.8 A</a:t>
            </a:r>
          </a:p>
        </p:txBody>
      </p:sp>
      <p:graphicFrame>
        <p:nvGraphicFramePr>
          <p:cNvPr id="33797" name="Object 7">
            <a:hlinkClick r:id="" action="ppaction://ole?verb=0"/>
            <a:extLst>
              <a:ext uri="{FF2B5EF4-FFF2-40B4-BE49-F238E27FC236}">
                <a16:creationId xmlns:a16="http://schemas.microsoft.com/office/drawing/2014/main" id="{5398D1BC-44A1-4A29-880C-BF642C088648}"/>
              </a:ext>
            </a:extLst>
          </p:cNvPr>
          <p:cNvGraphicFramePr>
            <a:graphicFrameLocks/>
          </p:cNvGraphicFramePr>
          <p:nvPr/>
        </p:nvGraphicFramePr>
        <p:xfrm>
          <a:off x="3352801" y="533400"/>
          <a:ext cx="44672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2" name="Equation" r:id="rId7" imgW="2070100" imgH="241300" progId="Equation.3">
                  <p:embed/>
                </p:oleObj>
              </mc:Choice>
              <mc:Fallback>
                <p:oleObj name="Equation" r:id="rId7" imgW="2070100" imgH="241300" progId="Equation.3">
                  <p:embed/>
                  <p:pic>
                    <p:nvPicPr>
                      <p:cNvPr id="33797" name="Object 7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5398D1BC-44A1-4A29-880C-BF642C088648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1" y="533400"/>
                        <a:ext cx="446722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8" name="Object 8">
            <a:hlinkClick r:id="" action="ppaction://ole?verb=0"/>
            <a:extLst>
              <a:ext uri="{FF2B5EF4-FFF2-40B4-BE49-F238E27FC236}">
                <a16:creationId xmlns:a16="http://schemas.microsoft.com/office/drawing/2014/main" id="{EB2CD5E4-5DF1-4F76-9F36-B73F4E46FE8C}"/>
              </a:ext>
            </a:extLst>
          </p:cNvPr>
          <p:cNvGraphicFramePr>
            <a:graphicFrameLocks/>
          </p:cNvGraphicFramePr>
          <p:nvPr/>
        </p:nvGraphicFramePr>
        <p:xfrm>
          <a:off x="3582989" y="1066801"/>
          <a:ext cx="4364037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3" name="Equation" r:id="rId9" imgW="1777229" imgH="253890" progId="Equation.3">
                  <p:embed/>
                </p:oleObj>
              </mc:Choice>
              <mc:Fallback>
                <p:oleObj name="Equation" r:id="rId9" imgW="1777229" imgH="253890" progId="Equation.3">
                  <p:embed/>
                  <p:pic>
                    <p:nvPicPr>
                      <p:cNvPr id="33798" name="Object 8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EB2CD5E4-5DF1-4F76-9F36-B73F4E46FE8C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2989" y="1066801"/>
                        <a:ext cx="4364037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9" name="Object 9">
            <a:hlinkClick r:id="" action="ppaction://ole?verb=0"/>
            <a:extLst>
              <a:ext uri="{FF2B5EF4-FFF2-40B4-BE49-F238E27FC236}">
                <a16:creationId xmlns:a16="http://schemas.microsoft.com/office/drawing/2014/main" id="{5E79999A-C8B6-4A32-8EF8-9E37D68347CF}"/>
              </a:ext>
            </a:extLst>
          </p:cNvPr>
          <p:cNvGraphicFramePr>
            <a:graphicFrameLocks/>
          </p:cNvGraphicFramePr>
          <p:nvPr/>
        </p:nvGraphicFramePr>
        <p:xfrm>
          <a:off x="3352800" y="1600200"/>
          <a:ext cx="1828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4" name="Equation" r:id="rId11" imgW="837836" imgH="215806" progId="Equation.3">
                  <p:embed/>
                </p:oleObj>
              </mc:Choice>
              <mc:Fallback>
                <p:oleObj name="Equation" r:id="rId11" imgW="837836" imgH="215806" progId="Equation.3">
                  <p:embed/>
                  <p:pic>
                    <p:nvPicPr>
                      <p:cNvPr id="33799" name="Object 9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5E79999A-C8B6-4A32-8EF8-9E37D68347CF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600200"/>
                        <a:ext cx="18288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6" name="Object 10">
            <a:hlinkClick r:id="" action="ppaction://ole?verb=0"/>
            <a:extLst>
              <a:ext uri="{FF2B5EF4-FFF2-40B4-BE49-F238E27FC236}">
                <a16:creationId xmlns:a16="http://schemas.microsoft.com/office/drawing/2014/main" id="{5AC16CEF-8FDA-4A67-9BA7-8452D27BCAD5}"/>
              </a:ext>
            </a:extLst>
          </p:cNvPr>
          <p:cNvGraphicFramePr>
            <a:graphicFrameLocks/>
          </p:cNvGraphicFramePr>
          <p:nvPr/>
        </p:nvGraphicFramePr>
        <p:xfrm>
          <a:off x="2286000" y="4953000"/>
          <a:ext cx="5029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5" name="Equation" r:id="rId13" imgW="2082800" imgH="241300" progId="Equation.3">
                  <p:embed/>
                </p:oleObj>
              </mc:Choice>
              <mc:Fallback>
                <p:oleObj name="Equation" r:id="rId13" imgW="2082800" imgH="241300" progId="Equation.3">
                  <p:embed/>
                  <p:pic>
                    <p:nvPicPr>
                      <p:cNvPr id="96266" name="Object 10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5AC16CEF-8FDA-4A67-9BA7-8452D27BCAD5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953000"/>
                        <a:ext cx="50292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1" name="Rectangle 11">
            <a:extLst>
              <a:ext uri="{FF2B5EF4-FFF2-40B4-BE49-F238E27FC236}">
                <a16:creationId xmlns:a16="http://schemas.microsoft.com/office/drawing/2014/main" id="{F1950EA6-C37F-49BD-BC0D-CB4F14A32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1" y="1600201"/>
            <a:ext cx="898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求：</a:t>
            </a:r>
          </a:p>
        </p:txBody>
      </p:sp>
      <p:grpSp>
        <p:nvGrpSpPr>
          <p:cNvPr id="2" name="Group 12">
            <a:extLst>
              <a:ext uri="{FF2B5EF4-FFF2-40B4-BE49-F238E27FC236}">
                <a16:creationId xmlns:a16="http://schemas.microsoft.com/office/drawing/2014/main" id="{C986A7A5-DE7C-42A4-B51F-8A297B5EAF30}"/>
              </a:ext>
            </a:extLst>
          </p:cNvPr>
          <p:cNvGrpSpPr>
            <a:grpSpLocks/>
          </p:cNvGrpSpPr>
          <p:nvPr/>
        </p:nvGrpSpPr>
        <p:grpSpPr bwMode="auto">
          <a:xfrm>
            <a:off x="3114675" y="2133601"/>
            <a:ext cx="2863850" cy="582613"/>
            <a:chOff x="897" y="1344"/>
            <a:chExt cx="1804" cy="367"/>
          </a:xfrm>
        </p:grpSpPr>
        <p:graphicFrame>
          <p:nvGraphicFramePr>
            <p:cNvPr id="33821" name="Object 13">
              <a:extLst>
                <a:ext uri="{FF2B5EF4-FFF2-40B4-BE49-F238E27FC236}">
                  <a16:creationId xmlns:a16="http://schemas.microsoft.com/office/drawing/2014/main" id="{404163F4-C502-4E10-B9F0-1CAB7A23837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97" y="1344"/>
            <a:ext cx="1804" cy="3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76" name="Equation" r:id="rId15" imgW="1040948" imgH="228501" progId="Equation.3">
                    <p:embed/>
                  </p:oleObj>
                </mc:Choice>
                <mc:Fallback>
                  <p:oleObj name="Equation" r:id="rId15" imgW="1040948" imgH="228501" progId="Equation.3">
                    <p:embed/>
                    <p:pic>
                      <p:nvPicPr>
                        <p:cNvPr id="33821" name="Object 13">
                          <a:extLst>
                            <a:ext uri="{FF2B5EF4-FFF2-40B4-BE49-F238E27FC236}">
                              <a16:creationId xmlns:a16="http://schemas.microsoft.com/office/drawing/2014/main" id="{404163F4-C502-4E10-B9F0-1CAB7A23837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7" y="1344"/>
                          <a:ext cx="1804" cy="3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3822" name="Group 14">
              <a:extLst>
                <a:ext uri="{FF2B5EF4-FFF2-40B4-BE49-F238E27FC236}">
                  <a16:creationId xmlns:a16="http://schemas.microsoft.com/office/drawing/2014/main" id="{5F3B6AB0-654C-4130-9463-24C6D38BC6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0" y="1392"/>
              <a:ext cx="528" cy="240"/>
              <a:chOff x="1920" y="1392"/>
              <a:chExt cx="528" cy="240"/>
            </a:xfrm>
          </p:grpSpPr>
          <p:sp>
            <p:nvSpPr>
              <p:cNvPr id="33823" name="Line 15">
                <a:extLst>
                  <a:ext uri="{FF2B5EF4-FFF2-40B4-BE49-F238E27FC236}">
                    <a16:creationId xmlns:a16="http://schemas.microsoft.com/office/drawing/2014/main" id="{404457F2-1299-4661-A0B8-A9EF930C9C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20" y="1392"/>
                <a:ext cx="144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4" name="Line 16">
                <a:extLst>
                  <a:ext uri="{FF2B5EF4-FFF2-40B4-BE49-F238E27FC236}">
                    <a16:creationId xmlns:a16="http://schemas.microsoft.com/office/drawing/2014/main" id="{566EF40A-CC27-4052-A35A-EC59F86129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1632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17">
            <a:extLst>
              <a:ext uri="{FF2B5EF4-FFF2-40B4-BE49-F238E27FC236}">
                <a16:creationId xmlns:a16="http://schemas.microsoft.com/office/drawing/2014/main" id="{0349FBF4-0A65-4AD9-BE74-528F896D24F0}"/>
              </a:ext>
            </a:extLst>
          </p:cNvPr>
          <p:cNvGrpSpPr>
            <a:grpSpLocks/>
          </p:cNvGrpSpPr>
          <p:nvPr/>
        </p:nvGrpSpPr>
        <p:grpSpPr bwMode="auto">
          <a:xfrm>
            <a:off x="3190876" y="2667001"/>
            <a:ext cx="2828925" cy="600075"/>
            <a:chOff x="945" y="1680"/>
            <a:chExt cx="1782" cy="378"/>
          </a:xfrm>
        </p:grpSpPr>
        <p:graphicFrame>
          <p:nvGraphicFramePr>
            <p:cNvPr id="33817" name="Object 18">
              <a:extLst>
                <a:ext uri="{FF2B5EF4-FFF2-40B4-BE49-F238E27FC236}">
                  <a16:creationId xmlns:a16="http://schemas.microsoft.com/office/drawing/2014/main" id="{6D614DD6-41F5-4957-96FC-21824B06391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45" y="1680"/>
            <a:ext cx="1782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77" name="Equation" r:id="rId17" imgW="1002865" imgH="228501" progId="Equation.3">
                    <p:embed/>
                  </p:oleObj>
                </mc:Choice>
                <mc:Fallback>
                  <p:oleObj name="Equation" r:id="rId17" imgW="1002865" imgH="228501" progId="Equation.3">
                    <p:embed/>
                    <p:pic>
                      <p:nvPicPr>
                        <p:cNvPr id="33817" name="Object 18">
                          <a:extLst>
                            <a:ext uri="{FF2B5EF4-FFF2-40B4-BE49-F238E27FC236}">
                              <a16:creationId xmlns:a16="http://schemas.microsoft.com/office/drawing/2014/main" id="{6D614DD6-41F5-4957-96FC-21824B06391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5" y="1680"/>
                          <a:ext cx="1782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3818" name="Group 19">
              <a:extLst>
                <a:ext uri="{FF2B5EF4-FFF2-40B4-BE49-F238E27FC236}">
                  <a16:creationId xmlns:a16="http://schemas.microsoft.com/office/drawing/2014/main" id="{052951AA-8576-4EC9-9323-DA29A24D92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8" y="1745"/>
              <a:ext cx="720" cy="240"/>
              <a:chOff x="1824" y="2040"/>
              <a:chExt cx="720" cy="240"/>
            </a:xfrm>
          </p:grpSpPr>
          <p:sp>
            <p:nvSpPr>
              <p:cNvPr id="33819" name="Line 20">
                <a:extLst>
                  <a:ext uri="{FF2B5EF4-FFF2-40B4-BE49-F238E27FC236}">
                    <a16:creationId xmlns:a16="http://schemas.microsoft.com/office/drawing/2014/main" id="{EAA4481C-9AAA-4E17-A4FD-4624E333E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24" y="2040"/>
                <a:ext cx="144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0" name="Line 21">
                <a:extLst>
                  <a:ext uri="{FF2B5EF4-FFF2-40B4-BE49-F238E27FC236}">
                    <a16:creationId xmlns:a16="http://schemas.microsoft.com/office/drawing/2014/main" id="{F9336E9F-4625-4C35-B867-BC71521730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4" y="2280"/>
                <a:ext cx="72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22">
            <a:extLst>
              <a:ext uri="{FF2B5EF4-FFF2-40B4-BE49-F238E27FC236}">
                <a16:creationId xmlns:a16="http://schemas.microsoft.com/office/drawing/2014/main" id="{1BF68689-64DA-4A41-B80C-74D4F4F8A34D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3276601"/>
            <a:ext cx="6019800" cy="581025"/>
            <a:chOff x="406" y="2016"/>
            <a:chExt cx="4235" cy="414"/>
          </a:xfrm>
        </p:grpSpPr>
        <p:graphicFrame>
          <p:nvGraphicFramePr>
            <p:cNvPr id="33810" name="Object 23">
              <a:extLst>
                <a:ext uri="{FF2B5EF4-FFF2-40B4-BE49-F238E27FC236}">
                  <a16:creationId xmlns:a16="http://schemas.microsoft.com/office/drawing/2014/main" id="{D3703B5A-3BF5-49A4-9AE0-A8F0CE4A0D1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6" y="2016"/>
            <a:ext cx="4235" cy="4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78" name="Equation" r:id="rId19" imgW="2311351" imgH="203375" progId="Equation.3">
                    <p:embed/>
                  </p:oleObj>
                </mc:Choice>
                <mc:Fallback>
                  <p:oleObj name="Equation" r:id="rId19" imgW="2311351" imgH="203375" progId="Equation.3">
                    <p:embed/>
                    <p:pic>
                      <p:nvPicPr>
                        <p:cNvPr id="33810" name="Object 23">
                          <a:extLst>
                            <a:ext uri="{FF2B5EF4-FFF2-40B4-BE49-F238E27FC236}">
                              <a16:creationId xmlns:a16="http://schemas.microsoft.com/office/drawing/2014/main" id="{D3703B5A-3BF5-49A4-9AE0-A8F0CE4A0D1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" y="2016"/>
                          <a:ext cx="4235" cy="4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3811" name="Group 24">
              <a:extLst>
                <a:ext uri="{FF2B5EF4-FFF2-40B4-BE49-F238E27FC236}">
                  <a16:creationId xmlns:a16="http://schemas.microsoft.com/office/drawing/2014/main" id="{BED4EA33-E58F-4AD1-91EA-88FFE9B592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8" y="2112"/>
              <a:ext cx="720" cy="240"/>
              <a:chOff x="1824" y="2040"/>
              <a:chExt cx="720" cy="240"/>
            </a:xfrm>
          </p:grpSpPr>
          <p:sp>
            <p:nvSpPr>
              <p:cNvPr id="33815" name="Line 25">
                <a:extLst>
                  <a:ext uri="{FF2B5EF4-FFF2-40B4-BE49-F238E27FC236}">
                    <a16:creationId xmlns:a16="http://schemas.microsoft.com/office/drawing/2014/main" id="{7087D86D-2284-41A7-B00E-80E0EC13AF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24" y="2040"/>
                <a:ext cx="144" cy="2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16" name="Line 26">
                <a:extLst>
                  <a:ext uri="{FF2B5EF4-FFF2-40B4-BE49-F238E27FC236}">
                    <a16:creationId xmlns:a16="http://schemas.microsoft.com/office/drawing/2014/main" id="{D34CDF3B-F2C7-4700-AFA6-A64FD39A70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4" y="2280"/>
                <a:ext cx="72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812" name="Group 27">
              <a:extLst>
                <a:ext uri="{FF2B5EF4-FFF2-40B4-BE49-F238E27FC236}">
                  <a16:creationId xmlns:a16="http://schemas.microsoft.com/office/drawing/2014/main" id="{9A640500-3A86-478D-9934-948C90BB39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2112"/>
              <a:ext cx="528" cy="240"/>
              <a:chOff x="2592" y="2112"/>
              <a:chExt cx="528" cy="240"/>
            </a:xfrm>
          </p:grpSpPr>
          <p:sp>
            <p:nvSpPr>
              <p:cNvPr id="33813" name="Line 28">
                <a:extLst>
                  <a:ext uri="{FF2B5EF4-FFF2-40B4-BE49-F238E27FC236}">
                    <a16:creationId xmlns:a16="http://schemas.microsoft.com/office/drawing/2014/main" id="{87DD8B74-D19B-4EA6-888D-E828ABA357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92" y="2112"/>
                <a:ext cx="144" cy="2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14" name="Line 29">
                <a:extLst>
                  <a:ext uri="{FF2B5EF4-FFF2-40B4-BE49-F238E27FC236}">
                    <a16:creationId xmlns:a16="http://schemas.microsoft.com/office/drawing/2014/main" id="{37BD094D-D9EA-4980-99CF-D511346D4B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2" y="2352"/>
                <a:ext cx="52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Group 30">
            <a:extLst>
              <a:ext uri="{FF2B5EF4-FFF2-40B4-BE49-F238E27FC236}">
                <a16:creationId xmlns:a16="http://schemas.microsoft.com/office/drawing/2014/main" id="{26D14243-1B9C-4FCA-9FD6-1C134AEF9A05}"/>
              </a:ext>
            </a:extLst>
          </p:cNvPr>
          <p:cNvGrpSpPr>
            <a:grpSpLocks/>
          </p:cNvGrpSpPr>
          <p:nvPr/>
        </p:nvGrpSpPr>
        <p:grpSpPr bwMode="auto">
          <a:xfrm>
            <a:off x="2362201" y="4419600"/>
            <a:ext cx="5834063" cy="533400"/>
            <a:chOff x="213" y="2784"/>
            <a:chExt cx="3867" cy="354"/>
          </a:xfrm>
        </p:grpSpPr>
        <p:graphicFrame>
          <p:nvGraphicFramePr>
            <p:cNvPr id="33806" name="Object 31">
              <a:extLst>
                <a:ext uri="{FF2B5EF4-FFF2-40B4-BE49-F238E27FC236}">
                  <a16:creationId xmlns:a16="http://schemas.microsoft.com/office/drawing/2014/main" id="{A746E258-5568-4DB2-9700-DEEF7B4A2FD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3" y="2784"/>
            <a:ext cx="3867" cy="3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79" name="Equation" r:id="rId21" imgW="2196927" imgH="177756" progId="Equation.3">
                    <p:embed/>
                  </p:oleObj>
                </mc:Choice>
                <mc:Fallback>
                  <p:oleObj name="Equation" r:id="rId21" imgW="2196927" imgH="177756" progId="Equation.3">
                    <p:embed/>
                    <p:pic>
                      <p:nvPicPr>
                        <p:cNvPr id="33806" name="Object 31">
                          <a:extLst>
                            <a:ext uri="{FF2B5EF4-FFF2-40B4-BE49-F238E27FC236}">
                              <a16:creationId xmlns:a16="http://schemas.microsoft.com/office/drawing/2014/main" id="{A746E258-5568-4DB2-9700-DEEF7B4A2FD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" y="2784"/>
                          <a:ext cx="3867" cy="3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3807" name="Group 32">
              <a:extLst>
                <a:ext uri="{FF2B5EF4-FFF2-40B4-BE49-F238E27FC236}">
                  <a16:creationId xmlns:a16="http://schemas.microsoft.com/office/drawing/2014/main" id="{34DDF015-B793-49AE-83A5-24FBF60297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8" y="2832"/>
              <a:ext cx="912" cy="240"/>
              <a:chOff x="2832" y="2832"/>
              <a:chExt cx="912" cy="240"/>
            </a:xfrm>
          </p:grpSpPr>
          <p:sp>
            <p:nvSpPr>
              <p:cNvPr id="33808" name="Line 33">
                <a:extLst>
                  <a:ext uri="{FF2B5EF4-FFF2-40B4-BE49-F238E27FC236}">
                    <a16:creationId xmlns:a16="http://schemas.microsoft.com/office/drawing/2014/main" id="{438F05A7-6587-4417-A40E-CA77F765E8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32" y="2832"/>
                <a:ext cx="144" cy="240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09" name="Line 34">
                <a:extLst>
                  <a:ext uri="{FF2B5EF4-FFF2-40B4-BE49-F238E27FC236}">
                    <a16:creationId xmlns:a16="http://schemas.microsoft.com/office/drawing/2014/main" id="{05DA3EBF-2D5D-44DC-BE12-E8BF9F6F15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2" y="3072"/>
                <a:ext cx="912" cy="0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1" grpId="0" animBg="1" autoUpdateAnimBg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>
            <a:extLst>
              <a:ext uri="{FF2B5EF4-FFF2-40B4-BE49-F238E27FC236}">
                <a16:creationId xmlns:a16="http://schemas.microsoft.com/office/drawing/2014/main" id="{AB071120-98AF-42F9-9D22-E090D426A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2651" y="1397000"/>
            <a:ext cx="22797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zh-CN" altLang="en-US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电压与电流的关系</a:t>
            </a: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8C75C127-B732-4B0F-B183-FC31AB63EE73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2309813"/>
            <a:ext cx="3219450" cy="614362"/>
            <a:chOff x="480" y="1200"/>
            <a:chExt cx="2028" cy="387"/>
          </a:xfrm>
        </p:grpSpPr>
        <p:sp>
          <p:nvSpPr>
            <p:cNvPr id="34856" name="Text Box 4">
              <a:extLst>
                <a:ext uri="{FF2B5EF4-FFF2-40B4-BE49-F238E27FC236}">
                  <a16:creationId xmlns:a16="http://schemas.microsoft.com/office/drawing/2014/main" id="{ACE00AFC-B09B-41B6-A99A-FE68F1B2BD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1200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设</a:t>
              </a:r>
            </a:p>
          </p:txBody>
        </p:sp>
        <p:graphicFrame>
          <p:nvGraphicFramePr>
            <p:cNvPr id="34857" name="Object 5">
              <a:extLst>
                <a:ext uri="{FF2B5EF4-FFF2-40B4-BE49-F238E27FC236}">
                  <a16:creationId xmlns:a16="http://schemas.microsoft.com/office/drawing/2014/main" id="{ED9F42F8-87AD-48CF-AD4F-FB0BBF863AB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52" y="1212"/>
            <a:ext cx="1656" cy="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05" name="Equation" r:id="rId4" imgW="863225" imgH="215806" progId="Equation.3">
                    <p:embed/>
                  </p:oleObj>
                </mc:Choice>
                <mc:Fallback>
                  <p:oleObj name="Equation" r:id="rId4" imgW="863225" imgH="215806" progId="Equation.3">
                    <p:embed/>
                    <p:pic>
                      <p:nvPicPr>
                        <p:cNvPr id="34857" name="Object 5">
                          <a:extLst>
                            <a:ext uri="{FF2B5EF4-FFF2-40B4-BE49-F238E27FC236}">
                              <a16:creationId xmlns:a16="http://schemas.microsoft.com/office/drawing/2014/main" id="{ED9F42F8-87AD-48CF-AD4F-FB0BBF863AB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2" y="1212"/>
                          <a:ext cx="1656" cy="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9574" name="Text Box 6">
            <a:extLst>
              <a:ext uri="{FF2B5EF4-FFF2-40B4-BE49-F238E27FC236}">
                <a16:creationId xmlns:a16="http://schemas.microsoft.com/office/drawing/2014/main" id="{30C9623A-3C6E-4DD1-89E7-9E1CF37B7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1" y="4956175"/>
            <a:ext cx="16209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大小关系：</a:t>
            </a:r>
          </a:p>
        </p:txBody>
      </p:sp>
      <p:graphicFrame>
        <p:nvGraphicFramePr>
          <p:cNvPr id="109575" name="Object 7">
            <a:extLst>
              <a:ext uri="{FF2B5EF4-FFF2-40B4-BE49-F238E27FC236}">
                <a16:creationId xmlns:a16="http://schemas.microsoft.com/office/drawing/2014/main" id="{D8C2313F-2CBD-4CBA-9B00-D406961F24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7201" y="4705350"/>
          <a:ext cx="8604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6" name="公式" r:id="rId6" imgW="431613" imgH="406224" progId="Equation.3">
                  <p:embed/>
                </p:oleObj>
              </mc:Choice>
              <mc:Fallback>
                <p:oleObj name="公式" r:id="rId6" imgW="431613" imgH="406224" progId="Equation.3">
                  <p:embed/>
                  <p:pic>
                    <p:nvPicPr>
                      <p:cNvPr id="109575" name="Object 7">
                        <a:extLst>
                          <a:ext uri="{FF2B5EF4-FFF2-40B4-BE49-F238E27FC236}">
                            <a16:creationId xmlns:a16="http://schemas.microsoft.com/office/drawing/2014/main" id="{D8C2313F-2CBD-4CBA-9B00-D406961F24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1" y="4705350"/>
                        <a:ext cx="86042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76" name="Text Box 8">
            <a:extLst>
              <a:ext uri="{FF2B5EF4-FFF2-40B4-BE49-F238E27FC236}">
                <a16:creationId xmlns:a16="http://schemas.microsoft.com/office/drawing/2014/main" id="{2A7D312F-79DA-4DF2-9BE3-3B304E4C9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467350"/>
            <a:ext cx="2743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相位关系 ：</a:t>
            </a:r>
          </a:p>
        </p:txBody>
      </p:sp>
      <p:sp>
        <p:nvSpPr>
          <p:cNvPr id="109577" name="Text Box 9">
            <a:extLst>
              <a:ext uri="{FF2B5EF4-FFF2-40B4-BE49-F238E27FC236}">
                <a16:creationId xmlns:a16="http://schemas.microsoft.com/office/drawing/2014/main" id="{8C7FE2FA-4F5E-412C-B7B1-92B13017A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5467350"/>
            <a:ext cx="2590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相位相同</a:t>
            </a:r>
          </a:p>
        </p:txBody>
      </p:sp>
      <p:grpSp>
        <p:nvGrpSpPr>
          <p:cNvPr id="3" name="Group 10">
            <a:extLst>
              <a:ext uri="{FF2B5EF4-FFF2-40B4-BE49-F238E27FC236}">
                <a16:creationId xmlns:a16="http://schemas.microsoft.com/office/drawing/2014/main" id="{6A907FEA-0A36-4F85-8FEE-F5DB11D79D01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1824038"/>
            <a:ext cx="3824288" cy="525462"/>
            <a:chOff x="384" y="960"/>
            <a:chExt cx="2409" cy="331"/>
          </a:xfrm>
        </p:grpSpPr>
        <p:sp>
          <p:nvSpPr>
            <p:cNvPr id="34854" name="Text Box 11">
              <a:extLst>
                <a:ext uri="{FF2B5EF4-FFF2-40B4-BE49-F238E27FC236}">
                  <a16:creationId xmlns:a16="http://schemas.microsoft.com/office/drawing/2014/main" id="{6859D9A0-719A-4C12-82B1-523C52662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960"/>
              <a:ext cx="192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根据欧姆定律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:</a:t>
              </a:r>
            </a:p>
          </p:txBody>
        </p:sp>
        <p:graphicFrame>
          <p:nvGraphicFramePr>
            <p:cNvPr id="34855" name="Object 12">
              <a:extLst>
                <a:ext uri="{FF2B5EF4-FFF2-40B4-BE49-F238E27FC236}">
                  <a16:creationId xmlns:a16="http://schemas.microsoft.com/office/drawing/2014/main" id="{AB5592B2-FB19-4F02-9EB2-A418B592EA9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80" y="972"/>
            <a:ext cx="813" cy="3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07" name="公式" r:id="rId8" imgW="393774" imgH="139525" progId="Equation.3">
                    <p:embed/>
                  </p:oleObj>
                </mc:Choice>
                <mc:Fallback>
                  <p:oleObj name="公式" r:id="rId8" imgW="393774" imgH="139525" progId="Equation.3">
                    <p:embed/>
                    <p:pic>
                      <p:nvPicPr>
                        <p:cNvPr id="34855" name="Object 12">
                          <a:extLst>
                            <a:ext uri="{FF2B5EF4-FFF2-40B4-BE49-F238E27FC236}">
                              <a16:creationId xmlns:a16="http://schemas.microsoft.com/office/drawing/2014/main" id="{AB5592B2-FB19-4F02-9EB2-A418B592EA9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0" y="972"/>
                          <a:ext cx="813" cy="3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9581" name="Object 13">
            <a:extLst>
              <a:ext uri="{FF2B5EF4-FFF2-40B4-BE49-F238E27FC236}">
                <a16:creationId xmlns:a16="http://schemas.microsoft.com/office/drawing/2014/main" id="{46184825-1BA7-4CF3-8F4F-2C4DBB58EB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51088" y="2781301"/>
          <a:ext cx="5599112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8" name="Equation" r:id="rId10" imgW="2044700" imgH="431800" progId="Equation.3">
                  <p:embed/>
                </p:oleObj>
              </mc:Choice>
              <mc:Fallback>
                <p:oleObj name="Equation" r:id="rId10" imgW="2044700" imgH="431800" progId="Equation.3">
                  <p:embed/>
                  <p:pic>
                    <p:nvPicPr>
                      <p:cNvPr id="109581" name="Object 13">
                        <a:extLst>
                          <a:ext uri="{FF2B5EF4-FFF2-40B4-BE49-F238E27FC236}">
                            <a16:creationId xmlns:a16="http://schemas.microsoft.com/office/drawing/2014/main" id="{46184825-1BA7-4CF3-8F4F-2C4DBB58EBF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8" y="2781301"/>
                        <a:ext cx="5599112" cy="113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2" name="Object 14">
            <a:hlinkClick r:id="" action="ppaction://ole?verb=0"/>
            <a:extLst>
              <a:ext uri="{FF2B5EF4-FFF2-40B4-BE49-F238E27FC236}">
                <a16:creationId xmlns:a16="http://schemas.microsoft.com/office/drawing/2014/main" id="{F8C07944-91BF-4DF5-8789-BB1CCD8564C2}"/>
              </a:ext>
            </a:extLst>
          </p:cNvPr>
          <p:cNvGraphicFramePr>
            <a:graphicFrameLocks/>
          </p:cNvGraphicFramePr>
          <p:nvPr/>
        </p:nvGraphicFramePr>
        <p:xfrm>
          <a:off x="2628900" y="3879850"/>
          <a:ext cx="41148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9" name="Equation" r:id="rId12" imgW="1688367" imgH="241195" progId="Equation.3">
                  <p:embed/>
                </p:oleObj>
              </mc:Choice>
              <mc:Fallback>
                <p:oleObj name="Equation" r:id="rId12" imgW="1688367" imgH="241195" progId="Equation.3">
                  <p:embed/>
                  <p:pic>
                    <p:nvPicPr>
                      <p:cNvPr id="109582" name="Object 14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F8C07944-91BF-4DF5-8789-BB1CCD8564C2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8900" y="3879850"/>
                        <a:ext cx="411480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99FFCC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83" name="Text Box 15">
            <a:extLst>
              <a:ext uri="{FF2B5EF4-FFF2-40B4-BE49-F238E27FC236}">
                <a16:creationId xmlns:a16="http://schemas.microsoft.com/office/drawing/2014/main" id="{60307BBA-47CB-4269-913E-E6CC54D75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6765" y="4551640"/>
            <a:ext cx="14542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频率相同</a:t>
            </a:r>
          </a:p>
        </p:txBody>
      </p:sp>
      <p:grpSp>
        <p:nvGrpSpPr>
          <p:cNvPr id="4" name="Group 16">
            <a:extLst>
              <a:ext uri="{FF2B5EF4-FFF2-40B4-BE49-F238E27FC236}">
                <a16:creationId xmlns:a16="http://schemas.microsoft.com/office/drawing/2014/main" id="{348B9515-2350-4673-8F01-C6311FF36029}"/>
              </a:ext>
            </a:extLst>
          </p:cNvPr>
          <p:cNvGrpSpPr>
            <a:grpSpLocks/>
          </p:cNvGrpSpPr>
          <p:nvPr/>
        </p:nvGrpSpPr>
        <p:grpSpPr bwMode="auto">
          <a:xfrm>
            <a:off x="2457450" y="5905500"/>
            <a:ext cx="4343400" cy="571500"/>
            <a:chOff x="624" y="3792"/>
            <a:chExt cx="2736" cy="360"/>
          </a:xfrm>
        </p:grpSpPr>
        <p:graphicFrame>
          <p:nvGraphicFramePr>
            <p:cNvPr id="34851" name="Object 17">
              <a:extLst>
                <a:ext uri="{FF2B5EF4-FFF2-40B4-BE49-F238E27FC236}">
                  <a16:creationId xmlns:a16="http://schemas.microsoft.com/office/drawing/2014/main" id="{41A4350D-B3F7-4D1E-B03C-15EBCAEB796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76" y="3792"/>
            <a:ext cx="1584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10" name="公式" r:id="rId14" imgW="977727" imgH="203375" progId="Equation.3">
                    <p:embed/>
                  </p:oleObj>
                </mc:Choice>
                <mc:Fallback>
                  <p:oleObj name="公式" r:id="rId14" imgW="977727" imgH="203375" progId="Equation.3">
                    <p:embed/>
                    <p:pic>
                      <p:nvPicPr>
                        <p:cNvPr id="34851" name="Object 17">
                          <a:extLst>
                            <a:ext uri="{FF2B5EF4-FFF2-40B4-BE49-F238E27FC236}">
                              <a16:creationId xmlns:a16="http://schemas.microsoft.com/office/drawing/2014/main" id="{41A4350D-B3F7-4D1E-B03C-15EBCAEB796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6" y="3792"/>
                          <a:ext cx="1584" cy="3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852" name="Text Box 18">
              <a:extLst>
                <a:ext uri="{FF2B5EF4-FFF2-40B4-BE49-F238E27FC236}">
                  <a16:creationId xmlns:a16="http://schemas.microsoft.com/office/drawing/2014/main" id="{92BF2CF0-88DC-40B1-B843-EC1A3D130C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" y="3811"/>
              <a:ext cx="158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相位差    ：</a:t>
              </a:r>
            </a:p>
          </p:txBody>
        </p:sp>
        <p:graphicFrame>
          <p:nvGraphicFramePr>
            <p:cNvPr id="34853" name="Object 19">
              <a:extLst>
                <a:ext uri="{FF2B5EF4-FFF2-40B4-BE49-F238E27FC236}">
                  <a16:creationId xmlns:a16="http://schemas.microsoft.com/office/drawing/2014/main" id="{9C64E218-184C-46B8-92E7-2D6453874D1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44" y="3840"/>
            <a:ext cx="267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11" name="公式" r:id="rId16" imgW="127049" imgH="139525" progId="Equation.3">
                    <p:embed/>
                  </p:oleObj>
                </mc:Choice>
                <mc:Fallback>
                  <p:oleObj name="公式" r:id="rId16" imgW="127049" imgH="139525" progId="Equation.3">
                    <p:embed/>
                    <p:pic>
                      <p:nvPicPr>
                        <p:cNvPr id="34853" name="Object 19">
                          <a:extLst>
                            <a:ext uri="{FF2B5EF4-FFF2-40B4-BE49-F238E27FC236}">
                              <a16:creationId xmlns:a16="http://schemas.microsoft.com/office/drawing/2014/main" id="{9C64E218-184C-46B8-92E7-2D6453874D1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3840"/>
                          <a:ext cx="267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20">
            <a:extLst>
              <a:ext uri="{FF2B5EF4-FFF2-40B4-BE49-F238E27FC236}">
                <a16:creationId xmlns:a16="http://schemas.microsoft.com/office/drawing/2014/main" id="{2A1A8B99-1CF8-447E-BDF8-DCEC7B8CF2C9}"/>
              </a:ext>
            </a:extLst>
          </p:cNvPr>
          <p:cNvGrpSpPr>
            <a:grpSpLocks/>
          </p:cNvGrpSpPr>
          <p:nvPr/>
        </p:nvGrpSpPr>
        <p:grpSpPr bwMode="auto">
          <a:xfrm>
            <a:off x="8029575" y="3571875"/>
            <a:ext cx="2209800" cy="1104900"/>
            <a:chOff x="3744" y="2208"/>
            <a:chExt cx="1392" cy="696"/>
          </a:xfrm>
        </p:grpSpPr>
        <p:sp>
          <p:nvSpPr>
            <p:cNvPr id="34846" name="Line 21">
              <a:extLst>
                <a:ext uri="{FF2B5EF4-FFF2-40B4-BE49-F238E27FC236}">
                  <a16:creationId xmlns:a16="http://schemas.microsoft.com/office/drawing/2014/main" id="{B7A681E7-8646-4AEC-9AB7-B9FDC71AB5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2544"/>
              <a:ext cx="120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47" name="Line 22">
              <a:extLst>
                <a:ext uri="{FF2B5EF4-FFF2-40B4-BE49-F238E27FC236}">
                  <a16:creationId xmlns:a16="http://schemas.microsoft.com/office/drawing/2014/main" id="{4442355F-7D3F-43C2-85E0-53D27AA14E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2496"/>
              <a:ext cx="960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4848" name="Object 23">
              <a:extLst>
                <a:ext uri="{FF2B5EF4-FFF2-40B4-BE49-F238E27FC236}">
                  <a16:creationId xmlns:a16="http://schemas.microsoft.com/office/drawing/2014/main" id="{AB380BBE-2FBA-4CA0-8F1B-FA975A44F65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60" y="2208"/>
            <a:ext cx="158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12" name="公式" r:id="rId18" imgW="101797" imgH="165144" progId="Equation.3">
                    <p:embed/>
                  </p:oleObj>
                </mc:Choice>
                <mc:Fallback>
                  <p:oleObj name="公式" r:id="rId18" imgW="101797" imgH="165144" progId="Equation.3">
                    <p:embed/>
                    <p:pic>
                      <p:nvPicPr>
                        <p:cNvPr id="34848" name="Object 23">
                          <a:extLst>
                            <a:ext uri="{FF2B5EF4-FFF2-40B4-BE49-F238E27FC236}">
                              <a16:creationId xmlns:a16="http://schemas.microsoft.com/office/drawing/2014/main" id="{AB380BBE-2FBA-4CA0-8F1B-FA975A44F65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0" y="2208"/>
                          <a:ext cx="158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849" name="Object 24">
              <a:extLst>
                <a:ext uri="{FF2B5EF4-FFF2-40B4-BE49-F238E27FC236}">
                  <a16:creationId xmlns:a16="http://schemas.microsoft.com/office/drawing/2014/main" id="{20326904-FD93-4FF9-A7FF-DDF6CF82643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30" y="2496"/>
            <a:ext cx="206" cy="2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13" name="公式" r:id="rId20" imgW="139675" imgH="177756" progId="Equation.3">
                    <p:embed/>
                  </p:oleObj>
                </mc:Choice>
                <mc:Fallback>
                  <p:oleObj name="公式" r:id="rId20" imgW="139675" imgH="177756" progId="Equation.3">
                    <p:embed/>
                    <p:pic>
                      <p:nvPicPr>
                        <p:cNvPr id="34849" name="Object 24">
                          <a:extLst>
                            <a:ext uri="{FF2B5EF4-FFF2-40B4-BE49-F238E27FC236}">
                              <a16:creationId xmlns:a16="http://schemas.microsoft.com/office/drawing/2014/main" id="{20326904-FD93-4FF9-A7FF-DDF6CF82643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0" y="2496"/>
                          <a:ext cx="206" cy="2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850" name="Rectangle 25">
              <a:extLst>
                <a:ext uri="{FF2B5EF4-FFF2-40B4-BE49-F238E27FC236}">
                  <a16:creationId xmlns:a16="http://schemas.microsoft.com/office/drawing/2014/main" id="{BFA8D8C1-90F7-4147-8597-E1D0C62F9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4" y="2577"/>
              <a:ext cx="7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相量图</a:t>
              </a:r>
            </a:p>
          </p:txBody>
        </p:sp>
      </p:grpSp>
      <p:sp>
        <p:nvSpPr>
          <p:cNvPr id="34830" name="Rectangle 26">
            <a:extLst>
              <a:ext uri="{FF2B5EF4-FFF2-40B4-BE49-F238E27FC236}">
                <a16:creationId xmlns:a16="http://schemas.microsoft.com/office/drawing/2014/main" id="{9EDF08B5-DA65-4461-AACA-2D5B69E31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4672013"/>
            <a:ext cx="3352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9595" name="Rectangle 27">
            <a:extLst>
              <a:ext uri="{FF2B5EF4-FFF2-40B4-BE49-F238E27FC236}">
                <a16:creationId xmlns:a16="http://schemas.microsoft.com/office/drawing/2014/main" id="{73FEE8B6-A855-49D7-93CE-4A0A0F95A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151" y="285750"/>
            <a:ext cx="58324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4.3</a:t>
            </a:r>
            <a:r>
              <a:rPr lang="en-US" altLang="zh-C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单一参数的交流电路</a:t>
            </a:r>
          </a:p>
        </p:txBody>
      </p:sp>
      <p:grpSp>
        <p:nvGrpSpPr>
          <p:cNvPr id="6" name="Group 42">
            <a:extLst>
              <a:ext uri="{FF2B5EF4-FFF2-40B4-BE49-F238E27FC236}">
                <a16:creationId xmlns:a16="http://schemas.microsoft.com/office/drawing/2014/main" id="{433A9CD5-45FF-4D1C-BAE3-40D3001CF926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4572001"/>
            <a:ext cx="2457450" cy="1738313"/>
            <a:chOff x="3600" y="2832"/>
            <a:chExt cx="1597" cy="1130"/>
          </a:xfrm>
        </p:grpSpPr>
        <p:grpSp>
          <p:nvGrpSpPr>
            <p:cNvPr id="34836" name="Group 43">
              <a:extLst>
                <a:ext uri="{FF2B5EF4-FFF2-40B4-BE49-F238E27FC236}">
                  <a16:creationId xmlns:a16="http://schemas.microsoft.com/office/drawing/2014/main" id="{2381D279-DA16-4A9E-804C-C405F4D3E1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2832"/>
              <a:ext cx="1597" cy="1130"/>
              <a:chOff x="3600" y="2832"/>
              <a:chExt cx="1597" cy="1130"/>
            </a:xfrm>
          </p:grpSpPr>
          <p:sp>
            <p:nvSpPr>
              <p:cNvPr id="34843" name="Rectangle 44">
                <a:extLst>
                  <a:ext uri="{FF2B5EF4-FFF2-40B4-BE49-F238E27FC236}">
                    <a16:creationId xmlns:a16="http://schemas.microsoft.com/office/drawing/2014/main" id="{EE3C573D-8567-4DF9-B467-39D07FE23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0" y="2832"/>
                <a:ext cx="1248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800" b="1">
                    <a:solidFill>
                      <a:srgbClr val="0066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相量式：</a:t>
                </a:r>
                <a:endParaRPr lang="zh-CN" altLang="en-US" sz="2800" b="1">
                  <a:solidFill>
                    <a:srgbClr val="3366CC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graphicFrame>
            <p:nvGraphicFramePr>
              <p:cNvPr id="34844" name="Object 45">
                <a:hlinkClick r:id="" action="ppaction://ole?verb=0"/>
                <a:extLst>
                  <a:ext uri="{FF2B5EF4-FFF2-40B4-BE49-F238E27FC236}">
                    <a16:creationId xmlns:a16="http://schemas.microsoft.com/office/drawing/2014/main" id="{48C81B25-DF32-4C46-908D-DCEAC1189E11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3670" y="3225"/>
              <a:ext cx="1131" cy="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3314" name="Equation" r:id="rId22" imgW="660400" imgH="228600" progId="Equation.3">
                      <p:embed/>
                    </p:oleObj>
                  </mc:Choice>
                  <mc:Fallback>
                    <p:oleObj name="Equation" r:id="rId22" imgW="660400" imgH="228600" progId="Equation.3">
                      <p:embed/>
                      <p:pic>
                        <p:nvPicPr>
                          <p:cNvPr id="34844" name="Object 45">
                            <a:hlinkClick r:id="" action="ppaction://ole?verb=0"/>
                            <a:extLst>
                              <a:ext uri="{FF2B5EF4-FFF2-40B4-BE49-F238E27FC236}">
                                <a16:creationId xmlns:a16="http://schemas.microsoft.com/office/drawing/2014/main" id="{48C81B25-DF32-4C46-908D-DCEAC1189E11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70" y="3225"/>
                            <a:ext cx="1131" cy="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accent2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845" name="Object 46">
                <a:hlinkClick r:id="" action="ppaction://ole?verb=0"/>
                <a:extLst>
                  <a:ext uri="{FF2B5EF4-FFF2-40B4-BE49-F238E27FC236}">
                    <a16:creationId xmlns:a16="http://schemas.microsoft.com/office/drawing/2014/main" id="{3C93F507-03BB-49BC-B6D7-BC8350735788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3668" y="3596"/>
              <a:ext cx="1529" cy="3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3315" name="Equation" r:id="rId24" imgW="977900" imgH="228600" progId="Equation.3">
                      <p:embed/>
                    </p:oleObj>
                  </mc:Choice>
                  <mc:Fallback>
                    <p:oleObj name="Equation" r:id="rId24" imgW="977900" imgH="228600" progId="Equation.3">
                      <p:embed/>
                      <p:pic>
                        <p:nvPicPr>
                          <p:cNvPr id="34845" name="Object 46">
                            <a:hlinkClick r:id="" action="ppaction://ole?verb=0"/>
                            <a:extLst>
                              <a:ext uri="{FF2B5EF4-FFF2-40B4-BE49-F238E27FC236}">
                                <a16:creationId xmlns:a16="http://schemas.microsoft.com/office/drawing/2014/main" id="{3C93F507-03BB-49BC-B6D7-BC8350735788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68" y="3596"/>
                            <a:ext cx="1529" cy="36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accent2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4837" name="Group 47">
              <a:extLst>
                <a:ext uri="{FF2B5EF4-FFF2-40B4-BE49-F238E27FC236}">
                  <a16:creationId xmlns:a16="http://schemas.microsoft.com/office/drawing/2014/main" id="{ACE6C3E2-28A9-4323-A1D3-4FABDD932E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3334"/>
              <a:ext cx="336" cy="192"/>
              <a:chOff x="4272" y="3312"/>
              <a:chExt cx="336" cy="192"/>
            </a:xfrm>
          </p:grpSpPr>
          <p:sp>
            <p:nvSpPr>
              <p:cNvPr id="34841" name="Line 48">
                <a:extLst>
                  <a:ext uri="{FF2B5EF4-FFF2-40B4-BE49-F238E27FC236}">
                    <a16:creationId xmlns:a16="http://schemas.microsoft.com/office/drawing/2014/main" id="{ADDAC088-7BAA-4108-982E-D019F3E245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72" y="3312"/>
                <a:ext cx="128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2" name="Line 49">
                <a:extLst>
                  <a:ext uri="{FF2B5EF4-FFF2-40B4-BE49-F238E27FC236}">
                    <a16:creationId xmlns:a16="http://schemas.microsoft.com/office/drawing/2014/main" id="{2B055306-28AB-49B4-B02A-EA84D4EF8E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2" y="3504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38" name="Group 50">
              <a:extLst>
                <a:ext uri="{FF2B5EF4-FFF2-40B4-BE49-F238E27FC236}">
                  <a16:creationId xmlns:a16="http://schemas.microsoft.com/office/drawing/2014/main" id="{76785229-7C97-47F1-8700-0A568FC105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72" y="3677"/>
              <a:ext cx="336" cy="192"/>
              <a:chOff x="4272" y="3341"/>
              <a:chExt cx="336" cy="192"/>
            </a:xfrm>
          </p:grpSpPr>
          <p:sp>
            <p:nvSpPr>
              <p:cNvPr id="34839" name="Line 51">
                <a:extLst>
                  <a:ext uri="{FF2B5EF4-FFF2-40B4-BE49-F238E27FC236}">
                    <a16:creationId xmlns:a16="http://schemas.microsoft.com/office/drawing/2014/main" id="{D6429739-90DE-40BB-B406-2E8F702A87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72" y="3341"/>
                <a:ext cx="128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0" name="Line 52">
                <a:extLst>
                  <a:ext uri="{FF2B5EF4-FFF2-40B4-BE49-F238E27FC236}">
                    <a16:creationId xmlns:a16="http://schemas.microsoft.com/office/drawing/2014/main" id="{101E0681-0AC9-460C-843C-47151BFE23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2" y="3533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09621" name="Text Box 53">
            <a:extLst>
              <a:ext uri="{FF2B5EF4-FFF2-40B4-BE49-F238E27FC236}">
                <a16:creationId xmlns:a16="http://schemas.microsoft.com/office/drawing/2014/main" id="{460BFBBE-0AA2-4528-9E32-0DE33C4D0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25" y="904875"/>
            <a:ext cx="550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 altLang="zh-CN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.</a:t>
            </a:r>
            <a:r>
              <a:rPr lang="en-US" altLang="zh-CN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.</a:t>
            </a:r>
            <a:r>
              <a:rPr lang="en-US" altLang="zh-CN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zh-CN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电阻元件的交流电路</a:t>
            </a:r>
          </a:p>
        </p:txBody>
      </p:sp>
      <p:pic>
        <p:nvPicPr>
          <p:cNvPr id="109624" name="Picture 56" descr="图片13">
            <a:extLst>
              <a:ext uri="{FF2B5EF4-FFF2-40B4-BE49-F238E27FC236}">
                <a16:creationId xmlns:a16="http://schemas.microsoft.com/office/drawing/2014/main" id="{6DA0C18D-7AA1-475E-AD82-584E8B4EB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9" y="1125539"/>
            <a:ext cx="1697037" cy="189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矩形 40">
            <a:extLst>
              <a:ext uri="{FF2B5EF4-FFF2-40B4-BE49-F238E27FC236}">
                <a16:creationId xmlns:a16="http://schemas.microsoft.com/office/drawing/2014/main" id="{E442F198-3097-4AA7-B280-7734E06857BB}"/>
              </a:ext>
            </a:extLst>
          </p:cNvPr>
          <p:cNvSpPr/>
          <p:nvPr/>
        </p:nvSpPr>
        <p:spPr>
          <a:xfrm>
            <a:off x="7396164" y="5738814"/>
            <a:ext cx="2928937" cy="7143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9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2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7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autoUpdateAnimBg="0"/>
      <p:bldP spid="109574" grpId="0" autoUpdateAnimBg="0"/>
      <p:bldP spid="109576" grpId="0" autoUpdateAnimBg="0"/>
      <p:bldP spid="109577" grpId="0" autoUpdateAnimBg="0"/>
      <p:bldP spid="109583" grpId="0" autoUpdateAnimBg="0"/>
      <p:bldP spid="109621" grpId="0" autoUpdateAnimBg="0"/>
      <p:bldP spid="41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Line 2">
            <a:extLst>
              <a:ext uri="{FF2B5EF4-FFF2-40B4-BE49-F238E27FC236}">
                <a16:creationId xmlns:a16="http://schemas.microsoft.com/office/drawing/2014/main" id="{91FE27AF-7265-4ECE-85F7-4AF3B9A949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2271713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0595" name="Rectangle 3">
            <a:extLst>
              <a:ext uri="{FF2B5EF4-FFF2-40B4-BE49-F238E27FC236}">
                <a16:creationId xmlns:a16="http://schemas.microsoft.com/office/drawing/2014/main" id="{66A320D0-CFFF-40ED-B604-D73DC6C1872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 flipH="1">
            <a:off x="2132014" y="595313"/>
            <a:ext cx="2973387" cy="533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zh-CN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功率关系</a:t>
            </a:r>
            <a:endParaRPr lang="zh-CN" altLang="zh-CN" b="1">
              <a:solidFill>
                <a:srgbClr val="E6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10596" name="Object 4">
            <a:hlinkClick r:id="" action="ppaction://ole?verb=0"/>
            <a:extLst>
              <a:ext uri="{FF2B5EF4-FFF2-40B4-BE49-F238E27FC236}">
                <a16:creationId xmlns:a16="http://schemas.microsoft.com/office/drawing/2014/main" id="{09DE853E-95AF-4905-B7C1-F26395A9ADD5}"/>
              </a:ext>
            </a:extLst>
          </p:cNvPr>
          <p:cNvGraphicFramePr>
            <a:graphicFrameLocks/>
          </p:cNvGraphicFramePr>
          <p:nvPr/>
        </p:nvGraphicFramePr>
        <p:xfrm>
          <a:off x="2284413" y="3179763"/>
          <a:ext cx="16764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9" name="公式" r:id="rId4" imgW="507780" imgH="203112" progId="Equation.3">
                  <p:embed/>
                </p:oleObj>
              </mc:Choice>
              <mc:Fallback>
                <p:oleObj name="公式" r:id="rId4" imgW="507780" imgH="203112" progId="Equation.3">
                  <p:embed/>
                  <p:pic>
                    <p:nvPicPr>
                      <p:cNvPr id="110596" name="Object 4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09DE853E-95AF-4905-B7C1-F26395A9ADD5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413" y="3179763"/>
                        <a:ext cx="16764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597" name="Rectangle 5">
            <a:extLst>
              <a:ext uri="{FF2B5EF4-FFF2-40B4-BE49-F238E27FC236}">
                <a16:creationId xmlns:a16="http://schemas.microsoft.com/office/drawing/2014/main" id="{D3135CAE-3A1D-4D28-8135-AC41153F7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194" y="1067618"/>
            <a:ext cx="7272826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(1)   </a:t>
            </a:r>
            <a:r>
              <a:rPr lang="zh-CN" altLang="en-US" sz="2800" b="1">
                <a:solidFill>
                  <a:srgbClr val="006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瞬时功率</a:t>
            </a:r>
            <a:r>
              <a:rPr lang="zh-CN" altLang="en-US" sz="2800" b="1">
                <a:solidFill>
                  <a:srgbClr val="00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800" b="1" i="1">
                <a:solidFill>
                  <a:srgbClr val="00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sz="2800" b="1">
                <a:solidFill>
                  <a:srgbClr val="006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瞬时电压与瞬时电流的乘积</a:t>
            </a:r>
          </a:p>
        </p:txBody>
      </p:sp>
      <p:sp>
        <p:nvSpPr>
          <p:cNvPr id="110598" name="AutoShape 6" descr="40%">
            <a:extLst>
              <a:ext uri="{FF2B5EF4-FFF2-40B4-BE49-F238E27FC236}">
                <a16:creationId xmlns:a16="http://schemas.microsoft.com/office/drawing/2014/main" id="{893D2A26-5E9A-4FDF-B662-8EB6BF05A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2013" y="2728913"/>
            <a:ext cx="838200" cy="457200"/>
          </a:xfrm>
          <a:prstGeom prst="wedgeEllipseCallout">
            <a:avLst>
              <a:gd name="adj1" fmla="val 5870"/>
              <a:gd name="adj2" fmla="val 81597"/>
            </a:avLst>
          </a:prstGeom>
          <a:pattFill prst="pct40">
            <a:fgClr>
              <a:srgbClr val="FFCCFF"/>
            </a:fgClr>
            <a:bgClr>
              <a:srgbClr val="FFFFFF"/>
            </a:bgClr>
          </a:patt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小写</a:t>
            </a:r>
          </a:p>
        </p:txBody>
      </p:sp>
      <p:graphicFrame>
        <p:nvGraphicFramePr>
          <p:cNvPr id="110599" name="Object 7">
            <a:extLst>
              <a:ext uri="{FF2B5EF4-FFF2-40B4-BE49-F238E27FC236}">
                <a16:creationId xmlns:a16="http://schemas.microsoft.com/office/drawing/2014/main" id="{352AB4B6-06A8-488D-A7C9-D8073493BB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41613" y="3676651"/>
          <a:ext cx="3098800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0" name="Equation" r:id="rId6" imgW="1002865" imgH="228501" progId="Equation.3">
                  <p:embed/>
                </p:oleObj>
              </mc:Choice>
              <mc:Fallback>
                <p:oleObj name="Equation" r:id="rId6" imgW="1002865" imgH="228501" progId="Equation.3">
                  <p:embed/>
                  <p:pic>
                    <p:nvPicPr>
                      <p:cNvPr id="110599" name="Object 7">
                        <a:extLst>
                          <a:ext uri="{FF2B5EF4-FFF2-40B4-BE49-F238E27FC236}">
                            <a16:creationId xmlns:a16="http://schemas.microsoft.com/office/drawing/2014/main" id="{352AB4B6-06A8-488D-A7C9-D8073493BB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1613" y="3676651"/>
                        <a:ext cx="3098800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00" name="Object 8">
            <a:extLst>
              <a:ext uri="{FF2B5EF4-FFF2-40B4-BE49-F238E27FC236}">
                <a16:creationId xmlns:a16="http://schemas.microsoft.com/office/drawing/2014/main" id="{65B17E44-4785-4A34-A4BB-B63EA830F7E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54313" y="4294188"/>
          <a:ext cx="36449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1" name="Equation" r:id="rId8" imgW="1447172" imgH="393529" progId="Equation.3">
                  <p:embed/>
                </p:oleObj>
              </mc:Choice>
              <mc:Fallback>
                <p:oleObj name="Equation" r:id="rId8" imgW="1447172" imgH="393529" progId="Equation.3">
                  <p:embed/>
                  <p:pic>
                    <p:nvPicPr>
                      <p:cNvPr id="110600" name="Object 8">
                        <a:extLst>
                          <a:ext uri="{FF2B5EF4-FFF2-40B4-BE49-F238E27FC236}">
                            <a16:creationId xmlns:a16="http://schemas.microsoft.com/office/drawing/2014/main" id="{65B17E44-4785-4A34-A4BB-B63EA830F7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4313" y="4294188"/>
                        <a:ext cx="3644900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9">
            <a:extLst>
              <a:ext uri="{FF2B5EF4-FFF2-40B4-BE49-F238E27FC236}">
                <a16:creationId xmlns:a16="http://schemas.microsoft.com/office/drawing/2014/main" id="{8EA69E32-3819-45B7-87B8-0F464B8C69D7}"/>
              </a:ext>
            </a:extLst>
          </p:cNvPr>
          <p:cNvGrpSpPr>
            <a:grpSpLocks/>
          </p:cNvGrpSpPr>
          <p:nvPr/>
        </p:nvGrpSpPr>
        <p:grpSpPr bwMode="auto">
          <a:xfrm>
            <a:off x="2135188" y="5538793"/>
            <a:ext cx="8229600" cy="627063"/>
            <a:chOff x="240" y="3774"/>
            <a:chExt cx="5184" cy="395"/>
          </a:xfrm>
        </p:grpSpPr>
        <p:sp>
          <p:nvSpPr>
            <p:cNvPr id="35864" name="Rectangle 10">
              <a:extLst>
                <a:ext uri="{FF2B5EF4-FFF2-40B4-BE49-F238E27FC236}">
                  <a16:creationId xmlns:a16="http://schemas.microsoft.com/office/drawing/2014/main" id="{7061B55F-FF9D-4C91-8B3E-243EF286C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3774"/>
              <a:ext cx="5184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结论</a:t>
              </a: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: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</a:t>
              </a: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（耗能元件）</a:t>
              </a:r>
              <a:r>
                <a:rPr lang="en-US" altLang="zh-CN" sz="2800" b="1">
                  <a:latin typeface="宋体" panose="02010600030101010101" pitchFamily="2" charset="-122"/>
                  <a:ea typeface="宋体" panose="02010600030101010101" pitchFamily="2" charset="-122"/>
                </a:rPr>
                <a:t>,</a:t>
              </a: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且随时间变化。</a:t>
              </a: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35865" name="Object 11">
              <a:extLst>
                <a:ext uri="{FF2B5EF4-FFF2-40B4-BE49-F238E27FC236}">
                  <a16:creationId xmlns:a16="http://schemas.microsoft.com/office/drawing/2014/main" id="{0A7F4377-297F-44E0-A57F-FD8C9BCE3AF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60" y="3792"/>
            <a:ext cx="624" cy="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302" name="公式" r:id="rId10" imgW="368140" imgH="203112" progId="Equation.3">
                    <p:embed/>
                  </p:oleObj>
                </mc:Choice>
                <mc:Fallback>
                  <p:oleObj name="公式" r:id="rId10" imgW="368140" imgH="203112" progId="Equation.3">
                    <p:embed/>
                    <p:pic>
                      <p:nvPicPr>
                        <p:cNvPr id="35865" name="Object 11">
                          <a:extLst>
                            <a:ext uri="{FF2B5EF4-FFF2-40B4-BE49-F238E27FC236}">
                              <a16:creationId xmlns:a16="http://schemas.microsoft.com/office/drawing/2014/main" id="{0A7F4377-297F-44E0-A57F-FD8C9BCE3AF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3792"/>
                          <a:ext cx="624" cy="3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0604" name="Object 12">
            <a:hlinkClick r:id="" action="ppaction://ole?verb=0"/>
            <a:extLst>
              <a:ext uri="{FF2B5EF4-FFF2-40B4-BE49-F238E27FC236}">
                <a16:creationId xmlns:a16="http://schemas.microsoft.com/office/drawing/2014/main" id="{592EA98C-88EC-4E90-BF7D-97050C8EEE36}"/>
              </a:ext>
            </a:extLst>
          </p:cNvPr>
          <p:cNvGraphicFramePr>
            <a:graphicFrameLocks/>
          </p:cNvGraphicFramePr>
          <p:nvPr/>
        </p:nvGraphicFramePr>
        <p:xfrm>
          <a:off x="2460625" y="1531938"/>
          <a:ext cx="259080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3" name="Equation" r:id="rId12" imgW="1079500" imgH="457200" progId="Equation.3">
                  <p:embed/>
                </p:oleObj>
              </mc:Choice>
              <mc:Fallback>
                <p:oleObj name="Equation" r:id="rId12" imgW="1079500" imgH="457200" progId="Equation.3">
                  <p:embed/>
                  <p:pic>
                    <p:nvPicPr>
                      <p:cNvPr id="110604" name="Object 12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592EA98C-88EC-4E90-BF7D-97050C8EEE3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25" y="1531938"/>
                        <a:ext cx="2590800" cy="128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4">
            <a:extLst>
              <a:ext uri="{FF2B5EF4-FFF2-40B4-BE49-F238E27FC236}">
                <a16:creationId xmlns:a16="http://schemas.microsoft.com/office/drawing/2014/main" id="{B455A5E0-07BC-4D10-BB3C-44181C0CF95C}"/>
              </a:ext>
            </a:extLst>
          </p:cNvPr>
          <p:cNvGrpSpPr>
            <a:grpSpLocks/>
          </p:cNvGrpSpPr>
          <p:nvPr/>
        </p:nvGrpSpPr>
        <p:grpSpPr bwMode="auto">
          <a:xfrm>
            <a:off x="8216900" y="2546350"/>
            <a:ext cx="1030288" cy="2514600"/>
            <a:chOff x="4032" y="1776"/>
            <a:chExt cx="649" cy="1584"/>
          </a:xfrm>
        </p:grpSpPr>
        <p:sp>
          <p:nvSpPr>
            <p:cNvPr id="35862" name="Line 15">
              <a:extLst>
                <a:ext uri="{FF2B5EF4-FFF2-40B4-BE49-F238E27FC236}">
                  <a16:creationId xmlns:a16="http://schemas.microsoft.com/office/drawing/2014/main" id="{BF67E86C-BDA8-429B-9BAF-9434F479A3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32" y="1776"/>
              <a:ext cx="0" cy="158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863" name="Line 16">
              <a:extLst>
                <a:ext uri="{FF2B5EF4-FFF2-40B4-BE49-F238E27FC236}">
                  <a16:creationId xmlns:a16="http://schemas.microsoft.com/office/drawing/2014/main" id="{D4F4E7F2-9B09-4D9E-BBDC-2AEBBB0E12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1" y="1824"/>
              <a:ext cx="0" cy="1531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0609" name="Rectangle 17">
            <a:extLst>
              <a:ext uri="{FF2B5EF4-FFF2-40B4-BE49-F238E27FC236}">
                <a16:creationId xmlns:a16="http://schemas.microsoft.com/office/drawing/2014/main" id="{77FC4EAA-A043-4BC7-9C53-6CF4F6B82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0435" y="3467738"/>
            <a:ext cx="336632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endParaRPr lang="en-US" altLang="zh-CN" sz="2400" i="1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4" name="Group 155">
            <a:extLst>
              <a:ext uri="{FF2B5EF4-FFF2-40B4-BE49-F238E27FC236}">
                <a16:creationId xmlns:a16="http://schemas.microsoft.com/office/drawing/2014/main" id="{55DCF444-0CD7-4CE3-A7C7-880E4D47D2E2}"/>
              </a:ext>
            </a:extLst>
          </p:cNvPr>
          <p:cNvGrpSpPr>
            <a:grpSpLocks/>
          </p:cNvGrpSpPr>
          <p:nvPr/>
        </p:nvGrpSpPr>
        <p:grpSpPr bwMode="auto">
          <a:xfrm>
            <a:off x="6945313" y="3632201"/>
            <a:ext cx="3176588" cy="2024063"/>
            <a:chOff x="3415" y="2288"/>
            <a:chExt cx="2001" cy="1275"/>
          </a:xfrm>
        </p:grpSpPr>
        <p:sp>
          <p:nvSpPr>
            <p:cNvPr id="35856" name="Line 156">
              <a:extLst>
                <a:ext uri="{FF2B5EF4-FFF2-40B4-BE49-F238E27FC236}">
                  <a16:creationId xmlns:a16="http://schemas.microsoft.com/office/drawing/2014/main" id="{460376B4-87E1-4627-8D32-1F95B879CA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5" y="2749"/>
              <a:ext cx="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857" name="Rectangle 157">
              <a:extLst>
                <a:ext uri="{FF2B5EF4-FFF2-40B4-BE49-F238E27FC236}">
                  <a16:creationId xmlns:a16="http://schemas.microsoft.com/office/drawing/2014/main" id="{35EFB3E8-0CE7-44AE-871C-A59AD132C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4" y="3111"/>
              <a:ext cx="3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latin typeface="宋体" panose="02010600030101010101" pitchFamily="2" charset="-122"/>
                  <a:ea typeface="宋体" panose="02010600030101010101" pitchFamily="2" charset="-122"/>
                </a:rPr>
                <a:t>ω</a:t>
              </a:r>
              <a:r>
                <a:rPr lang="en-US" altLang="zh-CN" sz="24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</a:p>
          </p:txBody>
        </p:sp>
        <p:sp>
          <p:nvSpPr>
            <p:cNvPr id="35858" name="Line 158">
              <a:extLst>
                <a:ext uri="{FF2B5EF4-FFF2-40B4-BE49-F238E27FC236}">
                  <a16:creationId xmlns:a16="http://schemas.microsoft.com/office/drawing/2014/main" id="{B07A09BC-D6E8-44CA-A07F-6D7D07B62F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9" y="2411"/>
              <a:ext cx="0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859" name="Rectangle 159">
              <a:extLst>
                <a:ext uri="{FF2B5EF4-FFF2-40B4-BE49-F238E27FC236}">
                  <a16:creationId xmlns:a16="http://schemas.microsoft.com/office/drawing/2014/main" id="{9615DBDD-DE44-436C-B8FE-FFCBCB0C6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5" y="2288"/>
              <a:ext cx="212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endParaRPr lang="en-US" altLang="zh-CN" sz="2400" i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5860" name="Line 160">
              <a:extLst>
                <a:ext uri="{FF2B5EF4-FFF2-40B4-BE49-F238E27FC236}">
                  <a16:creationId xmlns:a16="http://schemas.microsoft.com/office/drawing/2014/main" id="{5CBBE611-7DC3-4599-9747-AE848633A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4" y="3188"/>
              <a:ext cx="1554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861" name="Rectangle 161">
              <a:extLst>
                <a:ext uri="{FF2B5EF4-FFF2-40B4-BE49-F238E27FC236}">
                  <a16:creationId xmlns:a16="http://schemas.microsoft.com/office/drawing/2014/main" id="{09317658-76BE-40FB-B084-F9A74CEDD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4" y="3143"/>
              <a:ext cx="212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2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</p:grpSp>
      <p:pic>
        <p:nvPicPr>
          <p:cNvPr id="110754" name="Picture 162" descr="图片14">
            <a:extLst>
              <a:ext uri="{FF2B5EF4-FFF2-40B4-BE49-F238E27FC236}">
                <a16:creationId xmlns:a16="http://schemas.microsoft.com/office/drawing/2014/main" id="{2FCBD279-7365-4C8A-8231-BD2257FA2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4" y="1533526"/>
            <a:ext cx="3330575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755" name="Picture 163" descr="图片15">
            <a:extLst>
              <a:ext uri="{FF2B5EF4-FFF2-40B4-BE49-F238E27FC236}">
                <a16:creationId xmlns:a16="http://schemas.microsoft.com/office/drawing/2014/main" id="{F59B629A-5B0B-4D5C-A3BC-F75D00879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863" y="3876675"/>
            <a:ext cx="196691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0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 autoUpdateAnimBg="0"/>
      <p:bldP spid="110598" grpId="0" animBg="1" autoUpdateAnimBg="0"/>
      <p:bldP spid="110609" grpId="0" autoUpdateAnimBg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2">
            <a:extLst>
              <a:ext uri="{FF2B5EF4-FFF2-40B4-BE49-F238E27FC236}">
                <a16:creationId xmlns:a16="http://schemas.microsoft.com/office/drawing/2014/main" id="{941D6DB4-8835-4B4A-AD73-D006AD98D6EF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5350" y="22415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EB04D8D1-FEB3-4705-909D-1C252B59C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736" y="1266799"/>
            <a:ext cx="3531417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瞬时功率在一个周期内的平均值 </a:t>
            </a:r>
          </a:p>
        </p:txBody>
      </p:sp>
      <p:graphicFrame>
        <p:nvGraphicFramePr>
          <p:cNvPr id="111622" name="Object 6">
            <a:hlinkClick r:id="" action="ppaction://ole?verb=0"/>
            <a:extLst>
              <a:ext uri="{FF2B5EF4-FFF2-40B4-BE49-F238E27FC236}">
                <a16:creationId xmlns:a16="http://schemas.microsoft.com/office/drawing/2014/main" id="{437E6A3C-1CE6-4BEF-82D9-55561CD20D17}"/>
              </a:ext>
            </a:extLst>
          </p:cNvPr>
          <p:cNvGraphicFramePr>
            <a:graphicFrameLocks/>
          </p:cNvGraphicFramePr>
          <p:nvPr/>
        </p:nvGraphicFramePr>
        <p:xfrm>
          <a:off x="2241550" y="1708150"/>
          <a:ext cx="471963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8" name="Equation" r:id="rId4" imgW="1765300" imgH="393700" progId="Equation.3">
                  <p:embed/>
                </p:oleObj>
              </mc:Choice>
              <mc:Fallback>
                <p:oleObj name="Equation" r:id="rId4" imgW="1765300" imgH="393700" progId="Equation.3">
                  <p:embed/>
                  <p:pic>
                    <p:nvPicPr>
                      <p:cNvPr id="111622" name="Object 6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437E6A3C-1CE6-4BEF-82D9-55561CD20D17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1550" y="1708150"/>
                        <a:ext cx="4719638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3" name="Object 7">
            <a:hlinkClick r:id="" action="ppaction://ole?verb=0"/>
            <a:extLst>
              <a:ext uri="{FF2B5EF4-FFF2-40B4-BE49-F238E27FC236}">
                <a16:creationId xmlns:a16="http://schemas.microsoft.com/office/drawing/2014/main" id="{EE425F7C-0692-4288-8121-8C4DF69C3994}"/>
              </a:ext>
            </a:extLst>
          </p:cNvPr>
          <p:cNvGraphicFramePr>
            <a:graphicFrameLocks/>
          </p:cNvGraphicFramePr>
          <p:nvPr/>
        </p:nvGraphicFramePr>
        <p:xfrm>
          <a:off x="2546350" y="3581400"/>
          <a:ext cx="472440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9" name="Equation" r:id="rId6" imgW="1892300" imgH="393700" progId="Equation.3">
                  <p:embed/>
                </p:oleObj>
              </mc:Choice>
              <mc:Fallback>
                <p:oleObj name="Equation" r:id="rId6" imgW="1892300" imgH="393700" progId="Equation.3">
                  <p:embed/>
                  <p:pic>
                    <p:nvPicPr>
                      <p:cNvPr id="111623" name="Object 7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EE425F7C-0692-4288-8121-8C4DF69C3994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6350" y="3581400"/>
                        <a:ext cx="4724400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4" name="AutoShape 8" descr="40%">
            <a:extLst>
              <a:ext uri="{FF2B5EF4-FFF2-40B4-BE49-F238E27FC236}">
                <a16:creationId xmlns:a16="http://schemas.microsoft.com/office/drawing/2014/main" id="{DF4821EB-5D54-4A4F-9C97-422FC9428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950" y="2546350"/>
            <a:ext cx="990600" cy="457200"/>
          </a:xfrm>
          <a:prstGeom prst="wedgeEllipseCallout">
            <a:avLst>
              <a:gd name="adj1" fmla="val 41667"/>
              <a:gd name="adj2" fmla="val -97222"/>
            </a:avLst>
          </a:prstGeom>
          <a:pattFill prst="pct40">
            <a:fgClr>
              <a:srgbClr val="FF9966"/>
            </a:fgClr>
            <a:bgClr>
              <a:srgbClr val="FFFFFF"/>
            </a:bgClr>
          </a:patt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大写</a:t>
            </a:r>
          </a:p>
        </p:txBody>
      </p:sp>
      <p:graphicFrame>
        <p:nvGraphicFramePr>
          <p:cNvPr id="111625" name="Object 9">
            <a:extLst>
              <a:ext uri="{FF2B5EF4-FFF2-40B4-BE49-F238E27FC236}">
                <a16:creationId xmlns:a16="http://schemas.microsoft.com/office/drawing/2014/main" id="{5EC7125C-D216-458B-A645-A33024E94B6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3976" y="2667000"/>
          <a:ext cx="4371975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0" name="Equation" r:id="rId8" imgW="1930400" imgH="393700" progId="Equation.3">
                  <p:embed/>
                </p:oleObj>
              </mc:Choice>
              <mc:Fallback>
                <p:oleObj name="Equation" r:id="rId8" imgW="1930400" imgH="393700" progId="Equation.3">
                  <p:embed/>
                  <p:pic>
                    <p:nvPicPr>
                      <p:cNvPr id="111625" name="Object 9">
                        <a:extLst>
                          <a:ext uri="{FF2B5EF4-FFF2-40B4-BE49-F238E27FC236}">
                            <a16:creationId xmlns:a16="http://schemas.microsoft.com/office/drawing/2014/main" id="{5EC7125C-D216-458B-A645-A33024E94B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3976" y="2667000"/>
                        <a:ext cx="4371975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6" name="Rectangle 10">
            <a:extLst>
              <a:ext uri="{FF2B5EF4-FFF2-40B4-BE49-F238E27FC236}">
                <a16:creationId xmlns:a16="http://schemas.microsoft.com/office/drawing/2014/main" id="{5DD3D4E0-F13E-49DF-88AA-7239D0952CA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012950" y="641350"/>
            <a:ext cx="4419600" cy="533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平均功率</a:t>
            </a: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(</a:t>
            </a:r>
            <a:r>
              <a:rPr lang="zh-CN" alt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有功功率</a:t>
            </a: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)</a:t>
            </a: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endParaRPr lang="en-US" altLang="zh-CN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</a:endParaRPr>
          </a:p>
        </p:txBody>
      </p:sp>
      <p:graphicFrame>
        <p:nvGraphicFramePr>
          <p:cNvPr id="111627" name="Object 11" descr="40%">
            <a:extLst>
              <a:ext uri="{FF2B5EF4-FFF2-40B4-BE49-F238E27FC236}">
                <a16:creationId xmlns:a16="http://schemas.microsoft.com/office/drawing/2014/main" id="{C7A585AC-C537-43F1-AC87-83F1B545D2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33650" y="4657726"/>
          <a:ext cx="16891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1" name="公式" r:id="rId10" imgW="609600" imgH="152531" progId="Equation.3">
                  <p:embed/>
                </p:oleObj>
              </mc:Choice>
              <mc:Fallback>
                <p:oleObj name="公式" r:id="rId10" imgW="609600" imgH="152531" progId="Equation.3">
                  <p:embed/>
                  <p:pic>
                    <p:nvPicPr>
                      <p:cNvPr id="111627" name="Object 11" descr="40%">
                        <a:extLst>
                          <a:ext uri="{FF2B5EF4-FFF2-40B4-BE49-F238E27FC236}">
                            <a16:creationId xmlns:a16="http://schemas.microsoft.com/office/drawing/2014/main" id="{C7A585AC-C537-43F1-AC87-83F1B545D2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3650" y="4657726"/>
                        <a:ext cx="168910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12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57150">
                            <a:solidFill>
                              <a:srgbClr val="33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8" name="Text Box 12">
            <a:extLst>
              <a:ext uri="{FF2B5EF4-FFF2-40B4-BE49-F238E27FC236}">
                <a16:creationId xmlns:a16="http://schemas.microsoft.com/office/drawing/2014/main" id="{82D0CAFB-9586-4FEC-AD60-AB6351550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9038" y="4603751"/>
            <a:ext cx="2444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单位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瓦（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111629" name="Object 13" descr="40%">
            <a:extLst>
              <a:ext uri="{FF2B5EF4-FFF2-40B4-BE49-F238E27FC236}">
                <a16:creationId xmlns:a16="http://schemas.microsoft.com/office/drawing/2014/main" id="{80FC68CD-6A8C-46A5-8E11-E3B223911B2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22751" y="4603750"/>
          <a:ext cx="119697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2" name="公式" r:id="rId13" imgW="469925" imgH="165144" progId="Equation.3">
                  <p:embed/>
                </p:oleObj>
              </mc:Choice>
              <mc:Fallback>
                <p:oleObj name="公式" r:id="rId13" imgW="469925" imgH="165144" progId="Equation.3">
                  <p:embed/>
                  <p:pic>
                    <p:nvPicPr>
                      <p:cNvPr id="111629" name="Object 13" descr="40%">
                        <a:extLst>
                          <a:ext uri="{FF2B5EF4-FFF2-40B4-BE49-F238E27FC236}">
                            <a16:creationId xmlns:a16="http://schemas.microsoft.com/office/drawing/2014/main" id="{80FC68CD-6A8C-46A5-8E11-E3B223911B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1" y="4603750"/>
                        <a:ext cx="119697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12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57150">
                            <a:solidFill>
                              <a:srgbClr val="33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4">
            <a:extLst>
              <a:ext uri="{FF2B5EF4-FFF2-40B4-BE49-F238E27FC236}">
                <a16:creationId xmlns:a16="http://schemas.microsoft.com/office/drawing/2014/main" id="{E17F28B2-EC1E-457B-9076-9CDD411C30BC}"/>
              </a:ext>
            </a:extLst>
          </p:cNvPr>
          <p:cNvGrpSpPr>
            <a:grpSpLocks/>
          </p:cNvGrpSpPr>
          <p:nvPr/>
        </p:nvGrpSpPr>
        <p:grpSpPr bwMode="auto">
          <a:xfrm>
            <a:off x="7627939" y="3146425"/>
            <a:ext cx="2460625" cy="488950"/>
            <a:chOff x="3461" y="2830"/>
            <a:chExt cx="1474" cy="308"/>
          </a:xfrm>
        </p:grpSpPr>
        <p:sp>
          <p:nvSpPr>
            <p:cNvPr id="36881" name="Line 15">
              <a:extLst>
                <a:ext uri="{FF2B5EF4-FFF2-40B4-BE49-F238E27FC236}">
                  <a16:creationId xmlns:a16="http://schemas.microsoft.com/office/drawing/2014/main" id="{8B0C2149-6E30-4FB4-BE5F-309265429F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1" y="2976"/>
              <a:ext cx="124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882" name="Text Box 16">
              <a:extLst>
                <a:ext uri="{FF2B5EF4-FFF2-40B4-BE49-F238E27FC236}">
                  <a16:creationId xmlns:a16="http://schemas.microsoft.com/office/drawing/2014/main" id="{09C02032-B28B-4E01-84C5-B6E609072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4" y="2830"/>
              <a:ext cx="231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6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endParaRPr lang="en-US" altLang="zh-CN" sz="2600" b="1" i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111633" name="Object 17" descr="40%">
            <a:extLst>
              <a:ext uri="{FF2B5EF4-FFF2-40B4-BE49-F238E27FC236}">
                <a16:creationId xmlns:a16="http://schemas.microsoft.com/office/drawing/2014/main" id="{D72D6ADD-3E0A-4FD8-BB30-BCE04C58CD1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89550" y="4370388"/>
          <a:ext cx="1066800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3" name="公式" r:id="rId15" imgW="431652" imgH="393744" progId="Equation.3">
                  <p:embed/>
                </p:oleObj>
              </mc:Choice>
              <mc:Fallback>
                <p:oleObj name="公式" r:id="rId15" imgW="431652" imgH="393744" progId="Equation.3">
                  <p:embed/>
                  <p:pic>
                    <p:nvPicPr>
                      <p:cNvPr id="111633" name="Object 17" descr="40%">
                        <a:extLst>
                          <a:ext uri="{FF2B5EF4-FFF2-40B4-BE49-F238E27FC236}">
                            <a16:creationId xmlns:a16="http://schemas.microsoft.com/office/drawing/2014/main" id="{D72D6ADD-3E0A-4FD8-BB30-BCE04C58CD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9550" y="4370388"/>
                        <a:ext cx="1066800" cy="99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12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57150">
                            <a:solidFill>
                              <a:srgbClr val="33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64" name="Text Box 48">
            <a:extLst>
              <a:ext uri="{FF2B5EF4-FFF2-40B4-BE49-F238E27FC236}">
                <a16:creationId xmlns:a16="http://schemas.microsoft.com/office/drawing/2014/main" id="{A3C79081-D712-4D8A-9A7E-B22DE0360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6750" y="5365750"/>
            <a:ext cx="838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注意：通常铭牌数据或测量的功率均指有功功率。</a:t>
            </a:r>
          </a:p>
        </p:txBody>
      </p:sp>
      <p:pic>
        <p:nvPicPr>
          <p:cNvPr id="36879" name="Picture 168" descr="图片13">
            <a:extLst>
              <a:ext uri="{FF2B5EF4-FFF2-40B4-BE49-F238E27FC236}">
                <a16:creationId xmlns:a16="http://schemas.microsoft.com/office/drawing/2014/main" id="{49CF9443-5307-48FE-8DBD-4C3053A98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476250"/>
            <a:ext cx="1697038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785" name="Picture 169" descr="图片16">
            <a:extLst>
              <a:ext uri="{FF2B5EF4-FFF2-40B4-BE49-F238E27FC236}">
                <a16:creationId xmlns:a16="http://schemas.microsoft.com/office/drawing/2014/main" id="{8EE32450-C800-46E1-BBD7-C28A15A0E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3" y="2533651"/>
            <a:ext cx="31877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1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2" dur="500"/>
                                        <p:tgtEl>
                                          <p:spTgt spid="11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1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4" grpId="0" animBg="1" autoUpdateAnimBg="0"/>
      <p:bldP spid="111628" grpId="0" autoUpdateAnimBg="0"/>
      <p:bldP spid="11166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7" name="Text Box 11">
            <a:extLst>
              <a:ext uri="{FF2B5EF4-FFF2-40B4-BE49-F238E27FC236}">
                <a16:creationId xmlns:a16="http://schemas.microsoft.com/office/drawing/2014/main" id="{7A13B4ED-DB48-4DEE-91EF-3EF03D94B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4" y="566779"/>
            <a:ext cx="5400675" cy="641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666750" indent="-66675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>
                <a:latin typeface="仿宋_GB2312"/>
                <a:ea typeface="仿宋_GB2312"/>
                <a:cs typeface="仿宋_GB2312"/>
                <a:sym typeface="Symbol" panose="05050102010706020507" pitchFamily="18" charset="2"/>
              </a:rPr>
              <a:t>3</a:t>
            </a:r>
            <a:r>
              <a:rPr lang="en-US" altLang="zh-CN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.</a:t>
            </a:r>
            <a:r>
              <a:rPr lang="zh-CN" altLang="en-US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基尔霍夫电压定律</a:t>
            </a:r>
            <a:r>
              <a:rPr lang="zh-CN" altLang="en-US">
                <a:latin typeface="仿宋_GB2312"/>
                <a:ea typeface="仿宋_GB2312"/>
                <a:cs typeface="仿宋_GB2312"/>
                <a:sym typeface="Symbol" panose="05050102010706020507" pitchFamily="18" charset="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(KVL)</a:t>
            </a:r>
            <a:endParaRPr lang="en-US" altLang="zh-CN">
              <a:latin typeface="Times New Roman" panose="02020603050405020304" pitchFamily="18" charset="0"/>
              <a:ea typeface="仿宋_GB2312"/>
              <a:cs typeface="仿宋_GB2312"/>
            </a:endParaRPr>
          </a:p>
        </p:txBody>
      </p:sp>
      <p:graphicFrame>
        <p:nvGraphicFramePr>
          <p:cNvPr id="249935" name="Object 79">
            <a:extLst>
              <a:ext uri="{FF2B5EF4-FFF2-40B4-BE49-F238E27FC236}">
                <a16:creationId xmlns:a16="http://schemas.microsoft.com/office/drawing/2014/main" id="{6B189B61-29CD-4B8F-B4CF-93E9D1BB57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79651" y="2349501"/>
          <a:ext cx="2392363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6" name="公式" r:id="rId7" imgW="749252" imgH="431820" progId="Equation.3">
                  <p:embed/>
                </p:oleObj>
              </mc:Choice>
              <mc:Fallback>
                <p:oleObj name="公式" r:id="rId7" imgW="749252" imgH="431820" progId="Equation.3">
                  <p:embed/>
                  <p:pic>
                    <p:nvPicPr>
                      <p:cNvPr id="249935" name="Object 79">
                        <a:extLst>
                          <a:ext uri="{FF2B5EF4-FFF2-40B4-BE49-F238E27FC236}">
                            <a16:creationId xmlns:a16="http://schemas.microsoft.com/office/drawing/2014/main" id="{6B189B61-29CD-4B8F-B4CF-93E9D1BB57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1" y="2349501"/>
                        <a:ext cx="2392363" cy="113506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CCCC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9936" name="Object 80">
            <a:extLst>
              <a:ext uri="{FF2B5EF4-FFF2-40B4-BE49-F238E27FC236}">
                <a16:creationId xmlns:a16="http://schemas.microsoft.com/office/drawing/2014/main" id="{60159AE7-9C64-4F0A-A073-0FC287F325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590393"/>
              </p:ext>
            </p:extLst>
          </p:nvPr>
        </p:nvGraphicFramePr>
        <p:xfrm>
          <a:off x="5808663" y="2492376"/>
          <a:ext cx="3600450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7" name="公式" r:id="rId9" imgW="1117577" imgH="241380" progId="Equation.3">
                  <p:embed/>
                </p:oleObj>
              </mc:Choice>
              <mc:Fallback>
                <p:oleObj name="公式" r:id="rId9" imgW="1117577" imgH="241380" progId="Equation.3">
                  <p:embed/>
                  <p:pic>
                    <p:nvPicPr>
                      <p:cNvPr id="249936" name="Object 80">
                        <a:extLst>
                          <a:ext uri="{FF2B5EF4-FFF2-40B4-BE49-F238E27FC236}">
                            <a16:creationId xmlns:a16="http://schemas.microsoft.com/office/drawing/2014/main" id="{60159AE7-9C64-4F0A-A073-0FC287F325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8663" y="2492376"/>
                        <a:ext cx="3600450" cy="65881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18">
            <a:extLst>
              <a:ext uri="{FF2B5EF4-FFF2-40B4-BE49-F238E27FC236}">
                <a16:creationId xmlns:a16="http://schemas.microsoft.com/office/drawing/2014/main" id="{07F09323-6A53-47AB-B44F-FDDEC2F18996}"/>
              </a:ext>
            </a:extLst>
          </p:cNvPr>
          <p:cNvGrpSpPr>
            <a:grpSpLocks/>
          </p:cNvGrpSpPr>
          <p:nvPr/>
        </p:nvGrpSpPr>
        <p:grpSpPr bwMode="auto">
          <a:xfrm>
            <a:off x="9745663" y="4148138"/>
            <a:ext cx="493712" cy="819150"/>
            <a:chOff x="1673" y="401"/>
            <a:chExt cx="311" cy="516"/>
          </a:xfrm>
        </p:grpSpPr>
        <p:sp>
          <p:nvSpPr>
            <p:cNvPr id="65608" name="Line 119">
              <a:extLst>
                <a:ext uri="{FF2B5EF4-FFF2-40B4-BE49-F238E27FC236}">
                  <a16:creationId xmlns:a16="http://schemas.microsoft.com/office/drawing/2014/main" id="{BC692E2F-E1B7-45E4-B167-C7D742223E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4" y="917"/>
              <a:ext cx="1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609" name="Line 120">
              <a:extLst>
                <a:ext uri="{FF2B5EF4-FFF2-40B4-BE49-F238E27FC236}">
                  <a16:creationId xmlns:a16="http://schemas.microsoft.com/office/drawing/2014/main" id="{D7682E50-EFF9-4816-8540-40AAF3E0BF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4" y="485"/>
              <a:ext cx="1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610" name="Line 121">
              <a:extLst>
                <a:ext uri="{FF2B5EF4-FFF2-40B4-BE49-F238E27FC236}">
                  <a16:creationId xmlns:a16="http://schemas.microsoft.com/office/drawing/2014/main" id="{D047CE79-DBBD-41C6-8DC9-4D4807E717F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1764" y="485"/>
              <a:ext cx="1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611" name="Text Box 122">
              <a:extLst>
                <a:ext uri="{FF2B5EF4-FFF2-40B4-BE49-F238E27FC236}">
                  <a16:creationId xmlns:a16="http://schemas.microsoft.com/office/drawing/2014/main" id="{CD3D16C5-D57C-4246-8E6F-DA512F17CF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3" y="593"/>
              <a:ext cx="31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i="1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U</a:t>
              </a:r>
              <a:r>
                <a:rPr lang="en-US" altLang="zh-CN" sz="1400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3</a:t>
              </a:r>
              <a:endPara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</p:grpSp>
      <p:grpSp>
        <p:nvGrpSpPr>
          <p:cNvPr id="3" name="Group 123">
            <a:extLst>
              <a:ext uri="{FF2B5EF4-FFF2-40B4-BE49-F238E27FC236}">
                <a16:creationId xmlns:a16="http://schemas.microsoft.com/office/drawing/2014/main" id="{5C56559E-7A12-4AF7-BFD2-0901F32F6226}"/>
              </a:ext>
            </a:extLst>
          </p:cNvPr>
          <p:cNvGrpSpPr>
            <a:grpSpLocks/>
          </p:cNvGrpSpPr>
          <p:nvPr/>
        </p:nvGrpSpPr>
        <p:grpSpPr bwMode="auto">
          <a:xfrm>
            <a:off x="6288088" y="4724400"/>
            <a:ext cx="493712" cy="819150"/>
            <a:chOff x="1673" y="401"/>
            <a:chExt cx="311" cy="516"/>
          </a:xfrm>
        </p:grpSpPr>
        <p:sp>
          <p:nvSpPr>
            <p:cNvPr id="65604" name="Line 124">
              <a:extLst>
                <a:ext uri="{FF2B5EF4-FFF2-40B4-BE49-F238E27FC236}">
                  <a16:creationId xmlns:a16="http://schemas.microsoft.com/office/drawing/2014/main" id="{440F35BE-839A-4FCE-BDFA-F06D2F2F0B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4" y="917"/>
              <a:ext cx="1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605" name="Line 125">
              <a:extLst>
                <a:ext uri="{FF2B5EF4-FFF2-40B4-BE49-F238E27FC236}">
                  <a16:creationId xmlns:a16="http://schemas.microsoft.com/office/drawing/2014/main" id="{65357C89-9C8C-415D-84A2-ED4ACC7C82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4" y="485"/>
              <a:ext cx="1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606" name="Line 126">
              <a:extLst>
                <a:ext uri="{FF2B5EF4-FFF2-40B4-BE49-F238E27FC236}">
                  <a16:creationId xmlns:a16="http://schemas.microsoft.com/office/drawing/2014/main" id="{17B60369-567B-40FC-AAAF-320A146905D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1764" y="485"/>
              <a:ext cx="1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607" name="Text Box 127">
              <a:extLst>
                <a:ext uri="{FF2B5EF4-FFF2-40B4-BE49-F238E27FC236}">
                  <a16:creationId xmlns:a16="http://schemas.microsoft.com/office/drawing/2014/main" id="{B821257F-4801-4034-8AED-438228C275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3" y="593"/>
              <a:ext cx="31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i="1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U</a:t>
              </a:r>
              <a:r>
                <a:rPr lang="en-US" altLang="zh-CN" sz="1400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1</a:t>
              </a:r>
              <a:endPara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</p:grpSp>
      <p:grpSp>
        <p:nvGrpSpPr>
          <p:cNvPr id="4" name="Group 128">
            <a:extLst>
              <a:ext uri="{FF2B5EF4-FFF2-40B4-BE49-F238E27FC236}">
                <a16:creationId xmlns:a16="http://schemas.microsoft.com/office/drawing/2014/main" id="{2DDBA9A7-13FA-42AB-9C09-6CE1C314766F}"/>
              </a:ext>
            </a:extLst>
          </p:cNvPr>
          <p:cNvGrpSpPr>
            <a:grpSpLocks/>
          </p:cNvGrpSpPr>
          <p:nvPr/>
        </p:nvGrpSpPr>
        <p:grpSpPr bwMode="auto">
          <a:xfrm>
            <a:off x="7727951" y="3357563"/>
            <a:ext cx="1058863" cy="457200"/>
            <a:chOff x="3291" y="1678"/>
            <a:chExt cx="667" cy="288"/>
          </a:xfrm>
        </p:grpSpPr>
        <p:sp>
          <p:nvSpPr>
            <p:cNvPr id="65599" name="Line 129">
              <a:extLst>
                <a:ext uri="{FF2B5EF4-FFF2-40B4-BE49-F238E27FC236}">
                  <a16:creationId xmlns:a16="http://schemas.microsoft.com/office/drawing/2014/main" id="{4E87B8C7-0F8C-4A2B-A144-3EA3B5A07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0" y="1824"/>
              <a:ext cx="1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5600" name="Group 130">
              <a:extLst>
                <a:ext uri="{FF2B5EF4-FFF2-40B4-BE49-F238E27FC236}">
                  <a16:creationId xmlns:a16="http://schemas.microsoft.com/office/drawing/2014/main" id="{3DB31FBB-78C6-495C-BB9B-B5C632C22D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1" y="1728"/>
              <a:ext cx="168" cy="168"/>
              <a:chOff x="3303" y="1716"/>
              <a:chExt cx="168" cy="168"/>
            </a:xfrm>
          </p:grpSpPr>
          <p:sp>
            <p:nvSpPr>
              <p:cNvPr id="65602" name="Line 131">
                <a:extLst>
                  <a:ext uri="{FF2B5EF4-FFF2-40B4-BE49-F238E27FC236}">
                    <a16:creationId xmlns:a16="http://schemas.microsoft.com/office/drawing/2014/main" id="{80707365-B8A9-44B1-976D-18F9A5C81A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3" y="1812"/>
                <a:ext cx="16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5603" name="Line 132">
                <a:extLst>
                  <a:ext uri="{FF2B5EF4-FFF2-40B4-BE49-F238E27FC236}">
                    <a16:creationId xmlns:a16="http://schemas.microsoft.com/office/drawing/2014/main" id="{8DAF7BA8-6826-4A1F-9DB0-73C6BB3CF7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3303" y="1800"/>
                <a:ext cx="16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5601" name="Text Box 133">
              <a:extLst>
                <a:ext uri="{FF2B5EF4-FFF2-40B4-BE49-F238E27FC236}">
                  <a16:creationId xmlns:a16="http://schemas.microsoft.com/office/drawing/2014/main" id="{DCF37C60-365E-4EFD-B99E-4315EA64C5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9" y="1678"/>
              <a:ext cx="31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i="1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U</a:t>
              </a:r>
              <a:r>
                <a:rPr lang="en-US" altLang="zh-CN" sz="1400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2</a:t>
              </a:r>
              <a:endPara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</p:grpSp>
      <p:grpSp>
        <p:nvGrpSpPr>
          <p:cNvPr id="6" name="Group 134">
            <a:extLst>
              <a:ext uri="{FF2B5EF4-FFF2-40B4-BE49-F238E27FC236}">
                <a16:creationId xmlns:a16="http://schemas.microsoft.com/office/drawing/2014/main" id="{1F3BE539-ADD3-42D8-9E92-907AF972C1EC}"/>
              </a:ext>
            </a:extLst>
          </p:cNvPr>
          <p:cNvGrpSpPr>
            <a:grpSpLocks/>
          </p:cNvGrpSpPr>
          <p:nvPr/>
        </p:nvGrpSpPr>
        <p:grpSpPr bwMode="auto">
          <a:xfrm>
            <a:off x="8593138" y="5635625"/>
            <a:ext cx="925512" cy="457200"/>
            <a:chOff x="1408" y="3696"/>
            <a:chExt cx="583" cy="288"/>
          </a:xfrm>
        </p:grpSpPr>
        <p:grpSp>
          <p:nvGrpSpPr>
            <p:cNvPr id="65594" name="Group 135">
              <a:extLst>
                <a:ext uri="{FF2B5EF4-FFF2-40B4-BE49-F238E27FC236}">
                  <a16:creationId xmlns:a16="http://schemas.microsoft.com/office/drawing/2014/main" id="{9EB266B3-9C04-48FC-B818-98DA2BD36C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3" y="3760"/>
              <a:ext cx="168" cy="168"/>
              <a:chOff x="3303" y="1716"/>
              <a:chExt cx="168" cy="168"/>
            </a:xfrm>
          </p:grpSpPr>
          <p:sp>
            <p:nvSpPr>
              <p:cNvPr id="65597" name="Line 136">
                <a:extLst>
                  <a:ext uri="{FF2B5EF4-FFF2-40B4-BE49-F238E27FC236}">
                    <a16:creationId xmlns:a16="http://schemas.microsoft.com/office/drawing/2014/main" id="{21AF7C54-6101-4591-877D-D3409125D4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3" y="1812"/>
                <a:ext cx="16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5598" name="Line 137">
                <a:extLst>
                  <a:ext uri="{FF2B5EF4-FFF2-40B4-BE49-F238E27FC236}">
                    <a16:creationId xmlns:a16="http://schemas.microsoft.com/office/drawing/2014/main" id="{3317A165-D069-4040-AD5F-600895FF67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3303" y="1800"/>
                <a:ext cx="16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5595" name="Text Box 138">
              <a:extLst>
                <a:ext uri="{FF2B5EF4-FFF2-40B4-BE49-F238E27FC236}">
                  <a16:creationId xmlns:a16="http://schemas.microsoft.com/office/drawing/2014/main" id="{2C019053-6EB8-4766-8D02-C3CA95F2A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3696"/>
              <a:ext cx="31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i="1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U</a:t>
              </a:r>
              <a:r>
                <a:rPr lang="en-US" altLang="zh-CN" sz="1400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4</a:t>
              </a:r>
              <a:endPara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96" name="Line 139">
              <a:extLst>
                <a:ext uri="{FF2B5EF4-FFF2-40B4-BE49-F238E27FC236}">
                  <a16:creationId xmlns:a16="http://schemas.microsoft.com/office/drawing/2014/main" id="{EF79BAA5-D7C0-4084-8AE9-215B1E9EDA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08" y="3856"/>
              <a:ext cx="1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" name="Group 149">
            <a:extLst>
              <a:ext uri="{FF2B5EF4-FFF2-40B4-BE49-F238E27FC236}">
                <a16:creationId xmlns:a16="http://schemas.microsoft.com/office/drawing/2014/main" id="{24345320-491C-4906-A2E6-E913A227E502}"/>
              </a:ext>
            </a:extLst>
          </p:cNvPr>
          <p:cNvGrpSpPr>
            <a:grpSpLocks/>
          </p:cNvGrpSpPr>
          <p:nvPr/>
        </p:nvGrpSpPr>
        <p:grpSpPr bwMode="auto">
          <a:xfrm>
            <a:off x="7800976" y="4437064"/>
            <a:ext cx="403225" cy="790575"/>
            <a:chOff x="4980" y="1428"/>
            <a:chExt cx="212" cy="594"/>
          </a:xfrm>
        </p:grpSpPr>
        <p:sp>
          <p:nvSpPr>
            <p:cNvPr id="65592" name="Arc 150">
              <a:extLst>
                <a:ext uri="{FF2B5EF4-FFF2-40B4-BE49-F238E27FC236}">
                  <a16:creationId xmlns:a16="http://schemas.microsoft.com/office/drawing/2014/main" id="{7429B5E9-C77F-4133-8D31-75783CFD2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1428"/>
              <a:ext cx="212" cy="594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1724"/>
                    <a:pt x="6697" y="3106"/>
                    <a:pt x="16268" y="668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11724"/>
                    <a:pt x="6697" y="3106"/>
                    <a:pt x="16268" y="668"/>
                  </a:cubicBezTo>
                  <a:lnTo>
                    <a:pt x="21600" y="21600"/>
                  </a:lnTo>
                  <a:lnTo>
                    <a:pt x="21599" y="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593" name="Text Box 151">
              <a:extLst>
                <a:ext uri="{FF2B5EF4-FFF2-40B4-BE49-F238E27FC236}">
                  <a16:creationId xmlns:a16="http://schemas.microsoft.com/office/drawing/2014/main" id="{D594D990-F02F-4BFD-A670-5151B21345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8" y="1526"/>
              <a:ext cx="116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8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endParaRPr>
            </a:p>
          </p:txBody>
        </p:sp>
      </p:grpSp>
      <p:grpSp>
        <p:nvGrpSpPr>
          <p:cNvPr id="65546" name="Group 153">
            <a:extLst>
              <a:ext uri="{FF2B5EF4-FFF2-40B4-BE49-F238E27FC236}">
                <a16:creationId xmlns:a16="http://schemas.microsoft.com/office/drawing/2014/main" id="{F4DD3B37-4FD1-468B-8912-B59FBA74B492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65590" name="Picture 154" descr="78900">
              <a:extLst>
                <a:ext uri="{FF2B5EF4-FFF2-40B4-BE49-F238E27FC236}">
                  <a16:creationId xmlns:a16="http://schemas.microsoft.com/office/drawing/2014/main" id="{C2325419-5BA6-4010-A081-6E9D6EE8D7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591" name="Text Box 15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A67ED79-C275-408E-A292-85D05750B3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65547" name="Group 156">
            <a:extLst>
              <a:ext uri="{FF2B5EF4-FFF2-40B4-BE49-F238E27FC236}">
                <a16:creationId xmlns:a16="http://schemas.microsoft.com/office/drawing/2014/main" id="{531DCFC0-BF1A-4540-A3E2-A38B63187539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65588" name="Picture 157" descr="78900">
              <a:extLst>
                <a:ext uri="{FF2B5EF4-FFF2-40B4-BE49-F238E27FC236}">
                  <a16:creationId xmlns:a16="http://schemas.microsoft.com/office/drawing/2014/main" id="{740003AC-628C-4C68-A007-25789197C8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589" name="Text Box 158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9D5F663-79CB-43F7-A0C2-64A5D7DCC5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sp>
        <p:nvSpPr>
          <p:cNvPr id="250052" name="Text Box 196">
            <a:extLst>
              <a:ext uri="{FF2B5EF4-FFF2-40B4-BE49-F238E27FC236}">
                <a16:creationId xmlns:a16="http://schemas.microsoft.com/office/drawing/2014/main" id="{648C2D72-339D-4F37-87E9-57CFA2045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3716338"/>
            <a:ext cx="3529012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AutoNum type="circleNumDbPlain"/>
            </a:pPr>
            <a:r>
              <a:rPr lang="zh-CN" altLang="en-US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标定各元件电压参考方向     </a:t>
            </a:r>
          </a:p>
        </p:txBody>
      </p:sp>
      <p:sp>
        <p:nvSpPr>
          <p:cNvPr id="250053" name="Text Box 197">
            <a:extLst>
              <a:ext uri="{FF2B5EF4-FFF2-40B4-BE49-F238E27FC236}">
                <a16:creationId xmlns:a16="http://schemas.microsoft.com/office/drawing/2014/main" id="{1CF4EA6A-F72A-4E7B-B8A1-A9943EC81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0725" y="4797426"/>
            <a:ext cx="4033838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AutoNum type="circleNumDbPlain" startAt="2"/>
            </a:pPr>
            <a:r>
              <a:rPr lang="zh-CN" altLang="en-US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选定回路绕行方向，顺时针或逆时针</a:t>
            </a:r>
            <a:r>
              <a:rPr lang="en-US" altLang="zh-CN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.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（电位升取负号，电位降取正号）</a:t>
            </a:r>
            <a:endParaRPr lang="en-US" altLang="zh-CN" sz="200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11" name="Group 198">
            <a:extLst>
              <a:ext uri="{FF2B5EF4-FFF2-40B4-BE49-F238E27FC236}">
                <a16:creationId xmlns:a16="http://schemas.microsoft.com/office/drawing/2014/main" id="{EC2DF9D8-1FD9-4378-A4B5-DE5297A86985}"/>
              </a:ext>
            </a:extLst>
          </p:cNvPr>
          <p:cNvGrpSpPr>
            <a:grpSpLocks/>
          </p:cNvGrpSpPr>
          <p:nvPr/>
        </p:nvGrpSpPr>
        <p:grpSpPr bwMode="auto">
          <a:xfrm>
            <a:off x="6000751" y="3716338"/>
            <a:ext cx="3959225" cy="2608262"/>
            <a:chOff x="2699" y="2341"/>
            <a:chExt cx="2494" cy="1643"/>
          </a:xfrm>
        </p:grpSpPr>
        <p:sp>
          <p:nvSpPr>
            <p:cNvPr id="65555" name="Oval 199">
              <a:extLst>
                <a:ext uri="{FF2B5EF4-FFF2-40B4-BE49-F238E27FC236}">
                  <a16:creationId xmlns:a16="http://schemas.microsoft.com/office/drawing/2014/main" id="{4247DDCA-E69E-4564-A840-78BBB94F2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7" y="3339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47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400">
                <a:solidFill>
                  <a:srgbClr val="FFFF00"/>
                </a:solidFill>
                <a:ea typeface="仿宋_GB2312"/>
                <a:cs typeface="仿宋_GB2312"/>
              </a:endParaRPr>
            </a:p>
          </p:txBody>
        </p:sp>
        <p:sp>
          <p:nvSpPr>
            <p:cNvPr id="65556" name="Oval 200">
              <a:extLst>
                <a:ext uri="{FF2B5EF4-FFF2-40B4-BE49-F238E27FC236}">
                  <a16:creationId xmlns:a16="http://schemas.microsoft.com/office/drawing/2014/main" id="{BAA735FA-FACB-41D2-8E36-2B85D3384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2523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47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400">
                <a:solidFill>
                  <a:srgbClr val="FFFF00"/>
                </a:solidFill>
                <a:ea typeface="仿宋_GB2312"/>
                <a:cs typeface="仿宋_GB2312"/>
              </a:endParaRPr>
            </a:p>
          </p:txBody>
        </p:sp>
        <p:sp>
          <p:nvSpPr>
            <p:cNvPr id="65557" name="Line 201">
              <a:extLst>
                <a:ext uri="{FF2B5EF4-FFF2-40B4-BE49-F238E27FC236}">
                  <a16:creationId xmlns:a16="http://schemas.microsoft.com/office/drawing/2014/main" id="{BD9B67DE-319F-484E-A74A-0482DD7D36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2432"/>
              <a:ext cx="1633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58" name="Line 202">
              <a:extLst>
                <a:ext uri="{FF2B5EF4-FFF2-40B4-BE49-F238E27FC236}">
                  <a16:creationId xmlns:a16="http://schemas.microsoft.com/office/drawing/2014/main" id="{DA14E5B5-CFEC-4D62-8E5D-B4B47429A9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3521"/>
              <a:ext cx="1633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59" name="Line 203">
              <a:extLst>
                <a:ext uri="{FF2B5EF4-FFF2-40B4-BE49-F238E27FC236}">
                  <a16:creationId xmlns:a16="http://schemas.microsoft.com/office/drawing/2014/main" id="{4F8A5202-7044-4F79-ADFF-8242B7036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2432"/>
              <a:ext cx="0" cy="108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60" name="Line 204">
              <a:extLst>
                <a:ext uri="{FF2B5EF4-FFF2-40B4-BE49-F238E27FC236}">
                  <a16:creationId xmlns:a16="http://schemas.microsoft.com/office/drawing/2014/main" id="{BD594C00-7AF6-40B6-9F1A-87215B232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3521"/>
              <a:ext cx="226" cy="9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61" name="Line 205">
              <a:extLst>
                <a:ext uri="{FF2B5EF4-FFF2-40B4-BE49-F238E27FC236}">
                  <a16:creationId xmlns:a16="http://schemas.microsoft.com/office/drawing/2014/main" id="{13915591-5ED4-4199-A997-1A5E3DF052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67" y="2341"/>
              <a:ext cx="226" cy="85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62" name="Line 206">
              <a:extLst>
                <a:ext uri="{FF2B5EF4-FFF2-40B4-BE49-F238E27FC236}">
                  <a16:creationId xmlns:a16="http://schemas.microsoft.com/office/drawing/2014/main" id="{56747D0A-6221-46FA-BDE5-122BA3E30A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07" y="3521"/>
              <a:ext cx="232" cy="9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63" name="Line 207">
              <a:extLst>
                <a:ext uri="{FF2B5EF4-FFF2-40B4-BE49-F238E27FC236}">
                  <a16:creationId xmlns:a16="http://schemas.microsoft.com/office/drawing/2014/main" id="{695E919B-90C7-44FB-B585-3575BCC5A6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7" y="2341"/>
              <a:ext cx="199" cy="72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64" name="Line 208">
              <a:extLst>
                <a:ext uri="{FF2B5EF4-FFF2-40B4-BE49-F238E27FC236}">
                  <a16:creationId xmlns:a16="http://schemas.microsoft.com/office/drawing/2014/main" id="{7B2EBD58-182A-4187-8AF4-74758B7368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5" y="2840"/>
              <a:ext cx="0" cy="281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65" name="Line 209">
              <a:extLst>
                <a:ext uri="{FF2B5EF4-FFF2-40B4-BE49-F238E27FC236}">
                  <a16:creationId xmlns:a16="http://schemas.microsoft.com/office/drawing/2014/main" id="{275A6E2E-4421-44C1-B2CB-9B042B5C9C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05" y="3430"/>
              <a:ext cx="263" cy="2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66" name="Line 210">
              <a:extLst>
                <a:ext uri="{FF2B5EF4-FFF2-40B4-BE49-F238E27FC236}">
                  <a16:creationId xmlns:a16="http://schemas.microsoft.com/office/drawing/2014/main" id="{8B69F1F6-FCB9-49ED-B7DA-32915043B1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6" y="2523"/>
              <a:ext cx="309" cy="0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67" name="Line 211">
              <a:extLst>
                <a:ext uri="{FF2B5EF4-FFF2-40B4-BE49-F238E27FC236}">
                  <a16:creationId xmlns:a16="http://schemas.microsoft.com/office/drawing/2014/main" id="{70C7AC1C-1EAD-41BF-9146-481C8E9047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31" y="2523"/>
              <a:ext cx="0" cy="281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68" name="Text Box 212">
              <a:extLst>
                <a:ext uri="{FF2B5EF4-FFF2-40B4-BE49-F238E27FC236}">
                  <a16:creationId xmlns:a16="http://schemas.microsoft.com/office/drawing/2014/main" id="{182AECB5-65D1-4080-8D0B-6CA1E148FC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0" y="2704"/>
              <a:ext cx="40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I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1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69" name="Text Box 213">
              <a:extLst>
                <a:ext uri="{FF2B5EF4-FFF2-40B4-BE49-F238E27FC236}">
                  <a16:creationId xmlns:a16="http://schemas.microsoft.com/office/drawing/2014/main" id="{0DA44834-B2CA-4E99-9763-009882B357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1" y="2360"/>
              <a:ext cx="223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+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0" name="Text Box 214">
              <a:extLst>
                <a:ext uri="{FF2B5EF4-FFF2-40B4-BE49-F238E27FC236}">
                  <a16:creationId xmlns:a16="http://schemas.microsoft.com/office/drawing/2014/main" id="{FAFBE793-BDE6-447A-A0D2-E035BC0CC7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9" y="2568"/>
              <a:ext cx="47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U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S1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1" name="Text Box 215">
              <a:extLst>
                <a:ext uri="{FF2B5EF4-FFF2-40B4-BE49-F238E27FC236}">
                  <a16:creationId xmlns:a16="http://schemas.microsoft.com/office/drawing/2014/main" id="{0E1AD9B5-22C3-49D7-98B7-DA009CECDC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4" y="3067"/>
              <a:ext cx="43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1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2" name="Text Box 216">
              <a:extLst>
                <a:ext uri="{FF2B5EF4-FFF2-40B4-BE49-F238E27FC236}">
                  <a16:creationId xmlns:a16="http://schemas.microsoft.com/office/drawing/2014/main" id="{94D136DE-F204-4900-BFA6-85DDF6AB14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9" y="3067"/>
              <a:ext cx="472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I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4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3" name="Text Box 217">
              <a:extLst>
                <a:ext uri="{FF2B5EF4-FFF2-40B4-BE49-F238E27FC236}">
                  <a16:creationId xmlns:a16="http://schemas.microsoft.com/office/drawing/2014/main" id="{B86DAE87-F3D8-4AD7-94CE-8A9CBD630E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0" y="3383"/>
              <a:ext cx="1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_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4" name="Text Box 218">
              <a:extLst>
                <a:ext uri="{FF2B5EF4-FFF2-40B4-BE49-F238E27FC236}">
                  <a16:creationId xmlns:a16="http://schemas.microsoft.com/office/drawing/2014/main" id="{646BAF27-DB88-4F24-A798-6E3A4015B0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9" y="3521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+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5" name="Text Box 219">
              <a:extLst>
                <a:ext uri="{FF2B5EF4-FFF2-40B4-BE49-F238E27FC236}">
                  <a16:creationId xmlns:a16="http://schemas.microsoft.com/office/drawing/2014/main" id="{DD147915-5381-4DEA-B0E0-6634BCC3DC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1" y="3657"/>
              <a:ext cx="4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U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S4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6" name="Text Box 220">
              <a:extLst>
                <a:ext uri="{FF2B5EF4-FFF2-40B4-BE49-F238E27FC236}">
                  <a16:creationId xmlns:a16="http://schemas.microsoft.com/office/drawing/2014/main" id="{16530B1B-F273-49DC-A321-D5E7A5949D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7" y="3112"/>
              <a:ext cx="40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4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7" name="Text Box 221">
              <a:extLst>
                <a:ext uri="{FF2B5EF4-FFF2-40B4-BE49-F238E27FC236}">
                  <a16:creationId xmlns:a16="http://schemas.microsoft.com/office/drawing/2014/main" id="{4BB00333-A574-4374-9987-388DBEC35E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3" y="2477"/>
              <a:ext cx="29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I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3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8" name="Text Box 222">
              <a:extLst>
                <a:ext uri="{FF2B5EF4-FFF2-40B4-BE49-F238E27FC236}">
                  <a16:creationId xmlns:a16="http://schemas.microsoft.com/office/drawing/2014/main" id="{D3995892-CD0B-4D27-BE88-CBB1465F6B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3" y="2749"/>
              <a:ext cx="39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3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79" name="Text Box 223">
              <a:extLst>
                <a:ext uri="{FF2B5EF4-FFF2-40B4-BE49-F238E27FC236}">
                  <a16:creationId xmlns:a16="http://schemas.microsoft.com/office/drawing/2014/main" id="{59D806AB-E785-43EF-A3F2-BD559A1282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2523"/>
              <a:ext cx="43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R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2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80" name="Text Box 224">
              <a:extLst>
                <a:ext uri="{FF2B5EF4-FFF2-40B4-BE49-F238E27FC236}">
                  <a16:creationId xmlns:a16="http://schemas.microsoft.com/office/drawing/2014/main" id="{6AD767C4-0C45-4C98-A3CB-CCCA6A09B5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6" y="2477"/>
              <a:ext cx="32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i="1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I</a:t>
              </a:r>
              <a:r>
                <a:rPr lang="en-US" altLang="zh-CN" sz="2800" baseline="-250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2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81" name="Text Box 225">
              <a:extLst>
                <a:ext uri="{FF2B5EF4-FFF2-40B4-BE49-F238E27FC236}">
                  <a16:creationId xmlns:a16="http://schemas.microsoft.com/office/drawing/2014/main" id="{40A48AE5-05E4-4EC3-9DCF-A88DA384D0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3" y="2608"/>
              <a:ext cx="22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82" name="Text Box 226">
              <a:extLst>
                <a:ext uri="{FF2B5EF4-FFF2-40B4-BE49-F238E27FC236}">
                  <a16:creationId xmlns:a16="http://schemas.microsoft.com/office/drawing/2014/main" id="{38D35D2E-BE26-474A-A488-F829365CD8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6" y="2659"/>
              <a:ext cx="18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_</a:t>
              </a:r>
              <a:endParaRPr lang="en-US" altLang="zh-CN" sz="28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endParaRPr>
            </a:p>
          </p:txBody>
        </p:sp>
        <p:sp>
          <p:nvSpPr>
            <p:cNvPr id="65583" name="Line 227">
              <a:extLst>
                <a:ext uri="{FF2B5EF4-FFF2-40B4-BE49-F238E27FC236}">
                  <a16:creationId xmlns:a16="http://schemas.microsoft.com/office/drawing/2014/main" id="{BC9F666C-BB6A-4BA4-BCE3-F3847F5CE1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2432"/>
              <a:ext cx="0" cy="108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584" name="Rectangle 228">
              <a:extLst>
                <a:ext uri="{FF2B5EF4-FFF2-40B4-BE49-F238E27FC236}">
                  <a16:creationId xmlns:a16="http://schemas.microsoft.com/office/drawing/2014/main" id="{2EF1FFB1-76A6-4F93-9CD9-72A203631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1" y="2749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5585" name="Rectangle 229">
              <a:extLst>
                <a:ext uri="{FF2B5EF4-FFF2-40B4-BE49-F238E27FC236}">
                  <a16:creationId xmlns:a16="http://schemas.microsoft.com/office/drawing/2014/main" id="{FC0ABDA6-3A1B-48D2-8B9B-17FF06192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" y="3430"/>
              <a:ext cx="317" cy="1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5586" name="Rectangle 230">
              <a:extLst>
                <a:ext uri="{FF2B5EF4-FFF2-40B4-BE49-F238E27FC236}">
                  <a16:creationId xmlns:a16="http://schemas.microsoft.com/office/drawing/2014/main" id="{52EC6D50-2254-4615-9E91-1F6EE0D87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2387"/>
              <a:ext cx="317" cy="1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5587" name="Rectangle 231">
              <a:extLst>
                <a:ext uri="{FF2B5EF4-FFF2-40B4-BE49-F238E27FC236}">
                  <a16:creationId xmlns:a16="http://schemas.microsoft.com/office/drawing/2014/main" id="{CD75A333-42F0-4607-A476-B72F95660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8" y="3022"/>
              <a:ext cx="127" cy="318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50091" name="Text Box 235" descr="斜纹布">
            <a:extLst>
              <a:ext uri="{FF2B5EF4-FFF2-40B4-BE49-F238E27FC236}">
                <a16:creationId xmlns:a16="http://schemas.microsoft.com/office/drawing/2014/main" id="{3237F159-5DB0-4903-80FB-5B45B58FD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9" y="1125538"/>
            <a:ext cx="8353425" cy="11176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>
                <a:solidFill>
                  <a:srgbClr val="FF0000"/>
                </a:solidFill>
                <a:ea typeface="楷体_GB2312" pitchFamily="49" charset="-122"/>
                <a:sym typeface="Symbol" panose="05050102010706020507" pitchFamily="18" charset="2"/>
              </a:rPr>
              <a:t>	</a:t>
            </a:r>
            <a:r>
              <a:rPr lang="zh-CN" altLang="en-US" sz="2800">
                <a:solidFill>
                  <a:srgbClr val="FF0000"/>
                </a:solidFill>
                <a:ea typeface="楷体_GB2312" pitchFamily="49" charset="-122"/>
                <a:sym typeface="Symbol" panose="05050102010706020507" pitchFamily="18" charset="2"/>
              </a:rPr>
              <a:t>在</a:t>
            </a:r>
            <a:r>
              <a:rPr lang="zh-CN" altLang="zh-CN" sz="2800">
                <a:solidFill>
                  <a:srgbClr val="FF0000"/>
                </a:solidFill>
                <a:ea typeface="楷体_GB2312" pitchFamily="49" charset="-122"/>
                <a:sym typeface="Symbol" panose="05050102010706020507" pitchFamily="18" charset="2"/>
              </a:rPr>
              <a:t>电路中，任一时刻，</a:t>
            </a:r>
            <a:r>
              <a:rPr lang="zh-CN" altLang="en-US" sz="2800">
                <a:solidFill>
                  <a:srgbClr val="FF0000"/>
                </a:solidFill>
                <a:ea typeface="楷体_GB2312" pitchFamily="49" charset="-122"/>
                <a:sym typeface="Symbol" panose="05050102010706020507" pitchFamily="18" charset="2"/>
              </a:rPr>
              <a:t>沿任一回路，所有支路电压的代数和恒等于零</a:t>
            </a:r>
            <a:r>
              <a:rPr lang="zh-CN" altLang="zh-CN" sz="2800">
                <a:solidFill>
                  <a:srgbClr val="FF0000"/>
                </a:solidFill>
                <a:ea typeface="楷体_GB2312" pitchFamily="49" charset="-122"/>
                <a:sym typeface="Symbol" panose="05050102010706020507" pitchFamily="18" charset="2"/>
              </a:rPr>
              <a:t>。</a:t>
            </a:r>
            <a:endParaRPr lang="zh-CN" altLang="en-US" sz="2800">
              <a:solidFill>
                <a:srgbClr val="FF0000"/>
              </a:solidFill>
              <a:ea typeface="楷体_GB2312" pitchFamily="49" charset="-122"/>
            </a:endParaRPr>
          </a:p>
        </p:txBody>
      </p:sp>
      <p:grpSp>
        <p:nvGrpSpPr>
          <p:cNvPr id="65552" name="Group 239">
            <a:extLst>
              <a:ext uri="{FF2B5EF4-FFF2-40B4-BE49-F238E27FC236}">
                <a16:creationId xmlns:a16="http://schemas.microsoft.com/office/drawing/2014/main" id="{9D056D55-247D-4015-8148-F279B81E8CCE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65553" name="Picture 240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912FA626-9562-4F25-9128-7C12E3D74B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554" name="Text Box 241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893DB3C6-0553-4D73-B3B6-862CAAEF10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249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50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9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49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5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250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250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67" grpId="0"/>
      <p:bldP spid="250052" grpId="0" autoUpdateAnimBg="0"/>
      <p:bldP spid="250053" grpId="0" autoUpdateAnimBg="0"/>
      <p:bldP spid="250091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0" name="Rectangle 20">
            <a:extLst>
              <a:ext uri="{FF2B5EF4-FFF2-40B4-BE49-F238E27FC236}">
                <a16:creationId xmlns:a16="http://schemas.microsoft.com/office/drawing/2014/main" id="{C3EC1BEE-5308-4663-81CB-F1AD4B2C7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76250"/>
            <a:ext cx="5791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.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.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电感元件的交流电路</a:t>
            </a:r>
          </a:p>
        </p:txBody>
      </p:sp>
      <p:graphicFrame>
        <p:nvGraphicFramePr>
          <p:cNvPr id="112711" name="Object 71">
            <a:hlinkClick r:id="" action="ppaction://ole?verb=0"/>
            <a:extLst>
              <a:ext uri="{FF2B5EF4-FFF2-40B4-BE49-F238E27FC236}">
                <a16:creationId xmlns:a16="http://schemas.microsoft.com/office/drawing/2014/main" id="{140E6D94-5DB6-4B5D-AD31-A821B61B2487}"/>
              </a:ext>
            </a:extLst>
          </p:cNvPr>
          <p:cNvGraphicFramePr>
            <a:graphicFrameLocks/>
          </p:cNvGraphicFramePr>
          <p:nvPr/>
        </p:nvGraphicFramePr>
        <p:xfrm>
          <a:off x="3303588" y="3162301"/>
          <a:ext cx="4081462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2" name="Equation" r:id="rId4" imgW="1574800" imgH="254000" progId="Equation.3">
                  <p:embed/>
                </p:oleObj>
              </mc:Choice>
              <mc:Fallback>
                <p:oleObj name="Equation" r:id="rId4" imgW="1574800" imgH="254000" progId="Equation.3">
                  <p:embed/>
                  <p:pic>
                    <p:nvPicPr>
                      <p:cNvPr id="112711" name="Object 71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140E6D94-5DB6-4B5D-AD31-A821B61B2487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3588" y="3162301"/>
                        <a:ext cx="4081462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2" name="Text Box 72">
            <a:extLst>
              <a:ext uri="{FF2B5EF4-FFF2-40B4-BE49-F238E27FC236}">
                <a16:creationId xmlns:a16="http://schemas.microsoft.com/office/drawing/2014/main" id="{B68B841F-2BF9-4D5D-BF4B-0FF55F6E7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1" y="1393826"/>
            <a:ext cx="26844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33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基本</a:t>
            </a:r>
            <a:r>
              <a:rPr lang="zh-CN" altLang="en-US" sz="2800" b="1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关系式：</a:t>
            </a:r>
          </a:p>
        </p:txBody>
      </p:sp>
      <p:sp>
        <p:nvSpPr>
          <p:cNvPr id="112713" name="Rectangle 73">
            <a:extLst>
              <a:ext uri="{FF2B5EF4-FFF2-40B4-BE49-F238E27FC236}">
                <a16:creationId xmlns:a16="http://schemas.microsoft.com/office/drawing/2014/main" id="{CA8C4218-694A-4C89-9423-1AAB7EB24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3250" y="4416703"/>
            <a:ext cx="2876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</a:t>
            </a:r>
            <a:r>
              <a:rPr lang="en-US" altLang="zh-CN" b="1">
                <a:solidFill>
                  <a:srgbClr val="FF0000"/>
                </a:solidFill>
              </a:rPr>
              <a:t>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频率相同</a:t>
            </a:r>
          </a:p>
        </p:txBody>
      </p:sp>
      <p:sp>
        <p:nvSpPr>
          <p:cNvPr id="112714" name="Text Box 74">
            <a:extLst>
              <a:ext uri="{FF2B5EF4-FFF2-40B4-BE49-F238E27FC236}">
                <a16:creationId xmlns:a16="http://schemas.microsoft.com/office/drawing/2014/main" id="{37F603BB-EA3F-4461-8243-BF4071387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0" y="4799013"/>
            <a:ext cx="2667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</a:t>
            </a:r>
            <a:r>
              <a:rPr lang="en-US" altLang="zh-CN" b="1">
                <a:solidFill>
                  <a:srgbClr val="FF0000"/>
                </a:solidFill>
              </a:rPr>
              <a:t> </a:t>
            </a:r>
            <a:r>
              <a:rPr lang="en-US" altLang="zh-CN" b="1" i="1">
                <a:solidFill>
                  <a:srgbClr val="000099"/>
                </a:solidFill>
              </a:rPr>
              <a:t>U </a:t>
            </a:r>
            <a:r>
              <a:rPr lang="en-US" altLang="zh-CN" b="1">
                <a:solidFill>
                  <a:srgbClr val="000099"/>
                </a:solidFill>
              </a:rPr>
              <a:t>=</a:t>
            </a:r>
            <a:r>
              <a:rPr lang="en-US" altLang="zh-CN" b="1" i="1">
                <a:solidFill>
                  <a:srgbClr val="000099"/>
                </a:solidFill>
              </a:rPr>
              <a:t>I</a:t>
            </a:r>
            <a:r>
              <a:rPr lang="en-US" altLang="zh-CN" b="1" i="1">
                <a:solidFill>
                  <a:srgbClr val="000099"/>
                </a:solidFill>
                <a:sym typeface="Symbol" pitchFamily="18" charset="2"/>
              </a:rPr>
              <a:t> L</a:t>
            </a:r>
            <a:r>
              <a:rPr lang="en-US" altLang="zh-CN" b="1">
                <a:solidFill>
                  <a:srgbClr val="000099"/>
                </a:solidFill>
              </a:rPr>
              <a:t>  </a:t>
            </a:r>
          </a:p>
        </p:txBody>
      </p:sp>
      <p:sp>
        <p:nvSpPr>
          <p:cNvPr id="112715" name="Text Box 75">
            <a:extLst>
              <a:ext uri="{FF2B5EF4-FFF2-40B4-BE49-F238E27FC236}">
                <a16:creationId xmlns:a16="http://schemas.microsoft.com/office/drawing/2014/main" id="{19C8A614-1ED6-476F-8FC2-75B23E28E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0" y="5256213"/>
            <a:ext cx="3714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</a:t>
            </a:r>
            <a:r>
              <a:rPr lang="en-US" altLang="zh-CN" b="1">
                <a:solidFill>
                  <a:srgbClr val="FF0000"/>
                </a:solidFill>
              </a:rPr>
              <a:t>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电压超前电流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90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</a:t>
            </a:r>
          </a:p>
        </p:txBody>
      </p:sp>
      <p:sp>
        <p:nvSpPr>
          <p:cNvPr id="37896" name="Line 76">
            <a:extLst>
              <a:ext uri="{FF2B5EF4-FFF2-40B4-BE49-F238E27FC236}">
                <a16:creationId xmlns:a16="http://schemas.microsoft.com/office/drawing/2014/main" id="{97F80996-F929-489C-97DE-AC3CA822AF7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15250" y="4478339"/>
            <a:ext cx="15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77">
            <a:extLst>
              <a:ext uri="{FF2B5EF4-FFF2-40B4-BE49-F238E27FC236}">
                <a16:creationId xmlns:a16="http://schemas.microsoft.com/office/drawing/2014/main" id="{2B745D5F-B9A4-4009-B6C2-0A2ABE17873A}"/>
              </a:ext>
            </a:extLst>
          </p:cNvPr>
          <p:cNvGrpSpPr>
            <a:grpSpLocks/>
          </p:cNvGrpSpPr>
          <p:nvPr/>
        </p:nvGrpSpPr>
        <p:grpSpPr bwMode="auto">
          <a:xfrm>
            <a:off x="6419850" y="5773738"/>
            <a:ext cx="3810000" cy="588962"/>
            <a:chOff x="3084" y="3565"/>
            <a:chExt cx="2400" cy="371"/>
          </a:xfrm>
        </p:grpSpPr>
        <p:graphicFrame>
          <p:nvGraphicFramePr>
            <p:cNvPr id="37915" name="Object 78">
              <a:extLst>
                <a:ext uri="{FF2B5EF4-FFF2-40B4-BE49-F238E27FC236}">
                  <a16:creationId xmlns:a16="http://schemas.microsoft.com/office/drawing/2014/main" id="{27C665AC-93FA-4F8E-B4D9-37723421451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77" y="3565"/>
            <a:ext cx="1607" cy="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353" name="Equation" r:id="rId6" imgW="1168301" imgH="203375" progId="Equation.3">
                    <p:embed/>
                  </p:oleObj>
                </mc:Choice>
                <mc:Fallback>
                  <p:oleObj name="Equation" r:id="rId6" imgW="1168301" imgH="203375" progId="Equation.3">
                    <p:embed/>
                    <p:pic>
                      <p:nvPicPr>
                        <p:cNvPr id="37915" name="Object 78">
                          <a:extLst>
                            <a:ext uri="{FF2B5EF4-FFF2-40B4-BE49-F238E27FC236}">
                              <a16:creationId xmlns:a16="http://schemas.microsoft.com/office/drawing/2014/main" id="{27C665AC-93FA-4F8E-B4D9-37723421451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7" y="3565"/>
                          <a:ext cx="1607" cy="3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16" name="Text Box 79">
              <a:extLst>
                <a:ext uri="{FF2B5EF4-FFF2-40B4-BE49-F238E27FC236}">
                  <a16:creationId xmlns:a16="http://schemas.microsoft.com/office/drawing/2014/main" id="{ACC2BE46-B7A1-42E9-AB38-AE9E69BB4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4" y="3575"/>
              <a:ext cx="7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相位差</a:t>
              </a:r>
              <a:endPara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720" name="Line 80">
            <a:extLst>
              <a:ext uri="{FF2B5EF4-FFF2-40B4-BE49-F238E27FC236}">
                <a16:creationId xmlns:a16="http://schemas.microsoft.com/office/drawing/2014/main" id="{DBD5B423-B885-4098-B1D0-A82487A886D5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36957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22" name="Rectangle 82">
            <a:extLst>
              <a:ext uri="{FF2B5EF4-FFF2-40B4-BE49-F238E27FC236}">
                <a16:creationId xmlns:a16="http://schemas.microsoft.com/office/drawing/2014/main" id="{58BBB1E4-DD22-4DC8-A6F4-E4C96526B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800100"/>
            <a:ext cx="4038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altLang="zh-CN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zh-CN" altLang="en-US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电压与电流的关系</a:t>
            </a:r>
          </a:p>
        </p:txBody>
      </p:sp>
      <p:graphicFrame>
        <p:nvGraphicFramePr>
          <p:cNvPr id="112728" name="Object 88" descr="40%">
            <a:hlinkClick r:id="" action="ppaction://ole?verb=0"/>
            <a:extLst>
              <a:ext uri="{FF2B5EF4-FFF2-40B4-BE49-F238E27FC236}">
                <a16:creationId xmlns:a16="http://schemas.microsoft.com/office/drawing/2014/main" id="{BD5898F1-B39C-4454-9CAD-F2040D9D586F}"/>
              </a:ext>
            </a:extLst>
          </p:cNvPr>
          <p:cNvGraphicFramePr>
            <a:graphicFrameLocks/>
          </p:cNvGraphicFramePr>
          <p:nvPr/>
        </p:nvGraphicFramePr>
        <p:xfrm>
          <a:off x="4495800" y="1181101"/>
          <a:ext cx="2514600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4" name="Equation" r:id="rId8" imgW="927223" imgH="368125" progId="Equation.3">
                  <p:embed/>
                </p:oleObj>
              </mc:Choice>
              <mc:Fallback>
                <p:oleObj name="Equation" r:id="rId8" imgW="927223" imgH="368125" progId="Equation.3">
                  <p:embed/>
                  <p:pic>
                    <p:nvPicPr>
                      <p:cNvPr id="112728" name="Object 88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BD5898F1-B39C-4454-9CAD-F2040D9D586F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181101"/>
                        <a:ext cx="2514600" cy="97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10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89">
            <a:extLst>
              <a:ext uri="{FF2B5EF4-FFF2-40B4-BE49-F238E27FC236}">
                <a16:creationId xmlns:a16="http://schemas.microsoft.com/office/drawing/2014/main" id="{7D9E24F2-123C-425F-9A7C-F3C6EFE49945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1851026"/>
            <a:ext cx="3048000" cy="652463"/>
            <a:chOff x="384" y="1344"/>
            <a:chExt cx="2005" cy="430"/>
          </a:xfrm>
        </p:grpSpPr>
        <p:sp>
          <p:nvSpPr>
            <p:cNvPr id="37913" name="Text Box 90">
              <a:extLst>
                <a:ext uri="{FF2B5EF4-FFF2-40B4-BE49-F238E27FC236}">
                  <a16:creationId xmlns:a16="http://schemas.microsoft.com/office/drawing/2014/main" id="{CD5CD70E-8B87-4B91-8C8F-46B35636E0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1344"/>
              <a:ext cx="769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设：</a:t>
              </a:r>
            </a:p>
          </p:txBody>
        </p:sp>
        <p:graphicFrame>
          <p:nvGraphicFramePr>
            <p:cNvPr id="37914" name="Object 91">
              <a:hlinkClick r:id="" action="ppaction://ole?verb=0"/>
              <a:extLst>
                <a:ext uri="{FF2B5EF4-FFF2-40B4-BE49-F238E27FC236}">
                  <a16:creationId xmlns:a16="http://schemas.microsoft.com/office/drawing/2014/main" id="{A34B8751-FBAA-493A-B878-9B657F6B1820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46" y="1344"/>
            <a:ext cx="1543" cy="4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355" name="Equation" r:id="rId11" imgW="1002865" imgH="241195" progId="Equation.3">
                    <p:embed/>
                  </p:oleObj>
                </mc:Choice>
                <mc:Fallback>
                  <p:oleObj name="Equation" r:id="rId11" imgW="1002865" imgH="241195" progId="Equation.3">
                    <p:embed/>
                    <p:pic>
                      <p:nvPicPr>
                        <p:cNvPr id="37914" name="Object 91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A34B8751-FBAA-493A-B878-9B657F6B1820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6" y="1344"/>
                          <a:ext cx="1543" cy="4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2754" name="Object 114">
            <a:hlinkClick r:id="" action="ppaction://ole?verb=0"/>
            <a:extLst>
              <a:ext uri="{FF2B5EF4-FFF2-40B4-BE49-F238E27FC236}">
                <a16:creationId xmlns:a16="http://schemas.microsoft.com/office/drawing/2014/main" id="{6409F2B6-7201-49BB-AA09-FF50011B8E15}"/>
              </a:ext>
            </a:extLst>
          </p:cNvPr>
          <p:cNvGraphicFramePr>
            <a:graphicFrameLocks/>
          </p:cNvGraphicFramePr>
          <p:nvPr/>
        </p:nvGraphicFramePr>
        <p:xfrm>
          <a:off x="3014664" y="2330450"/>
          <a:ext cx="2700337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6" name="Equation" r:id="rId13" imgW="1167893" imgH="431613" progId="Equation.3">
                  <p:embed/>
                </p:oleObj>
              </mc:Choice>
              <mc:Fallback>
                <p:oleObj name="Equation" r:id="rId13" imgW="1167893" imgH="431613" progId="Equation.3">
                  <p:embed/>
                  <p:pic>
                    <p:nvPicPr>
                      <p:cNvPr id="112754" name="Object 114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6409F2B6-7201-49BB-AA09-FF50011B8E15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4664" y="2330450"/>
                        <a:ext cx="2700337" cy="106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5" name="Object 115">
            <a:hlinkClick r:id="" action="ppaction://ole?verb=0"/>
            <a:extLst>
              <a:ext uri="{FF2B5EF4-FFF2-40B4-BE49-F238E27FC236}">
                <a16:creationId xmlns:a16="http://schemas.microsoft.com/office/drawing/2014/main" id="{21A6C3BA-511E-4FE6-84D1-14FC0EC42FD5}"/>
              </a:ext>
            </a:extLst>
          </p:cNvPr>
          <p:cNvGraphicFramePr>
            <a:graphicFrameLocks/>
          </p:cNvGraphicFramePr>
          <p:nvPr/>
        </p:nvGraphicFramePr>
        <p:xfrm>
          <a:off x="3338514" y="3771901"/>
          <a:ext cx="3519487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7" name="Equation" r:id="rId15" imgW="1384300" imgH="241300" progId="Equation.3">
                  <p:embed/>
                </p:oleObj>
              </mc:Choice>
              <mc:Fallback>
                <p:oleObj name="Equation" r:id="rId15" imgW="1384300" imgH="241300" progId="Equation.3">
                  <p:embed/>
                  <p:pic>
                    <p:nvPicPr>
                      <p:cNvPr id="112755" name="Object 115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21A6C3BA-511E-4FE6-84D1-14FC0EC42FD5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514" y="3771901"/>
                        <a:ext cx="3519487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186">
            <a:extLst>
              <a:ext uri="{FF2B5EF4-FFF2-40B4-BE49-F238E27FC236}">
                <a16:creationId xmlns:a16="http://schemas.microsoft.com/office/drawing/2014/main" id="{E4A9E8E1-8C11-4BA4-8A78-5869DAF46ADB}"/>
              </a:ext>
            </a:extLst>
          </p:cNvPr>
          <p:cNvGrpSpPr>
            <a:grpSpLocks/>
          </p:cNvGrpSpPr>
          <p:nvPr/>
        </p:nvGrpSpPr>
        <p:grpSpPr bwMode="auto">
          <a:xfrm>
            <a:off x="2662238" y="5449888"/>
            <a:ext cx="823912" cy="571500"/>
            <a:chOff x="717" y="3433"/>
            <a:chExt cx="519" cy="360"/>
          </a:xfrm>
        </p:grpSpPr>
        <p:sp>
          <p:nvSpPr>
            <p:cNvPr id="37908" name="Line 152">
              <a:extLst>
                <a:ext uri="{FF2B5EF4-FFF2-40B4-BE49-F238E27FC236}">
                  <a16:creationId xmlns:a16="http://schemas.microsoft.com/office/drawing/2014/main" id="{DF9D31FE-DB05-47FE-A2C6-7E642D14CF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0" y="3433"/>
              <a:ext cx="0" cy="3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7909" name="Group 153">
              <a:extLst>
                <a:ext uri="{FF2B5EF4-FFF2-40B4-BE49-F238E27FC236}">
                  <a16:creationId xmlns:a16="http://schemas.microsoft.com/office/drawing/2014/main" id="{C7B00E2E-93CB-452D-B563-00419EC03A22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17" y="3730"/>
              <a:ext cx="370" cy="46"/>
              <a:chOff x="3216" y="3312"/>
              <a:chExt cx="240" cy="0"/>
            </a:xfrm>
          </p:grpSpPr>
          <p:sp>
            <p:nvSpPr>
              <p:cNvPr id="37911" name="Line 154">
                <a:extLst>
                  <a:ext uri="{FF2B5EF4-FFF2-40B4-BE49-F238E27FC236}">
                    <a16:creationId xmlns:a16="http://schemas.microsoft.com/office/drawing/2014/main" id="{0894BBC7-564A-43D7-87F3-3306DFBE80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4" y="331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912" name="Line 155">
                <a:extLst>
                  <a:ext uri="{FF2B5EF4-FFF2-40B4-BE49-F238E27FC236}">
                    <a16:creationId xmlns:a16="http://schemas.microsoft.com/office/drawing/2014/main" id="{47EB2C7C-2458-4F15-A4E0-F26B9BF84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16" y="331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7910" name="Rectangle 160">
              <a:extLst>
                <a:ext uri="{FF2B5EF4-FFF2-40B4-BE49-F238E27FC236}">
                  <a16:creationId xmlns:a16="http://schemas.microsoft.com/office/drawing/2014/main" id="{578E48D9-438E-42FD-AE57-F61236FFC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" y="3462"/>
              <a:ext cx="5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90</a:t>
              </a:r>
              <a:r>
                <a:rPr lang="en-US" altLang="zh-CN" sz="24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°</a:t>
              </a:r>
              <a:endParaRPr lang="en-US" altLang="zh-CN" sz="24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</p:grpSp>
      <p:sp>
        <p:nvSpPr>
          <p:cNvPr id="112721" name="Line 81">
            <a:extLst>
              <a:ext uri="{FF2B5EF4-FFF2-40B4-BE49-F238E27FC236}">
                <a16:creationId xmlns:a16="http://schemas.microsoft.com/office/drawing/2014/main" id="{C7B68876-E605-48CF-BE9F-FF71D0F326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1001" y="4303714"/>
            <a:ext cx="341313" cy="1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7906" name="Picture 196" descr="图片17">
            <a:extLst>
              <a:ext uri="{FF2B5EF4-FFF2-40B4-BE49-F238E27FC236}">
                <a16:creationId xmlns:a16="http://schemas.microsoft.com/office/drawing/2014/main" id="{C0241E1A-C3F5-4256-A8EF-F093DE593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9" y="1052513"/>
            <a:ext cx="1665287" cy="225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7" name="Picture 197" descr="图片18">
            <a:extLst>
              <a:ext uri="{FF2B5EF4-FFF2-40B4-BE49-F238E27FC236}">
                <a16:creationId xmlns:a16="http://schemas.microsoft.com/office/drawing/2014/main" id="{90E06703-02B5-4980-9922-92C1D9F7A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076700"/>
            <a:ext cx="3594100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2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2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2" grpId="0" autoUpdateAnimBg="0"/>
      <p:bldP spid="112713" grpId="0" autoUpdateAnimBg="0"/>
      <p:bldP spid="112714" grpId="0" autoUpdateAnimBg="0"/>
      <p:bldP spid="112715" grpId="0" autoUpdateAnimBg="0"/>
      <p:bldP spid="112722" grpId="0" autoUpdateAnimBg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0820" name="Object 4" descr="40%">
            <a:hlinkClick r:id="" action="ppaction://ole?verb=0"/>
            <a:extLst>
              <a:ext uri="{FF2B5EF4-FFF2-40B4-BE49-F238E27FC236}">
                <a16:creationId xmlns:a16="http://schemas.microsoft.com/office/drawing/2014/main" id="{12279C4D-62F7-4892-A3A4-CC30F3F6BF37}"/>
              </a:ext>
            </a:extLst>
          </p:cNvPr>
          <p:cNvGraphicFramePr>
            <a:graphicFrameLocks/>
          </p:cNvGraphicFramePr>
          <p:nvPr/>
        </p:nvGraphicFramePr>
        <p:xfrm>
          <a:off x="3036888" y="2057400"/>
          <a:ext cx="23733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6" name="Equation" r:id="rId4" imgW="1041252" imgH="190369" progId="Equation.3">
                  <p:embed/>
                </p:oleObj>
              </mc:Choice>
              <mc:Fallback>
                <p:oleObj name="Equation" r:id="rId4" imgW="1041252" imgH="190369" progId="Equation.3">
                  <p:embed/>
                  <p:pic>
                    <p:nvPicPr>
                      <p:cNvPr id="290820" name="Object 4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12279C4D-62F7-4892-A3A4-CC30F3F6BF37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888" y="2057400"/>
                        <a:ext cx="2373312" cy="533400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0821" name="Text Box 5">
            <a:extLst>
              <a:ext uri="{FF2B5EF4-FFF2-40B4-BE49-F238E27FC236}">
                <a16:creationId xmlns:a16="http://schemas.microsoft.com/office/drawing/2014/main" id="{30D86D3A-3810-4D23-8062-21A019E50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4726" y="1968501"/>
            <a:ext cx="720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则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</a:p>
        </p:txBody>
      </p:sp>
      <p:sp>
        <p:nvSpPr>
          <p:cNvPr id="290822" name="Rectangle 6">
            <a:extLst>
              <a:ext uri="{FF2B5EF4-FFF2-40B4-BE49-F238E27FC236}">
                <a16:creationId xmlns:a16="http://schemas.microsoft.com/office/drawing/2014/main" id="{00A4C879-B3E6-4949-9C9A-7B7064839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2650" y="1143001"/>
            <a:ext cx="1143000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defTabSz="762000">
              <a:spcBef>
                <a:spcPct val="50000"/>
              </a:spcBef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感抗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en-US" altLang="zh-CN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</a:endParaRPr>
          </a:p>
        </p:txBody>
      </p:sp>
      <p:sp>
        <p:nvSpPr>
          <p:cNvPr id="290823" name="Rectangle 7">
            <a:extLst>
              <a:ext uri="{FF2B5EF4-FFF2-40B4-BE49-F238E27FC236}">
                <a16:creationId xmlns:a16="http://schemas.microsoft.com/office/drawing/2014/main" id="{975E9075-5B0A-49E0-B9FF-05102ECD81A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81200" y="1885950"/>
            <a:ext cx="1676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buClrTx/>
              <a:buSzTx/>
              <a:buFontTx/>
              <a:buChar char="•"/>
            </a:pP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0824" name="Text Box 8" descr="40%">
            <a:extLst>
              <a:ext uri="{FF2B5EF4-FFF2-40B4-BE49-F238E27FC236}">
                <a16:creationId xmlns:a16="http://schemas.microsoft.com/office/drawing/2014/main" id="{1779E15B-412A-4C4C-B4CB-A7576FD06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4038601"/>
            <a:ext cx="525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 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电感</a:t>
            </a:r>
            <a:r>
              <a:rPr lang="en-US" altLang="zh-CN" sz="2800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L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具有通直阻交的作用</a:t>
            </a:r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73E2FA10-698E-4478-A902-3C3B1D0C01CE}"/>
              </a:ext>
            </a:extLst>
          </p:cNvPr>
          <p:cNvGrpSpPr>
            <a:grpSpLocks/>
          </p:cNvGrpSpPr>
          <p:nvPr/>
        </p:nvGrpSpPr>
        <p:grpSpPr bwMode="auto">
          <a:xfrm>
            <a:off x="3956050" y="2882905"/>
            <a:ext cx="5943600" cy="519113"/>
            <a:chOff x="1824" y="2733"/>
            <a:chExt cx="3744" cy="327"/>
          </a:xfrm>
        </p:grpSpPr>
        <p:sp>
          <p:nvSpPr>
            <p:cNvPr id="290826" name="Text Box 10">
              <a:extLst>
                <a:ext uri="{FF2B5EF4-FFF2-40B4-BE49-F238E27FC236}">
                  <a16:creationId xmlns:a16="http://schemas.microsoft.com/office/drawing/2014/main" id="{466193D5-83DC-489C-98F4-D821D3BE49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772"/>
              <a:ext cx="9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直流： </a:t>
              </a:r>
            </a:p>
          </p:txBody>
        </p:sp>
        <p:sp>
          <p:nvSpPr>
            <p:cNvPr id="38958" name="Text Box 11">
              <a:extLst>
                <a:ext uri="{FF2B5EF4-FFF2-40B4-BE49-F238E27FC236}">
                  <a16:creationId xmlns:a16="http://schemas.microsoft.com/office/drawing/2014/main" id="{F4590D4B-59A0-4471-B319-0DB3CA25EA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4" y="2733"/>
              <a:ext cx="302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 = 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, X</a:t>
              </a:r>
              <a:r>
                <a:rPr lang="en-US" altLang="zh-CN" sz="2800" b="1" i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L </a:t>
              </a:r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=0</a:t>
              </a: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，电感</a:t>
              </a: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L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视为</a:t>
              </a: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短路</a:t>
              </a:r>
            </a:p>
          </p:txBody>
        </p:sp>
      </p:grpSp>
      <p:sp>
        <p:nvSpPr>
          <p:cNvPr id="290828" name="AutoShape 12">
            <a:extLst>
              <a:ext uri="{FF2B5EF4-FFF2-40B4-BE49-F238E27FC236}">
                <a16:creationId xmlns:a16="http://schemas.microsoft.com/office/drawing/2014/main" id="{2633EBD0-901D-46E3-8FEC-F4230D334169}"/>
              </a:ext>
            </a:extLst>
          </p:cNvPr>
          <p:cNvSpPr>
            <a:spLocks/>
          </p:cNvSpPr>
          <p:nvPr/>
        </p:nvSpPr>
        <p:spPr bwMode="auto">
          <a:xfrm>
            <a:off x="3956050" y="3084513"/>
            <a:ext cx="133350" cy="800100"/>
          </a:xfrm>
          <a:prstGeom prst="leftBrace">
            <a:avLst>
              <a:gd name="adj1" fmla="val 50000"/>
              <a:gd name="adj2" fmla="val 50000"/>
            </a:avLst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0829" name="Text Box 13">
            <a:extLst>
              <a:ext uri="{FF2B5EF4-FFF2-40B4-BE49-F238E27FC236}">
                <a16:creationId xmlns:a16="http://schemas.microsoft.com/office/drawing/2014/main" id="{A392396D-BC4C-4203-92D7-9949518157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1926" y="457200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b="1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定义：</a:t>
            </a:r>
          </a:p>
        </p:txBody>
      </p:sp>
      <p:graphicFrame>
        <p:nvGraphicFramePr>
          <p:cNvPr id="290830" name="Object 14" descr="40%">
            <a:hlinkClick r:id="" action="ppaction://ole?verb=0"/>
            <a:extLst>
              <a:ext uri="{FF2B5EF4-FFF2-40B4-BE49-F238E27FC236}">
                <a16:creationId xmlns:a16="http://schemas.microsoft.com/office/drawing/2014/main" id="{AA706FDA-FF5A-48A0-81AD-48921A0ACBC3}"/>
              </a:ext>
            </a:extLst>
          </p:cNvPr>
          <p:cNvGraphicFramePr>
            <a:graphicFrameLocks/>
          </p:cNvGraphicFramePr>
          <p:nvPr/>
        </p:nvGraphicFramePr>
        <p:xfrm>
          <a:off x="3313114" y="1143001"/>
          <a:ext cx="2725737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7" name="Equation" r:id="rId7" imgW="1143049" imgH="190369" progId="Equation.3">
                  <p:embed/>
                </p:oleObj>
              </mc:Choice>
              <mc:Fallback>
                <p:oleObj name="Equation" r:id="rId7" imgW="1143049" imgH="190369" progId="Equation.3">
                  <p:embed/>
                  <p:pic>
                    <p:nvPicPr>
                      <p:cNvPr id="290830" name="Object 14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AA706FDA-FF5A-48A0-81AD-48921A0ACBC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14" y="1143001"/>
                        <a:ext cx="2725737" cy="550863"/>
                      </a:xfrm>
                      <a:prstGeom prst="rect">
                        <a:avLst/>
                      </a:prstGeom>
                      <a:blipFill dpi="0" rotWithShape="0">
                        <a:blip r:embed="rId9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0831" name="Object 15" descr="40%">
            <a:hlinkClick r:id="" action="ppaction://ole?verb=0"/>
            <a:extLst>
              <a:ext uri="{FF2B5EF4-FFF2-40B4-BE49-F238E27FC236}">
                <a16:creationId xmlns:a16="http://schemas.microsoft.com/office/drawing/2014/main" id="{DFB4835B-B145-4496-BFE0-E18C37770F8B}"/>
              </a:ext>
            </a:extLst>
          </p:cNvPr>
          <p:cNvGraphicFramePr>
            <a:graphicFrameLocks/>
          </p:cNvGraphicFramePr>
          <p:nvPr/>
        </p:nvGraphicFramePr>
        <p:xfrm>
          <a:off x="2286001" y="3186113"/>
          <a:ext cx="15922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8" name="Equation" r:id="rId10" imgW="825426" imgH="190369" progId="Equation.3">
                  <p:embed/>
                </p:oleObj>
              </mc:Choice>
              <mc:Fallback>
                <p:oleObj name="Equation" r:id="rId10" imgW="825426" imgH="190369" progId="Equation.3">
                  <p:embed/>
                  <p:pic>
                    <p:nvPicPr>
                      <p:cNvPr id="290831" name="Object 15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DFB4835B-B145-4496-BFE0-E18C37770F8B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1" y="3186113"/>
                        <a:ext cx="1592263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9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6">
            <a:extLst>
              <a:ext uri="{FF2B5EF4-FFF2-40B4-BE49-F238E27FC236}">
                <a16:creationId xmlns:a16="http://schemas.microsoft.com/office/drawing/2014/main" id="{6B39DF85-7CBB-40CB-9437-977F3CD1E05A}"/>
              </a:ext>
            </a:extLst>
          </p:cNvPr>
          <p:cNvGrpSpPr>
            <a:grpSpLocks/>
          </p:cNvGrpSpPr>
          <p:nvPr/>
        </p:nvGrpSpPr>
        <p:grpSpPr bwMode="auto">
          <a:xfrm>
            <a:off x="4241802" y="3402013"/>
            <a:ext cx="2536825" cy="519112"/>
            <a:chOff x="1956" y="3084"/>
            <a:chExt cx="1598" cy="327"/>
          </a:xfrm>
        </p:grpSpPr>
        <p:sp>
          <p:nvSpPr>
            <p:cNvPr id="290833" name="Text Box 17">
              <a:extLst>
                <a:ext uri="{FF2B5EF4-FFF2-40B4-BE49-F238E27FC236}">
                  <a16:creationId xmlns:a16="http://schemas.microsoft.com/office/drawing/2014/main" id="{AB2A7569-5380-4467-B817-CD9FEB6F85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" y="3157"/>
              <a:ext cx="60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交流：</a:t>
              </a:r>
              <a:r>
                <a:rPr lang="en-US" altLang="zh-CN" b="1" i="1">
                  <a:solidFill>
                    <a:srgbClr val="FF3300"/>
                  </a:solidFill>
                </a:rPr>
                <a:t>f</a:t>
              </a:r>
              <a:endParaRPr lang="en-US" altLang="zh-CN" b="1">
                <a:solidFill>
                  <a:srgbClr val="0000FF"/>
                </a:solidFill>
              </a:endParaRPr>
            </a:p>
          </p:txBody>
        </p:sp>
        <p:sp>
          <p:nvSpPr>
            <p:cNvPr id="38953" name="Rectangle 18">
              <a:extLst>
                <a:ext uri="{FF2B5EF4-FFF2-40B4-BE49-F238E27FC236}">
                  <a16:creationId xmlns:a16="http://schemas.microsoft.com/office/drawing/2014/main" id="{BE67DFCA-C461-407C-8164-83AFDBF75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6" y="3084"/>
              <a:ext cx="35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800" b="1" i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L</a:t>
              </a:r>
            </a:p>
          </p:txBody>
        </p:sp>
        <p:sp>
          <p:nvSpPr>
            <p:cNvPr id="38954" name="Line 19">
              <a:extLst>
                <a:ext uri="{FF2B5EF4-FFF2-40B4-BE49-F238E27FC236}">
                  <a16:creationId xmlns:a16="http://schemas.microsoft.com/office/drawing/2014/main" id="{97D7BBAC-91E0-431B-837A-1D7CFB9A17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3312"/>
              <a:ext cx="336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55" name="Line 20">
              <a:extLst>
                <a:ext uri="{FF2B5EF4-FFF2-40B4-BE49-F238E27FC236}">
                  <a16:creationId xmlns:a16="http://schemas.microsoft.com/office/drawing/2014/main" id="{8385544D-8C50-458D-94F5-BC42D34357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84" y="3120"/>
              <a:ext cx="0" cy="2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6" name="Line 21">
              <a:extLst>
                <a:ext uri="{FF2B5EF4-FFF2-40B4-BE49-F238E27FC236}">
                  <a16:creationId xmlns:a16="http://schemas.microsoft.com/office/drawing/2014/main" id="{8C5E88F0-07C7-4C25-843F-09C28710C0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52" y="3120"/>
              <a:ext cx="0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0838" name="Text Box 22">
            <a:extLst>
              <a:ext uri="{FF2B5EF4-FFF2-40B4-BE49-F238E27FC236}">
                <a16:creationId xmlns:a16="http://schemas.microsoft.com/office/drawing/2014/main" id="{BE01B7EA-9633-4AE0-A9C8-990E539D63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876" y="2341563"/>
            <a:ext cx="2619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600" b="1" i="1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600" b="1" i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r>
              <a:rPr lang="zh-CN" altLang="en-US" sz="2600" b="1">
                <a:latin typeface="Times New Roman" panose="02020603050405020304" pitchFamily="18" charset="0"/>
                <a:ea typeface="宋体" panose="02010600030101010101" pitchFamily="2" charset="-122"/>
              </a:rPr>
              <a:t>与 </a:t>
            </a:r>
            <a:r>
              <a:rPr lang="en-US" altLang="zh-CN" sz="2600" b="1" i="1">
                <a:latin typeface="Times New Roman" panose="02020603050405020304" pitchFamily="18" charset="0"/>
                <a:ea typeface="宋体" panose="02010600030101010101" pitchFamily="2" charset="-122"/>
              </a:rPr>
              <a:t>f </a:t>
            </a:r>
            <a:r>
              <a:rPr lang="zh-CN" altLang="en-US" sz="2600" b="1">
                <a:latin typeface="Times New Roman" panose="02020603050405020304" pitchFamily="18" charset="0"/>
                <a:ea typeface="宋体" panose="02010600030101010101" pitchFamily="2" charset="-122"/>
              </a:rPr>
              <a:t>的关系</a:t>
            </a:r>
          </a:p>
        </p:txBody>
      </p:sp>
      <p:grpSp>
        <p:nvGrpSpPr>
          <p:cNvPr id="4" name="Group 49">
            <a:extLst>
              <a:ext uri="{FF2B5EF4-FFF2-40B4-BE49-F238E27FC236}">
                <a16:creationId xmlns:a16="http://schemas.microsoft.com/office/drawing/2014/main" id="{D93E193A-75E9-4F0C-8ED1-DE4F24FAA725}"/>
              </a:ext>
            </a:extLst>
          </p:cNvPr>
          <p:cNvGrpSpPr>
            <a:grpSpLocks/>
          </p:cNvGrpSpPr>
          <p:nvPr/>
        </p:nvGrpSpPr>
        <p:grpSpPr bwMode="auto">
          <a:xfrm>
            <a:off x="7297739" y="476250"/>
            <a:ext cx="3038475" cy="1803400"/>
            <a:chOff x="3637" y="300"/>
            <a:chExt cx="1914" cy="1136"/>
          </a:xfrm>
        </p:grpSpPr>
        <p:sp>
          <p:nvSpPr>
            <p:cNvPr id="38944" name="Rectangle 24">
              <a:extLst>
                <a:ext uri="{FF2B5EF4-FFF2-40B4-BE49-F238E27FC236}">
                  <a16:creationId xmlns:a16="http://schemas.microsoft.com/office/drawing/2014/main" id="{0B6F361D-AB9B-4F4F-B00A-C3CE7B2F9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2" y="313"/>
              <a:ext cx="1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38945" name="Line 25">
              <a:extLst>
                <a:ext uri="{FF2B5EF4-FFF2-40B4-BE49-F238E27FC236}">
                  <a16:creationId xmlns:a16="http://schemas.microsoft.com/office/drawing/2014/main" id="{D05B0776-C25F-42F1-BCF6-F2BE520256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3" y="1247"/>
              <a:ext cx="1048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46" name="Line 26">
              <a:extLst>
                <a:ext uri="{FF2B5EF4-FFF2-40B4-BE49-F238E27FC236}">
                  <a16:creationId xmlns:a16="http://schemas.microsoft.com/office/drawing/2014/main" id="{E060D2BF-6175-4439-BCF4-DC7E272CDDF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412" y="822"/>
              <a:ext cx="862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47" name="Text Box 27">
              <a:extLst>
                <a:ext uri="{FF2B5EF4-FFF2-40B4-BE49-F238E27FC236}">
                  <a16:creationId xmlns:a16="http://schemas.microsoft.com/office/drawing/2014/main" id="{558CE8F1-06AD-42BB-AEF5-728B134D62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7" y="1105"/>
              <a:ext cx="2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948" name="Text Box 28">
              <a:extLst>
                <a:ext uri="{FF2B5EF4-FFF2-40B4-BE49-F238E27FC236}">
                  <a16:creationId xmlns:a16="http://schemas.microsoft.com/office/drawing/2014/main" id="{97551AE5-8800-4797-8F2D-AED38F78F9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6" y="1148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38949" name="Object 29">
              <a:extLst>
                <a:ext uri="{FF2B5EF4-FFF2-40B4-BE49-F238E27FC236}">
                  <a16:creationId xmlns:a16="http://schemas.microsoft.com/office/drawing/2014/main" id="{55710C46-EE12-44E1-9A78-436EC3B179E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40" y="507"/>
            <a:ext cx="811" cy="2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89" name="公式" r:id="rId12" imgW="1384300" imgH="368300" progId="Equation.3">
                    <p:embed/>
                  </p:oleObj>
                </mc:Choice>
                <mc:Fallback>
                  <p:oleObj name="公式" r:id="rId12" imgW="1384300" imgH="368300" progId="Equation.3">
                    <p:embed/>
                    <p:pic>
                      <p:nvPicPr>
                        <p:cNvPr id="38949" name="Object 29">
                          <a:extLst>
                            <a:ext uri="{FF2B5EF4-FFF2-40B4-BE49-F238E27FC236}">
                              <a16:creationId xmlns:a16="http://schemas.microsoft.com/office/drawing/2014/main" id="{55710C46-EE12-44E1-9A78-436EC3B179E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40" y="507"/>
                          <a:ext cx="811" cy="2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50" name="Line 30">
              <a:extLst>
                <a:ext uri="{FF2B5EF4-FFF2-40B4-BE49-F238E27FC236}">
                  <a16:creationId xmlns:a16="http://schemas.microsoft.com/office/drawing/2014/main" id="{56B950B0-3836-4326-A7D8-328FE365D0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56" y="670"/>
              <a:ext cx="823" cy="56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51" name="Text Box 31">
              <a:extLst>
                <a:ext uri="{FF2B5EF4-FFF2-40B4-BE49-F238E27FC236}">
                  <a16:creationId xmlns:a16="http://schemas.microsoft.com/office/drawing/2014/main" id="{44EDDED2-AFDE-4BB9-ABFE-40DEBF1134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1" y="300"/>
              <a:ext cx="32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4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L</a:t>
              </a:r>
              <a:endParaRPr lang="en-US" altLang="zh-CN" sz="2400" b="1" i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0848" name="Rectangle 32">
            <a:extLst>
              <a:ext uri="{FF2B5EF4-FFF2-40B4-BE49-F238E27FC236}">
                <a16:creationId xmlns:a16="http://schemas.microsoft.com/office/drawing/2014/main" id="{3FF65F59-781B-41D5-8A5C-0EF3BC6FC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050" y="1143000"/>
            <a:ext cx="6447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 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 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90849" name="Rectangle 33">
            <a:extLst>
              <a:ext uri="{FF2B5EF4-FFF2-40B4-BE49-F238E27FC236}">
                <a16:creationId xmlns:a16="http://schemas.microsoft.com/office/drawing/2014/main" id="{217DA185-0AB4-4B9C-90B6-7E55763DE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7100" y="4548188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b="1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相量式：</a:t>
            </a:r>
          </a:p>
        </p:txBody>
      </p:sp>
      <p:sp>
        <p:nvSpPr>
          <p:cNvPr id="38929" name="Rectangle 34" descr="40%">
            <a:extLst>
              <a:ext uri="{FF2B5EF4-FFF2-40B4-BE49-F238E27FC236}">
                <a16:creationId xmlns:a16="http://schemas.microsoft.com/office/drawing/2014/main" id="{95F9257C-241B-48BC-A36C-7688F18C1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5486400"/>
            <a:ext cx="4343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90851" name="Object 35">
            <a:hlinkClick r:id="" action="ppaction://ole?verb=0"/>
            <a:extLst>
              <a:ext uri="{FF2B5EF4-FFF2-40B4-BE49-F238E27FC236}">
                <a16:creationId xmlns:a16="http://schemas.microsoft.com/office/drawing/2014/main" id="{EBBA93F8-ACE1-418A-878A-5C6B7637B974}"/>
              </a:ext>
            </a:extLst>
          </p:cNvPr>
          <p:cNvGraphicFramePr>
            <a:graphicFrameLocks/>
          </p:cNvGraphicFramePr>
          <p:nvPr/>
        </p:nvGraphicFramePr>
        <p:xfrm>
          <a:off x="3048000" y="5181600"/>
          <a:ext cx="3733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90" name="Equation" r:id="rId14" imgW="1320997" imgH="203375" progId="Equation.3">
                  <p:embed/>
                </p:oleObj>
              </mc:Choice>
              <mc:Fallback>
                <p:oleObj name="Equation" r:id="rId14" imgW="1320997" imgH="203375" progId="Equation.3">
                  <p:embed/>
                  <p:pic>
                    <p:nvPicPr>
                      <p:cNvPr id="290851" name="Object 35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EBBA93F8-ACE1-418A-878A-5C6B7637B974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181600"/>
                        <a:ext cx="3733800" cy="60960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0852" name="Rectangle 36">
            <a:extLst>
              <a:ext uri="{FF2B5EF4-FFF2-40B4-BE49-F238E27FC236}">
                <a16:creationId xmlns:a16="http://schemas.microsoft.com/office/drawing/2014/main" id="{6F8F382B-6CBF-4C8F-AFC4-AB1238137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7101" y="5881688"/>
            <a:ext cx="3185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电感电路相量形式的欧姆定律</a:t>
            </a:r>
          </a:p>
        </p:txBody>
      </p:sp>
      <p:grpSp>
        <p:nvGrpSpPr>
          <p:cNvPr id="5" name="Group 37">
            <a:extLst>
              <a:ext uri="{FF2B5EF4-FFF2-40B4-BE49-F238E27FC236}">
                <a16:creationId xmlns:a16="http://schemas.microsoft.com/office/drawing/2014/main" id="{1C5BAF1C-C20F-4193-A50A-F018D4829EE9}"/>
              </a:ext>
            </a:extLst>
          </p:cNvPr>
          <p:cNvGrpSpPr>
            <a:grpSpLocks/>
          </p:cNvGrpSpPr>
          <p:nvPr/>
        </p:nvGrpSpPr>
        <p:grpSpPr bwMode="auto">
          <a:xfrm>
            <a:off x="8029576" y="4191001"/>
            <a:ext cx="1647825" cy="2119313"/>
            <a:chOff x="4098" y="2640"/>
            <a:chExt cx="1038" cy="1335"/>
          </a:xfrm>
        </p:grpSpPr>
        <p:sp>
          <p:nvSpPr>
            <p:cNvPr id="38937" name="Line 38">
              <a:extLst>
                <a:ext uri="{FF2B5EF4-FFF2-40B4-BE49-F238E27FC236}">
                  <a16:creationId xmlns:a16="http://schemas.microsoft.com/office/drawing/2014/main" id="{0B929CF3-25A4-4C24-8901-2C7F5E6CDC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2" y="3690"/>
              <a:ext cx="857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38" name="Line 39">
              <a:extLst>
                <a:ext uri="{FF2B5EF4-FFF2-40B4-BE49-F238E27FC236}">
                  <a16:creationId xmlns:a16="http://schemas.microsoft.com/office/drawing/2014/main" id="{228E2577-A150-4FD6-902B-5A0E00640B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05" y="2739"/>
              <a:ext cx="0" cy="95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39" name="Line 40">
              <a:extLst>
                <a:ext uri="{FF2B5EF4-FFF2-40B4-BE49-F238E27FC236}">
                  <a16:creationId xmlns:a16="http://schemas.microsoft.com/office/drawing/2014/main" id="{B1929D83-B254-4DAF-B663-E8DBF53E1B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2" y="3586"/>
              <a:ext cx="10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940" name="Line 41">
              <a:extLst>
                <a:ext uri="{FF2B5EF4-FFF2-40B4-BE49-F238E27FC236}">
                  <a16:creationId xmlns:a16="http://schemas.microsoft.com/office/drawing/2014/main" id="{4C3B7D13-19B0-4C85-BF97-6D36B521B6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1" y="3585"/>
              <a:ext cx="0" cy="10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8941" name="Object 42">
              <a:hlinkClick r:id="" action="ppaction://ole?verb=0"/>
              <a:extLst>
                <a:ext uri="{FF2B5EF4-FFF2-40B4-BE49-F238E27FC236}">
                  <a16:creationId xmlns:a16="http://schemas.microsoft.com/office/drawing/2014/main" id="{8928FFB5-8487-42C6-A092-7B421F508A96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146" y="2640"/>
            <a:ext cx="299" cy="2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91" name="公式" r:id="rId16" imgW="139675" imgH="177756" progId="Equation.3">
                    <p:embed/>
                  </p:oleObj>
                </mc:Choice>
                <mc:Fallback>
                  <p:oleObj name="公式" r:id="rId16" imgW="139675" imgH="177756" progId="Equation.3">
                    <p:embed/>
                    <p:pic>
                      <p:nvPicPr>
                        <p:cNvPr id="38941" name="Object 42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8928FFB5-8487-42C6-A092-7B421F508A96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6" y="2640"/>
                          <a:ext cx="299" cy="2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42" name="Object 43">
              <a:hlinkClick r:id="" action="ppaction://ole?verb=0"/>
              <a:extLst>
                <a:ext uri="{FF2B5EF4-FFF2-40B4-BE49-F238E27FC236}">
                  <a16:creationId xmlns:a16="http://schemas.microsoft.com/office/drawing/2014/main" id="{815B8AC2-2F31-4308-B652-E9B561381E94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978" y="3599"/>
            <a:ext cx="158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92" name="公式" r:id="rId18" imgW="101797" imgH="165144" progId="Equation.3">
                    <p:embed/>
                  </p:oleObj>
                </mc:Choice>
                <mc:Fallback>
                  <p:oleObj name="公式" r:id="rId18" imgW="101797" imgH="165144" progId="Equation.3">
                    <p:embed/>
                    <p:pic>
                      <p:nvPicPr>
                        <p:cNvPr id="38942" name="Object 43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815B8AC2-2F31-4308-B652-E9B561381E94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78" y="3599"/>
                          <a:ext cx="158" cy="2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43" name="Rectangle 44">
              <a:extLst>
                <a:ext uri="{FF2B5EF4-FFF2-40B4-BE49-F238E27FC236}">
                  <a16:creationId xmlns:a16="http://schemas.microsoft.com/office/drawing/2014/main" id="{2ADFCBD9-DD00-42C8-BB69-E7AAD3C66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8" y="3687"/>
              <a:ext cx="6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相量图</a:t>
              </a:r>
            </a:p>
          </p:txBody>
        </p:sp>
      </p:grpSp>
      <p:grpSp>
        <p:nvGrpSpPr>
          <p:cNvPr id="6" name="Group 45">
            <a:extLst>
              <a:ext uri="{FF2B5EF4-FFF2-40B4-BE49-F238E27FC236}">
                <a16:creationId xmlns:a16="http://schemas.microsoft.com/office/drawing/2014/main" id="{AAA69227-11B6-4128-8B1A-1EAA3A40997A}"/>
              </a:ext>
            </a:extLst>
          </p:cNvPr>
          <p:cNvGrpSpPr>
            <a:grpSpLocks/>
          </p:cNvGrpSpPr>
          <p:nvPr/>
        </p:nvGrpSpPr>
        <p:grpSpPr bwMode="auto">
          <a:xfrm>
            <a:off x="8027989" y="3581400"/>
            <a:ext cx="1927225" cy="712788"/>
            <a:chOff x="4368" y="1536"/>
            <a:chExt cx="1248" cy="528"/>
          </a:xfrm>
        </p:grpSpPr>
        <p:sp>
          <p:nvSpPr>
            <p:cNvPr id="38934" name="AutoShape 46" descr="40%">
              <a:extLst>
                <a:ext uri="{FF2B5EF4-FFF2-40B4-BE49-F238E27FC236}">
                  <a16:creationId xmlns:a16="http://schemas.microsoft.com/office/drawing/2014/main" id="{B0883386-8054-496B-BF4D-CAAED720B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1536"/>
              <a:ext cx="1248" cy="528"/>
            </a:xfrm>
            <a:prstGeom prst="cloudCallout">
              <a:avLst>
                <a:gd name="adj1" fmla="val -20352"/>
                <a:gd name="adj2" fmla="val 160606"/>
              </a:avLst>
            </a:prstGeom>
            <a:blipFill dpi="0" rotWithShape="0">
              <a:blip r:embed="rId20"/>
              <a:srcRect/>
              <a:tile tx="0" ty="0" sx="100000" sy="100000" flip="none" algn="tl"/>
            </a:blipFill>
            <a:ln w="38100">
              <a:solidFill>
                <a:srgbClr val="339933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38935" name="Object 47" descr="40%">
              <a:extLst>
                <a:ext uri="{FF2B5EF4-FFF2-40B4-BE49-F238E27FC236}">
                  <a16:creationId xmlns:a16="http://schemas.microsoft.com/office/drawing/2014/main" id="{1CB37D9B-FEF3-49C4-AB1B-3C7407DC90E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64" y="1632"/>
            <a:ext cx="1078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93" name="Equation" r:id="rId21" imgW="876325" imgH="203375" progId="Equation.3">
                    <p:embed/>
                  </p:oleObj>
                </mc:Choice>
                <mc:Fallback>
                  <p:oleObj name="Equation" r:id="rId21" imgW="876325" imgH="203375" progId="Equation.3">
                    <p:embed/>
                    <p:pic>
                      <p:nvPicPr>
                        <p:cNvPr id="38935" name="Object 47" descr="40%">
                          <a:extLst>
                            <a:ext uri="{FF2B5EF4-FFF2-40B4-BE49-F238E27FC236}">
                              <a16:creationId xmlns:a16="http://schemas.microsoft.com/office/drawing/2014/main" id="{1CB37D9B-FEF3-49C4-AB1B-3C7407DC90E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4" y="1632"/>
                          <a:ext cx="1078" cy="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 r:embed="rId20"/>
                                <a:srcRect/>
                                <a:tile tx="0" ty="0" sx="100000" sy="100000" flip="none" algn="tl"/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36" name="Rectangle 48">
              <a:extLst>
                <a:ext uri="{FF2B5EF4-FFF2-40B4-BE49-F238E27FC236}">
                  <a16:creationId xmlns:a16="http://schemas.microsoft.com/office/drawing/2014/main" id="{3D78BFA7-904B-407F-BF64-EE2AFE590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8" y="1614"/>
              <a:ext cx="549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超前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0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90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0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0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0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290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0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290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0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90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0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9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21" grpId="0" autoUpdateAnimBg="0"/>
      <p:bldP spid="290822" grpId="0" build="p" autoUpdateAnimBg="0" advAuto="0"/>
      <p:bldP spid="290823" grpId="0" build="p" autoUpdateAnimBg="0"/>
      <p:bldP spid="290824" grpId="0" autoUpdateAnimBg="0"/>
      <p:bldP spid="290828" grpId="0" animBg="1"/>
      <p:bldP spid="290838" grpId="0" autoUpdateAnimBg="0"/>
      <p:bldP spid="290848" grpId="0" autoUpdateAnimBg="0"/>
      <p:bldP spid="290849" grpId="0" autoUpdateAnimBg="0"/>
      <p:bldP spid="290852" grpId="0" autoUpdateAnimBg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4" name="Rectangle 4">
            <a:extLst>
              <a:ext uri="{FF2B5EF4-FFF2-40B4-BE49-F238E27FC236}">
                <a16:creationId xmlns:a16="http://schemas.microsoft.com/office/drawing/2014/main" id="{CBF1834C-3C37-4EC5-9525-3097C2606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3300" y="685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altLang="zh-CN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功率关系</a:t>
            </a:r>
          </a:p>
        </p:txBody>
      </p:sp>
      <p:sp>
        <p:nvSpPr>
          <p:cNvPr id="291845" name="Rectangle 5">
            <a:extLst>
              <a:ext uri="{FF2B5EF4-FFF2-40B4-BE49-F238E27FC236}">
                <a16:creationId xmlns:a16="http://schemas.microsoft.com/office/drawing/2014/main" id="{626DBECC-E932-4A48-AE8C-E30CC422D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592264"/>
            <a:ext cx="2667000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defTabSz="762000">
              <a:spcBef>
                <a:spcPct val="50000"/>
              </a:spcBef>
              <a:defRPr/>
            </a:pPr>
            <a:r>
              <a:rPr lang="en-US" altLang="zh-CN" b="1">
                <a:solidFill>
                  <a:srgbClr val="005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 </a:t>
            </a:r>
            <a:r>
              <a:rPr lang="zh-CN" altLang="en-US" b="1">
                <a:solidFill>
                  <a:srgbClr val="005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瞬时功率</a:t>
            </a:r>
            <a:endParaRPr lang="zh-CN" altLang="zh-CN" b="1">
              <a:solidFill>
                <a:srgbClr val="005E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91849" name="Object 9" descr="40%">
            <a:hlinkClick r:id="" action="ppaction://ole?verb=0"/>
            <a:extLst>
              <a:ext uri="{FF2B5EF4-FFF2-40B4-BE49-F238E27FC236}">
                <a16:creationId xmlns:a16="http://schemas.microsoft.com/office/drawing/2014/main" id="{3737072C-0A06-4137-8F99-5B011D68E711}"/>
              </a:ext>
            </a:extLst>
          </p:cNvPr>
          <p:cNvGraphicFramePr>
            <a:graphicFrameLocks/>
          </p:cNvGraphicFramePr>
          <p:nvPr/>
        </p:nvGraphicFramePr>
        <p:xfrm>
          <a:off x="2660650" y="2095501"/>
          <a:ext cx="65786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0" name="Equation" r:id="rId4" imgW="2298700" imgH="215900" progId="Equation.3">
                  <p:embed/>
                </p:oleObj>
              </mc:Choice>
              <mc:Fallback>
                <p:oleObj name="Equation" r:id="rId4" imgW="2298700" imgH="215900" progId="Equation.3">
                  <p:embed/>
                  <p:pic>
                    <p:nvPicPr>
                      <p:cNvPr id="291849" name="Object 9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3737072C-0A06-4137-8F99-5B011D68E711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0650" y="2095501"/>
                        <a:ext cx="65786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6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1850" name="Object 10" descr="40%">
            <a:hlinkClick r:id="" action="ppaction://ole?verb=0"/>
            <a:extLst>
              <a:ext uri="{FF2B5EF4-FFF2-40B4-BE49-F238E27FC236}">
                <a16:creationId xmlns:a16="http://schemas.microsoft.com/office/drawing/2014/main" id="{B8341E75-D492-4CC4-8B5A-0818D47E21EA}"/>
              </a:ext>
            </a:extLst>
          </p:cNvPr>
          <p:cNvGraphicFramePr>
            <a:graphicFrameLocks/>
          </p:cNvGraphicFramePr>
          <p:nvPr/>
        </p:nvGraphicFramePr>
        <p:xfrm>
          <a:off x="3011488" y="2679700"/>
          <a:ext cx="24749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1" name="Equation" r:id="rId7" imgW="837836" imgH="203112" progId="Equation.3">
                  <p:embed/>
                </p:oleObj>
              </mc:Choice>
              <mc:Fallback>
                <p:oleObj name="Equation" r:id="rId7" imgW="837836" imgH="203112" progId="Equation.3">
                  <p:embed/>
                  <p:pic>
                    <p:nvPicPr>
                      <p:cNvPr id="291850" name="Object 10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B8341E75-D492-4CC4-8B5A-0818D47E21EA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1488" y="2679700"/>
                        <a:ext cx="247491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6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942" name="Group 11">
            <a:extLst>
              <a:ext uri="{FF2B5EF4-FFF2-40B4-BE49-F238E27FC236}">
                <a16:creationId xmlns:a16="http://schemas.microsoft.com/office/drawing/2014/main" id="{1EB1DD12-4C70-4E72-8745-C8E56AB9C6D0}"/>
              </a:ext>
            </a:extLst>
          </p:cNvPr>
          <p:cNvGrpSpPr>
            <a:grpSpLocks/>
          </p:cNvGrpSpPr>
          <p:nvPr/>
        </p:nvGrpSpPr>
        <p:grpSpPr bwMode="auto">
          <a:xfrm>
            <a:off x="4406900" y="381000"/>
            <a:ext cx="4432300" cy="1066800"/>
            <a:chOff x="1824" y="240"/>
            <a:chExt cx="2792" cy="672"/>
          </a:xfrm>
        </p:grpSpPr>
        <p:graphicFrame>
          <p:nvGraphicFramePr>
            <p:cNvPr id="39943" name="Object 12">
              <a:hlinkClick r:id="" action="ppaction://ole?verb=0"/>
              <a:extLst>
                <a:ext uri="{FF2B5EF4-FFF2-40B4-BE49-F238E27FC236}">
                  <a16:creationId xmlns:a16="http://schemas.microsoft.com/office/drawing/2014/main" id="{A9E8CC31-C90D-4399-AB17-73304AB2C8BF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920" y="528"/>
            <a:ext cx="2696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392" name="Equation" r:id="rId9" imgW="1854200" imgH="241300" progId="Equation.3">
                    <p:embed/>
                  </p:oleObj>
                </mc:Choice>
                <mc:Fallback>
                  <p:oleObj name="Equation" r:id="rId9" imgW="1854200" imgH="241300" progId="Equation.3">
                    <p:embed/>
                    <p:pic>
                      <p:nvPicPr>
                        <p:cNvPr id="39943" name="Object 12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A9E8CC31-C90D-4399-AB17-73304AB2C8BF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528"/>
                          <a:ext cx="2696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99FFCC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944" name="Object 13">
              <a:hlinkClick r:id="" action="ppaction://ole?verb=0"/>
              <a:extLst>
                <a:ext uri="{FF2B5EF4-FFF2-40B4-BE49-F238E27FC236}">
                  <a16:creationId xmlns:a16="http://schemas.microsoft.com/office/drawing/2014/main" id="{DFA15D5A-A9F9-4ABD-8886-02D4ADD1544E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968" y="240"/>
            <a:ext cx="1752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393" name="Equation" r:id="rId11" imgW="927100" imgH="241300" progId="Equation.3">
                    <p:embed/>
                  </p:oleObj>
                </mc:Choice>
                <mc:Fallback>
                  <p:oleObj name="Equation" r:id="rId11" imgW="927100" imgH="241300" progId="Equation.3">
                    <p:embed/>
                    <p:pic>
                      <p:nvPicPr>
                        <p:cNvPr id="39944" name="Object 13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DFA15D5A-A9F9-4ABD-8886-02D4ADD1544E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240"/>
                          <a:ext cx="1752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99FFCC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945" name="AutoShape 14">
              <a:extLst>
                <a:ext uri="{FF2B5EF4-FFF2-40B4-BE49-F238E27FC236}">
                  <a16:creationId xmlns:a16="http://schemas.microsoft.com/office/drawing/2014/main" id="{B220A248-C4F9-4B61-9142-B77083677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" y="384"/>
              <a:ext cx="95" cy="484"/>
            </a:xfrm>
            <a:prstGeom prst="leftBrace">
              <a:avLst>
                <a:gd name="adj1" fmla="val 42456"/>
                <a:gd name="adj2" fmla="val 5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1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1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5" grpId="0" build="p" autoUpdateAnimBg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46" descr="图片19">
            <a:extLst>
              <a:ext uri="{FF2B5EF4-FFF2-40B4-BE49-F238E27FC236}">
                <a16:creationId xmlns:a16="http://schemas.microsoft.com/office/drawing/2014/main" id="{58A46202-2361-44D4-9F5C-064551D9A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3" y="882651"/>
            <a:ext cx="4240212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4">
            <a:extLst>
              <a:ext uri="{FF2B5EF4-FFF2-40B4-BE49-F238E27FC236}">
                <a16:creationId xmlns:a16="http://schemas.microsoft.com/office/drawing/2014/main" id="{7A837E90-B7F4-4EF1-A3FF-C9E5C2297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4900" y="4956175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2869" name="Rectangle 5">
            <a:extLst>
              <a:ext uri="{FF2B5EF4-FFF2-40B4-BE49-F238E27FC236}">
                <a16:creationId xmlns:a16="http://schemas.microsoft.com/office/drawing/2014/main" id="{59B049AB-124E-41DA-9163-D8CC2EC3D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6650" y="5924550"/>
            <a:ext cx="1066800" cy="387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储能</a:t>
            </a:r>
          </a:p>
        </p:txBody>
      </p:sp>
      <p:sp>
        <p:nvSpPr>
          <p:cNvPr id="40965" name="Rectangle 6">
            <a:extLst>
              <a:ext uri="{FF2B5EF4-FFF2-40B4-BE49-F238E27FC236}">
                <a16:creationId xmlns:a16="http://schemas.microsoft.com/office/drawing/2014/main" id="{183BBA22-A34D-4B41-8BDB-143C44C44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003" y="5026663"/>
            <a:ext cx="182808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zh-CN" altLang="zh-CN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F02D05D7-3973-4F5C-BA70-0C199F84407A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4325939"/>
            <a:ext cx="787400" cy="1577976"/>
            <a:chOff x="1930" y="2687"/>
            <a:chExt cx="496" cy="994"/>
          </a:xfrm>
        </p:grpSpPr>
        <p:sp>
          <p:nvSpPr>
            <p:cNvPr id="41010" name="Freeform 8">
              <a:extLst>
                <a:ext uri="{FF2B5EF4-FFF2-40B4-BE49-F238E27FC236}">
                  <a16:creationId xmlns:a16="http://schemas.microsoft.com/office/drawing/2014/main" id="{346FC55B-49DA-46D8-9EB5-F7BDCE420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" y="3120"/>
              <a:ext cx="458" cy="561"/>
            </a:xfrm>
            <a:custGeom>
              <a:avLst/>
              <a:gdLst>
                <a:gd name="T0" fmla="*/ 6 w 571"/>
                <a:gd name="T1" fmla="*/ 0 h 433"/>
                <a:gd name="T2" fmla="*/ 5 w 571"/>
                <a:gd name="T3" fmla="*/ 27036 h 433"/>
                <a:gd name="T4" fmla="*/ 5 w 571"/>
                <a:gd name="T5" fmla="*/ 50499 h 433"/>
                <a:gd name="T6" fmla="*/ 4 w 571"/>
                <a:gd name="T7" fmla="*/ 70777 h 433"/>
                <a:gd name="T8" fmla="*/ 4 w 571"/>
                <a:gd name="T9" fmla="*/ 87271 h 433"/>
                <a:gd name="T10" fmla="*/ 3 w 571"/>
                <a:gd name="T11" fmla="*/ 95936 h 433"/>
                <a:gd name="T12" fmla="*/ 3 w 571"/>
                <a:gd name="T13" fmla="*/ 99542 h 433"/>
                <a:gd name="T14" fmla="*/ 2 w 571"/>
                <a:gd name="T15" fmla="*/ 95936 h 433"/>
                <a:gd name="T16" fmla="*/ 2 w 571"/>
                <a:gd name="T17" fmla="*/ 87271 h 433"/>
                <a:gd name="T18" fmla="*/ 2 w 571"/>
                <a:gd name="T19" fmla="*/ 70777 h 433"/>
                <a:gd name="T20" fmla="*/ 2 w 571"/>
                <a:gd name="T21" fmla="*/ 50499 h 433"/>
                <a:gd name="T22" fmla="*/ 2 w 571"/>
                <a:gd name="T23" fmla="*/ 25119 h 433"/>
                <a:gd name="T24" fmla="*/ 0 w 571"/>
                <a:gd name="T25" fmla="*/ 0 h 4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1"/>
                <a:gd name="T40" fmla="*/ 0 h 433"/>
                <a:gd name="T41" fmla="*/ 571 w 571"/>
                <a:gd name="T42" fmla="*/ 433 h 4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1" h="433">
                  <a:moveTo>
                    <a:pt x="570" y="0"/>
                  </a:moveTo>
                  <a:lnTo>
                    <a:pt x="521" y="117"/>
                  </a:lnTo>
                  <a:lnTo>
                    <a:pt x="473" y="219"/>
                  </a:lnTo>
                  <a:lnTo>
                    <a:pt x="425" y="307"/>
                  </a:lnTo>
                  <a:lnTo>
                    <a:pt x="377" y="380"/>
                  </a:lnTo>
                  <a:lnTo>
                    <a:pt x="337" y="417"/>
                  </a:lnTo>
                  <a:lnTo>
                    <a:pt x="289" y="432"/>
                  </a:lnTo>
                  <a:lnTo>
                    <a:pt x="240" y="417"/>
                  </a:lnTo>
                  <a:lnTo>
                    <a:pt x="192" y="380"/>
                  </a:lnTo>
                  <a:lnTo>
                    <a:pt x="144" y="307"/>
                  </a:lnTo>
                  <a:lnTo>
                    <a:pt x="96" y="219"/>
                  </a:lnTo>
                  <a:lnTo>
                    <a:pt x="48" y="109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33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11" name="Line 9">
              <a:extLst>
                <a:ext uri="{FF2B5EF4-FFF2-40B4-BE49-F238E27FC236}">
                  <a16:creationId xmlns:a16="http://schemas.microsoft.com/office/drawing/2014/main" id="{66C64ACF-C90B-4551-87D2-054C25E8FA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3360"/>
              <a:ext cx="128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12" name="Rectangle 10">
              <a:extLst>
                <a:ext uri="{FF2B5EF4-FFF2-40B4-BE49-F238E27FC236}">
                  <a16:creationId xmlns:a16="http://schemas.microsoft.com/office/drawing/2014/main" id="{AFDDF46A-4D35-4160-B259-4A2195CDD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687"/>
              <a:ext cx="48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 &lt;0</a:t>
              </a:r>
            </a:p>
          </p:txBody>
        </p:sp>
      </p:grpSp>
      <p:grpSp>
        <p:nvGrpSpPr>
          <p:cNvPr id="3" name="Group 11">
            <a:extLst>
              <a:ext uri="{FF2B5EF4-FFF2-40B4-BE49-F238E27FC236}">
                <a16:creationId xmlns:a16="http://schemas.microsoft.com/office/drawing/2014/main" id="{8976C79C-9D3E-4FD6-8BB1-12DE055F909D}"/>
              </a:ext>
            </a:extLst>
          </p:cNvPr>
          <p:cNvGrpSpPr>
            <a:grpSpLocks/>
          </p:cNvGrpSpPr>
          <p:nvPr/>
        </p:nvGrpSpPr>
        <p:grpSpPr bwMode="auto">
          <a:xfrm>
            <a:off x="3829051" y="4137026"/>
            <a:ext cx="784226" cy="1508125"/>
            <a:chOff x="1488" y="2545"/>
            <a:chExt cx="494" cy="950"/>
          </a:xfrm>
        </p:grpSpPr>
        <p:sp>
          <p:nvSpPr>
            <p:cNvPr id="41007" name="Rectangle 12">
              <a:extLst>
                <a:ext uri="{FF2B5EF4-FFF2-40B4-BE49-F238E27FC236}">
                  <a16:creationId xmlns:a16="http://schemas.microsoft.com/office/drawing/2014/main" id="{A03C3368-D6DB-41EA-80CB-E2397B2DB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706"/>
              <a:ext cx="24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339933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41008" name="Freeform 13">
              <a:extLst>
                <a:ext uri="{FF2B5EF4-FFF2-40B4-BE49-F238E27FC236}">
                  <a16:creationId xmlns:a16="http://schemas.microsoft.com/office/drawing/2014/main" id="{551CCAFB-0FED-418B-894D-CD380C1EB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2545"/>
              <a:ext cx="469" cy="551"/>
            </a:xfrm>
            <a:custGeom>
              <a:avLst/>
              <a:gdLst>
                <a:gd name="T0" fmla="*/ 0 w 570"/>
                <a:gd name="T1" fmla="*/ 68201 h 433"/>
                <a:gd name="T2" fmla="*/ 2 w 570"/>
                <a:gd name="T3" fmla="*/ 49609 h 433"/>
                <a:gd name="T4" fmla="*/ 2 w 570"/>
                <a:gd name="T5" fmla="*/ 33526 h 433"/>
                <a:gd name="T6" fmla="*/ 2 w 570"/>
                <a:gd name="T7" fmla="*/ 19607 h 433"/>
                <a:gd name="T8" fmla="*/ 3 w 570"/>
                <a:gd name="T9" fmla="*/ 8148 h 433"/>
                <a:gd name="T10" fmla="*/ 4 w 570"/>
                <a:gd name="T11" fmla="*/ 2224 h 433"/>
                <a:gd name="T12" fmla="*/ 5 w 570"/>
                <a:gd name="T13" fmla="*/ 0 h 433"/>
                <a:gd name="T14" fmla="*/ 6 w 570"/>
                <a:gd name="T15" fmla="*/ 2224 h 433"/>
                <a:gd name="T16" fmla="*/ 7 w 570"/>
                <a:gd name="T17" fmla="*/ 8148 h 433"/>
                <a:gd name="T18" fmla="*/ 7 w 570"/>
                <a:gd name="T19" fmla="*/ 19607 h 433"/>
                <a:gd name="T20" fmla="*/ 8 w 570"/>
                <a:gd name="T21" fmla="*/ 33526 h 433"/>
                <a:gd name="T22" fmla="*/ 9 w 570"/>
                <a:gd name="T23" fmla="*/ 50822 h 433"/>
                <a:gd name="T24" fmla="*/ 10 w 570"/>
                <a:gd name="T25" fmla="*/ 68201 h 4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0"/>
                <a:gd name="T40" fmla="*/ 0 h 433"/>
                <a:gd name="T41" fmla="*/ 570 w 570"/>
                <a:gd name="T42" fmla="*/ 433 h 4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0" h="433">
                  <a:moveTo>
                    <a:pt x="0" y="432"/>
                  </a:moveTo>
                  <a:lnTo>
                    <a:pt x="48" y="314"/>
                  </a:lnTo>
                  <a:lnTo>
                    <a:pt x="96" y="212"/>
                  </a:lnTo>
                  <a:lnTo>
                    <a:pt x="144" y="124"/>
                  </a:lnTo>
                  <a:lnTo>
                    <a:pt x="192" y="51"/>
                  </a:lnTo>
                  <a:lnTo>
                    <a:pt x="233" y="14"/>
                  </a:lnTo>
                  <a:lnTo>
                    <a:pt x="281" y="0"/>
                  </a:lnTo>
                  <a:lnTo>
                    <a:pt x="329" y="14"/>
                  </a:lnTo>
                  <a:lnTo>
                    <a:pt x="377" y="51"/>
                  </a:lnTo>
                  <a:lnTo>
                    <a:pt x="425" y="124"/>
                  </a:lnTo>
                  <a:lnTo>
                    <a:pt x="473" y="212"/>
                  </a:lnTo>
                  <a:lnTo>
                    <a:pt x="521" y="322"/>
                  </a:lnTo>
                  <a:lnTo>
                    <a:pt x="569" y="432"/>
                  </a:lnTo>
                </a:path>
              </a:pathLst>
            </a:custGeom>
            <a:noFill/>
            <a:ln w="38100" cap="rnd">
              <a:solidFill>
                <a:srgbClr val="33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9" name="Rectangle 14">
              <a:extLst>
                <a:ext uri="{FF2B5EF4-FFF2-40B4-BE49-F238E27FC236}">
                  <a16:creationId xmlns:a16="http://schemas.microsoft.com/office/drawing/2014/main" id="{1D6267F3-824C-4D40-9FFA-D10524953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8" y="3167"/>
              <a:ext cx="48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 &gt;0</a:t>
              </a:r>
            </a:p>
          </p:txBody>
        </p:sp>
      </p:grpSp>
      <p:grpSp>
        <p:nvGrpSpPr>
          <p:cNvPr id="40968" name="Group 15">
            <a:extLst>
              <a:ext uri="{FF2B5EF4-FFF2-40B4-BE49-F238E27FC236}">
                <a16:creationId xmlns:a16="http://schemas.microsoft.com/office/drawing/2014/main" id="{0508FD27-6072-4EB0-9252-883F7F49FBC4}"/>
              </a:ext>
            </a:extLst>
          </p:cNvPr>
          <p:cNvGrpSpPr>
            <a:grpSpLocks/>
          </p:cNvGrpSpPr>
          <p:nvPr/>
        </p:nvGrpSpPr>
        <p:grpSpPr bwMode="auto">
          <a:xfrm>
            <a:off x="1847850" y="476251"/>
            <a:ext cx="6192838" cy="530225"/>
            <a:chOff x="240" y="288"/>
            <a:chExt cx="4309" cy="345"/>
          </a:xfrm>
        </p:grpSpPr>
        <p:sp>
          <p:nvSpPr>
            <p:cNvPr id="41003" name="Text Box 16">
              <a:extLst>
                <a:ext uri="{FF2B5EF4-FFF2-40B4-BE49-F238E27FC236}">
                  <a16:creationId xmlns:a16="http://schemas.microsoft.com/office/drawing/2014/main" id="{0817D6A7-7862-44D2-9092-ADE22F353F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88"/>
              <a:ext cx="874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分析：</a:t>
              </a:r>
            </a:p>
          </p:txBody>
        </p:sp>
        <p:sp>
          <p:nvSpPr>
            <p:cNvPr id="41004" name="Rectangle 17">
              <a:extLst>
                <a:ext uri="{FF2B5EF4-FFF2-40B4-BE49-F238E27FC236}">
                  <a16:creationId xmlns:a16="http://schemas.microsoft.com/office/drawing/2014/main" id="{39824C66-DE5A-4D8C-A496-D6B6CA157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35"/>
              <a:ext cx="1728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瞬时功率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zh-CN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：</a:t>
              </a:r>
              <a:endPara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41005" name="Object 18" descr="40%">
              <a:hlinkClick r:id="" action="ppaction://ole?verb=0"/>
              <a:extLst>
                <a:ext uri="{FF2B5EF4-FFF2-40B4-BE49-F238E27FC236}">
                  <a16:creationId xmlns:a16="http://schemas.microsoft.com/office/drawing/2014/main" id="{534200A2-CAF8-47FC-A813-4692BAB7A7A6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064" y="288"/>
            <a:ext cx="961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09" name="公式" r:id="rId5" imgW="507780" imgH="203112" progId="Equation.3">
                    <p:embed/>
                  </p:oleObj>
                </mc:Choice>
                <mc:Fallback>
                  <p:oleObj name="公式" r:id="rId5" imgW="507780" imgH="203112" progId="Equation.3">
                    <p:embed/>
                    <p:pic>
                      <p:nvPicPr>
                        <p:cNvPr id="41005" name="Object 18" descr="40%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534200A2-CAF8-47FC-A813-4692BAB7A7A6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288"/>
                          <a:ext cx="961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 r:embed="rId7"/>
                                <a:srcRect/>
                                <a:tile tx="0" ty="0" sx="100000" sy="100000" flip="none" algn="tl"/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06" name="Object 19" descr="40%">
              <a:hlinkClick r:id="" action="ppaction://ole?verb=0"/>
              <a:extLst>
                <a:ext uri="{FF2B5EF4-FFF2-40B4-BE49-F238E27FC236}">
                  <a16:creationId xmlns:a16="http://schemas.microsoft.com/office/drawing/2014/main" id="{0981989B-EBB1-40F3-AAD0-443E7C4A9C6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964" y="288"/>
            <a:ext cx="1585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10" name="Equation" r:id="rId8" imgW="837836" imgH="203112" progId="Equation.3">
                    <p:embed/>
                  </p:oleObj>
                </mc:Choice>
                <mc:Fallback>
                  <p:oleObj name="Equation" r:id="rId8" imgW="837836" imgH="203112" progId="Equation.3">
                    <p:embed/>
                    <p:pic>
                      <p:nvPicPr>
                        <p:cNvPr id="41006" name="Object 19" descr="40%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0981989B-EBB1-40F3-AAD0-443E7C4A9C6C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4" y="288"/>
                          <a:ext cx="1585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 r:embed="rId7"/>
                                <a:srcRect/>
                                <a:tile tx="0" ty="0" sx="100000" sy="100000" flip="none" algn="tl"/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80">
            <a:extLst>
              <a:ext uri="{FF2B5EF4-FFF2-40B4-BE49-F238E27FC236}">
                <a16:creationId xmlns:a16="http://schemas.microsoft.com/office/drawing/2014/main" id="{3197A8DC-5F2B-41B5-B367-B21752EA03BC}"/>
              </a:ext>
            </a:extLst>
          </p:cNvPr>
          <p:cNvGrpSpPr>
            <a:grpSpLocks/>
          </p:cNvGrpSpPr>
          <p:nvPr/>
        </p:nvGrpSpPr>
        <p:grpSpPr bwMode="auto">
          <a:xfrm>
            <a:off x="5316539" y="4137025"/>
            <a:ext cx="763587" cy="1504950"/>
            <a:chOff x="1488" y="2545"/>
            <a:chExt cx="502" cy="948"/>
          </a:xfrm>
        </p:grpSpPr>
        <p:sp>
          <p:nvSpPr>
            <p:cNvPr id="41000" name="Rectangle 81">
              <a:extLst>
                <a:ext uri="{FF2B5EF4-FFF2-40B4-BE49-F238E27FC236}">
                  <a16:creationId xmlns:a16="http://schemas.microsoft.com/office/drawing/2014/main" id="{DC08B2CD-7CD0-48B2-8FB2-0DD58F051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6" y="2707"/>
              <a:ext cx="254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339933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41001" name="Freeform 82">
              <a:extLst>
                <a:ext uri="{FF2B5EF4-FFF2-40B4-BE49-F238E27FC236}">
                  <a16:creationId xmlns:a16="http://schemas.microsoft.com/office/drawing/2014/main" id="{E5C389AF-9D6E-4559-B09F-3700C40AA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2545"/>
              <a:ext cx="469" cy="551"/>
            </a:xfrm>
            <a:custGeom>
              <a:avLst/>
              <a:gdLst>
                <a:gd name="T0" fmla="*/ 0 w 570"/>
                <a:gd name="T1" fmla="*/ 68201 h 433"/>
                <a:gd name="T2" fmla="*/ 2 w 570"/>
                <a:gd name="T3" fmla="*/ 49609 h 433"/>
                <a:gd name="T4" fmla="*/ 2 w 570"/>
                <a:gd name="T5" fmla="*/ 33526 h 433"/>
                <a:gd name="T6" fmla="*/ 2 w 570"/>
                <a:gd name="T7" fmla="*/ 19607 h 433"/>
                <a:gd name="T8" fmla="*/ 3 w 570"/>
                <a:gd name="T9" fmla="*/ 8148 h 433"/>
                <a:gd name="T10" fmla="*/ 4 w 570"/>
                <a:gd name="T11" fmla="*/ 2224 h 433"/>
                <a:gd name="T12" fmla="*/ 5 w 570"/>
                <a:gd name="T13" fmla="*/ 0 h 433"/>
                <a:gd name="T14" fmla="*/ 6 w 570"/>
                <a:gd name="T15" fmla="*/ 2224 h 433"/>
                <a:gd name="T16" fmla="*/ 7 w 570"/>
                <a:gd name="T17" fmla="*/ 8148 h 433"/>
                <a:gd name="T18" fmla="*/ 7 w 570"/>
                <a:gd name="T19" fmla="*/ 19607 h 433"/>
                <a:gd name="T20" fmla="*/ 8 w 570"/>
                <a:gd name="T21" fmla="*/ 33526 h 433"/>
                <a:gd name="T22" fmla="*/ 9 w 570"/>
                <a:gd name="T23" fmla="*/ 50822 h 433"/>
                <a:gd name="T24" fmla="*/ 10 w 570"/>
                <a:gd name="T25" fmla="*/ 68201 h 4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0"/>
                <a:gd name="T40" fmla="*/ 0 h 433"/>
                <a:gd name="T41" fmla="*/ 570 w 570"/>
                <a:gd name="T42" fmla="*/ 433 h 4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0" h="433">
                  <a:moveTo>
                    <a:pt x="0" y="432"/>
                  </a:moveTo>
                  <a:lnTo>
                    <a:pt x="48" y="314"/>
                  </a:lnTo>
                  <a:lnTo>
                    <a:pt x="96" y="212"/>
                  </a:lnTo>
                  <a:lnTo>
                    <a:pt x="144" y="124"/>
                  </a:lnTo>
                  <a:lnTo>
                    <a:pt x="192" y="51"/>
                  </a:lnTo>
                  <a:lnTo>
                    <a:pt x="233" y="14"/>
                  </a:lnTo>
                  <a:lnTo>
                    <a:pt x="281" y="0"/>
                  </a:lnTo>
                  <a:lnTo>
                    <a:pt x="329" y="14"/>
                  </a:lnTo>
                  <a:lnTo>
                    <a:pt x="377" y="51"/>
                  </a:lnTo>
                  <a:lnTo>
                    <a:pt x="425" y="124"/>
                  </a:lnTo>
                  <a:lnTo>
                    <a:pt x="473" y="212"/>
                  </a:lnTo>
                  <a:lnTo>
                    <a:pt x="521" y="322"/>
                  </a:lnTo>
                  <a:lnTo>
                    <a:pt x="569" y="432"/>
                  </a:lnTo>
                </a:path>
              </a:pathLst>
            </a:custGeom>
            <a:noFill/>
            <a:ln w="38100" cap="rnd">
              <a:solidFill>
                <a:srgbClr val="33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2" name="Rectangle 83">
              <a:extLst>
                <a:ext uri="{FF2B5EF4-FFF2-40B4-BE49-F238E27FC236}">
                  <a16:creationId xmlns:a16="http://schemas.microsoft.com/office/drawing/2014/main" id="{21C03DD1-D812-44AA-9FA2-18DDAFF2D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0" y="3168"/>
              <a:ext cx="500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 &gt;0</a:t>
              </a:r>
            </a:p>
          </p:txBody>
        </p:sp>
      </p:grpSp>
      <p:grpSp>
        <p:nvGrpSpPr>
          <p:cNvPr id="6" name="Group 84">
            <a:extLst>
              <a:ext uri="{FF2B5EF4-FFF2-40B4-BE49-F238E27FC236}">
                <a16:creationId xmlns:a16="http://schemas.microsoft.com/office/drawing/2014/main" id="{CCC78A97-CB42-4F37-94DE-6554638BF98E}"/>
              </a:ext>
            </a:extLst>
          </p:cNvPr>
          <p:cNvGrpSpPr>
            <a:grpSpLocks/>
          </p:cNvGrpSpPr>
          <p:nvPr/>
        </p:nvGrpSpPr>
        <p:grpSpPr bwMode="auto">
          <a:xfrm>
            <a:off x="5968940" y="4325939"/>
            <a:ext cx="795396" cy="1577976"/>
            <a:chOff x="1934" y="2687"/>
            <a:chExt cx="492" cy="994"/>
          </a:xfrm>
        </p:grpSpPr>
        <p:sp>
          <p:nvSpPr>
            <p:cNvPr id="40997" name="Freeform 85">
              <a:extLst>
                <a:ext uri="{FF2B5EF4-FFF2-40B4-BE49-F238E27FC236}">
                  <a16:creationId xmlns:a16="http://schemas.microsoft.com/office/drawing/2014/main" id="{6B1A89AC-538C-4863-882E-3B8881594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" y="3120"/>
              <a:ext cx="458" cy="561"/>
            </a:xfrm>
            <a:custGeom>
              <a:avLst/>
              <a:gdLst>
                <a:gd name="T0" fmla="*/ 6 w 571"/>
                <a:gd name="T1" fmla="*/ 0 h 433"/>
                <a:gd name="T2" fmla="*/ 5 w 571"/>
                <a:gd name="T3" fmla="*/ 27036 h 433"/>
                <a:gd name="T4" fmla="*/ 5 w 571"/>
                <a:gd name="T5" fmla="*/ 50499 h 433"/>
                <a:gd name="T6" fmla="*/ 4 w 571"/>
                <a:gd name="T7" fmla="*/ 70777 h 433"/>
                <a:gd name="T8" fmla="*/ 4 w 571"/>
                <a:gd name="T9" fmla="*/ 87271 h 433"/>
                <a:gd name="T10" fmla="*/ 3 w 571"/>
                <a:gd name="T11" fmla="*/ 95936 h 433"/>
                <a:gd name="T12" fmla="*/ 3 w 571"/>
                <a:gd name="T13" fmla="*/ 99542 h 433"/>
                <a:gd name="T14" fmla="*/ 2 w 571"/>
                <a:gd name="T15" fmla="*/ 95936 h 433"/>
                <a:gd name="T16" fmla="*/ 2 w 571"/>
                <a:gd name="T17" fmla="*/ 87271 h 433"/>
                <a:gd name="T18" fmla="*/ 2 w 571"/>
                <a:gd name="T19" fmla="*/ 70777 h 433"/>
                <a:gd name="T20" fmla="*/ 2 w 571"/>
                <a:gd name="T21" fmla="*/ 50499 h 433"/>
                <a:gd name="T22" fmla="*/ 2 w 571"/>
                <a:gd name="T23" fmla="*/ 25119 h 433"/>
                <a:gd name="T24" fmla="*/ 0 w 571"/>
                <a:gd name="T25" fmla="*/ 0 h 4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1"/>
                <a:gd name="T40" fmla="*/ 0 h 433"/>
                <a:gd name="T41" fmla="*/ 571 w 571"/>
                <a:gd name="T42" fmla="*/ 433 h 4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1" h="433">
                  <a:moveTo>
                    <a:pt x="570" y="0"/>
                  </a:moveTo>
                  <a:lnTo>
                    <a:pt x="521" y="117"/>
                  </a:lnTo>
                  <a:lnTo>
                    <a:pt x="473" y="219"/>
                  </a:lnTo>
                  <a:lnTo>
                    <a:pt x="425" y="307"/>
                  </a:lnTo>
                  <a:lnTo>
                    <a:pt x="377" y="380"/>
                  </a:lnTo>
                  <a:lnTo>
                    <a:pt x="337" y="417"/>
                  </a:lnTo>
                  <a:lnTo>
                    <a:pt x="289" y="432"/>
                  </a:lnTo>
                  <a:lnTo>
                    <a:pt x="240" y="417"/>
                  </a:lnTo>
                  <a:lnTo>
                    <a:pt x="192" y="380"/>
                  </a:lnTo>
                  <a:lnTo>
                    <a:pt x="144" y="307"/>
                  </a:lnTo>
                  <a:lnTo>
                    <a:pt x="96" y="219"/>
                  </a:lnTo>
                  <a:lnTo>
                    <a:pt x="48" y="109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33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8" name="Line 86">
              <a:extLst>
                <a:ext uri="{FF2B5EF4-FFF2-40B4-BE49-F238E27FC236}">
                  <a16:creationId xmlns:a16="http://schemas.microsoft.com/office/drawing/2014/main" id="{47599538-CEA2-4F4F-8A71-80AA8F1435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3360"/>
              <a:ext cx="128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9" name="Rectangle 87">
              <a:extLst>
                <a:ext uri="{FF2B5EF4-FFF2-40B4-BE49-F238E27FC236}">
                  <a16:creationId xmlns:a16="http://schemas.microsoft.com/office/drawing/2014/main" id="{C52344E7-16F9-4E7D-BEDA-E40264325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4" y="2687"/>
              <a:ext cx="475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 &lt;0</a:t>
              </a:r>
            </a:p>
          </p:txBody>
        </p:sp>
      </p:grpSp>
      <p:sp>
        <p:nvSpPr>
          <p:cNvPr id="292952" name="Rectangle 88">
            <a:extLst>
              <a:ext uri="{FF2B5EF4-FFF2-40B4-BE49-F238E27FC236}">
                <a16:creationId xmlns:a16="http://schemas.microsoft.com/office/drawing/2014/main" id="{EE46E240-4F66-41FA-9B34-0A1F88542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4850" y="5924550"/>
            <a:ext cx="1066800" cy="387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放能</a:t>
            </a:r>
          </a:p>
        </p:txBody>
      </p:sp>
      <p:sp>
        <p:nvSpPr>
          <p:cNvPr id="292953" name="Rectangle 89">
            <a:extLst>
              <a:ext uri="{FF2B5EF4-FFF2-40B4-BE49-F238E27FC236}">
                <a16:creationId xmlns:a16="http://schemas.microsoft.com/office/drawing/2014/main" id="{2B98292E-AF32-4292-8F3D-B61C339CAA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6850" y="5924550"/>
            <a:ext cx="1066800" cy="387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储能</a:t>
            </a:r>
          </a:p>
        </p:txBody>
      </p:sp>
      <p:sp>
        <p:nvSpPr>
          <p:cNvPr id="292954" name="Rectangle 90">
            <a:extLst>
              <a:ext uri="{FF2B5EF4-FFF2-40B4-BE49-F238E27FC236}">
                <a16:creationId xmlns:a16="http://schemas.microsoft.com/office/drawing/2014/main" id="{0DEE3DDB-03A5-4E81-9417-6E6A010C9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8850" y="5924550"/>
            <a:ext cx="1066800" cy="387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放能</a:t>
            </a:r>
          </a:p>
        </p:txBody>
      </p:sp>
      <p:sp>
        <p:nvSpPr>
          <p:cNvPr id="292955" name="Text Box 91" descr="40%">
            <a:extLst>
              <a:ext uri="{FF2B5EF4-FFF2-40B4-BE49-F238E27FC236}">
                <a16:creationId xmlns:a16="http://schemas.microsoft.com/office/drawing/2014/main" id="{8B470621-C2DF-4396-86B0-9278C4E12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1450" y="4800601"/>
            <a:ext cx="2438400" cy="974725"/>
          </a:xfrm>
          <a:prstGeom prst="rect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 w="28575">
            <a:solidFill>
              <a:srgbClr val="0052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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电感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L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是储能元件。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7" name="Group 92">
            <a:extLst>
              <a:ext uri="{FF2B5EF4-FFF2-40B4-BE49-F238E27FC236}">
                <a16:creationId xmlns:a16="http://schemas.microsoft.com/office/drawing/2014/main" id="{7FD44FB0-7128-4C22-B21B-095E23109647}"/>
              </a:ext>
            </a:extLst>
          </p:cNvPr>
          <p:cNvGrpSpPr>
            <a:grpSpLocks/>
          </p:cNvGrpSpPr>
          <p:nvPr/>
        </p:nvGrpSpPr>
        <p:grpSpPr bwMode="auto">
          <a:xfrm>
            <a:off x="4591050" y="1355726"/>
            <a:ext cx="2209800" cy="4670425"/>
            <a:chOff x="1968" y="816"/>
            <a:chExt cx="1392" cy="2942"/>
          </a:xfrm>
        </p:grpSpPr>
        <p:sp>
          <p:nvSpPr>
            <p:cNvPr id="40989" name="Line 93">
              <a:extLst>
                <a:ext uri="{FF2B5EF4-FFF2-40B4-BE49-F238E27FC236}">
                  <a16:creationId xmlns:a16="http://schemas.microsoft.com/office/drawing/2014/main" id="{AC72721F-5DE1-4C52-9EFC-AC8DC545FB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976"/>
              <a:ext cx="0" cy="76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0" name="Line 94">
              <a:extLst>
                <a:ext uri="{FF2B5EF4-FFF2-40B4-BE49-F238E27FC236}">
                  <a16:creationId xmlns:a16="http://schemas.microsoft.com/office/drawing/2014/main" id="{31B7625E-82F7-470D-9071-3E4D8E4063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3140"/>
              <a:ext cx="0" cy="61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1" name="Line 95">
              <a:extLst>
                <a:ext uri="{FF2B5EF4-FFF2-40B4-BE49-F238E27FC236}">
                  <a16:creationId xmlns:a16="http://schemas.microsoft.com/office/drawing/2014/main" id="{E17BD887-DC30-4A4E-833F-62FBFEBD2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3120"/>
              <a:ext cx="0" cy="63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2" name="Line 96">
              <a:extLst>
                <a:ext uri="{FF2B5EF4-FFF2-40B4-BE49-F238E27FC236}">
                  <a16:creationId xmlns:a16="http://schemas.microsoft.com/office/drawing/2014/main" id="{F3BEEA9B-96F6-4AD1-8EE1-142F7889B6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9" y="3139"/>
              <a:ext cx="0" cy="61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3" name="Line 97">
              <a:extLst>
                <a:ext uri="{FF2B5EF4-FFF2-40B4-BE49-F238E27FC236}">
                  <a16:creationId xmlns:a16="http://schemas.microsoft.com/office/drawing/2014/main" id="{7F32615E-D95A-4D62-9DF4-1C35EE7D26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873"/>
              <a:ext cx="0" cy="207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4" name="Line 98">
              <a:extLst>
                <a:ext uri="{FF2B5EF4-FFF2-40B4-BE49-F238E27FC236}">
                  <a16:creationId xmlns:a16="http://schemas.microsoft.com/office/drawing/2014/main" id="{F3B2752F-6E1D-463C-8AD2-92B5BB61E7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864"/>
              <a:ext cx="0" cy="216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5" name="Line 99">
              <a:extLst>
                <a:ext uri="{FF2B5EF4-FFF2-40B4-BE49-F238E27FC236}">
                  <a16:creationId xmlns:a16="http://schemas.microsoft.com/office/drawing/2014/main" id="{8719914B-589F-4C5B-8EA0-DA603A5298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816"/>
              <a:ext cx="0" cy="220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6" name="Line 100">
              <a:extLst>
                <a:ext uri="{FF2B5EF4-FFF2-40B4-BE49-F238E27FC236}">
                  <a16:creationId xmlns:a16="http://schemas.microsoft.com/office/drawing/2014/main" id="{D3885786-15BD-4374-B742-3B13F4D479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4" y="865"/>
              <a:ext cx="0" cy="219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" name="Group 118">
            <a:extLst>
              <a:ext uri="{FF2B5EF4-FFF2-40B4-BE49-F238E27FC236}">
                <a16:creationId xmlns:a16="http://schemas.microsoft.com/office/drawing/2014/main" id="{D1CFA81D-18CD-407E-A5BB-54811BCBBB3B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3867151"/>
            <a:ext cx="4267200" cy="2028825"/>
            <a:chOff x="1200" y="2398"/>
            <a:chExt cx="2688" cy="1278"/>
          </a:xfrm>
        </p:grpSpPr>
        <p:grpSp>
          <p:nvGrpSpPr>
            <p:cNvPr id="40983" name="Group 119">
              <a:extLst>
                <a:ext uri="{FF2B5EF4-FFF2-40B4-BE49-F238E27FC236}">
                  <a16:creationId xmlns:a16="http://schemas.microsoft.com/office/drawing/2014/main" id="{CCA93FE8-6675-4078-AE89-278B3F059F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0" y="2398"/>
              <a:ext cx="2688" cy="1278"/>
              <a:chOff x="1200" y="2398"/>
              <a:chExt cx="2688" cy="1278"/>
            </a:xfrm>
          </p:grpSpPr>
          <p:sp>
            <p:nvSpPr>
              <p:cNvPr id="40985" name="Rectangle 120">
                <a:extLst>
                  <a:ext uri="{FF2B5EF4-FFF2-40B4-BE49-F238E27FC236}">
                    <a16:creationId xmlns:a16="http://schemas.microsoft.com/office/drawing/2014/main" id="{DF927520-E8C5-4F17-8A05-20E7BDBE2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0" y="2398"/>
                <a:ext cx="322" cy="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zh-CN" sz="2400" b="1" i="1">
                    <a:solidFill>
                      <a:srgbClr val="000099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</a:t>
                </a:r>
                <a:endParaRPr lang="en-US" altLang="zh-CN" sz="2400" b="1" i="1">
                  <a:solidFill>
                    <a:srgbClr val="000099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40986" name="Line 121">
                <a:extLst>
                  <a:ext uri="{FF2B5EF4-FFF2-40B4-BE49-F238E27FC236}">
                    <a16:creationId xmlns:a16="http://schemas.microsoft.com/office/drawing/2014/main" id="{86964B46-89AC-4B35-9D55-DBDAAE6A61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0" y="3120"/>
                <a:ext cx="22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987" name="Line 122">
                <a:extLst>
                  <a:ext uri="{FF2B5EF4-FFF2-40B4-BE49-F238E27FC236}">
                    <a16:creationId xmlns:a16="http://schemas.microsoft.com/office/drawing/2014/main" id="{04E4930A-FBEE-4E2F-8419-E2AA6645DB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62" y="2529"/>
                <a:ext cx="0" cy="114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40988" name="Object 123">
                <a:extLst>
                  <a:ext uri="{FF2B5EF4-FFF2-40B4-BE49-F238E27FC236}">
                    <a16:creationId xmlns:a16="http://schemas.microsoft.com/office/drawing/2014/main" id="{EADF0BFA-5DCB-41EB-99CE-C610E7A02F0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600" y="3120"/>
              <a:ext cx="288" cy="2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9411" name="Equation" r:id="rId10" imgW="203024" imgH="152268" progId="Equation.3">
                      <p:embed/>
                    </p:oleObj>
                  </mc:Choice>
                  <mc:Fallback>
                    <p:oleObj name="Equation" r:id="rId10" imgW="203024" imgH="152268" progId="Equation.3">
                      <p:embed/>
                      <p:pic>
                        <p:nvPicPr>
                          <p:cNvPr id="40988" name="Object 123">
                            <a:extLst>
                              <a:ext uri="{FF2B5EF4-FFF2-40B4-BE49-F238E27FC236}">
                                <a16:creationId xmlns:a16="http://schemas.microsoft.com/office/drawing/2014/main" id="{EADF0BFA-5DCB-41EB-99CE-C610E7A02F0C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00" y="3120"/>
                            <a:ext cx="288" cy="20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0984" name="Rectangle 124">
              <a:extLst>
                <a:ext uri="{FF2B5EF4-FFF2-40B4-BE49-F238E27FC236}">
                  <a16:creationId xmlns:a16="http://schemas.microsoft.com/office/drawing/2014/main" id="{119C3681-E9D4-458E-933B-0192217E8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3024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</p:grpSp>
      <p:sp>
        <p:nvSpPr>
          <p:cNvPr id="292989" name="Rectangle 125" descr="40%">
            <a:extLst>
              <a:ext uri="{FF2B5EF4-FFF2-40B4-BE49-F238E27FC236}">
                <a16:creationId xmlns:a16="http://schemas.microsoft.com/office/drawing/2014/main" id="{E59F0CBC-D66D-4B96-9592-840ECFA5F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1450" y="1463676"/>
            <a:ext cx="2438400" cy="2936875"/>
          </a:xfrm>
          <a:prstGeom prst="rect">
            <a:avLst/>
          </a:prstGeom>
          <a:blipFill dpi="0" rotWithShape="0">
            <a:blip r:embed="rId12"/>
            <a:srcRect/>
            <a:tile tx="0" ty="0" sx="100000" sy="100000" flip="none" algn="tl"/>
          </a:blipFill>
          <a:ln w="28575">
            <a:solidFill>
              <a:srgbClr val="005200"/>
            </a:solidFill>
            <a:miter lim="800000"/>
            <a:headEnd/>
            <a:tailEnd/>
          </a:ln>
        </p:spPr>
        <p:txBody>
          <a:bodyPr lIns="90488" tIns="44450" rIns="90488" bIns="44450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结论：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纯电感不消耗能量，</a:t>
            </a:r>
            <a:r>
              <a:rPr lang="zh-CN" altLang="en-US" sz="2800" b="1">
                <a:solidFill>
                  <a:srgbClr val="3366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只和电源进行能量交换（能量的吞吐</a:t>
            </a:r>
            <a:r>
              <a:rPr lang="en-US" altLang="zh-CN" sz="2800" b="1">
                <a:solidFill>
                  <a:srgbClr val="3366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>
                <a:solidFill>
                  <a:srgbClr val="3366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292990" name="AutoShape 126" descr="40%">
            <a:extLst>
              <a:ext uri="{FF2B5EF4-FFF2-40B4-BE49-F238E27FC236}">
                <a16:creationId xmlns:a16="http://schemas.microsoft.com/office/drawing/2014/main" id="{C1F4B8CE-095F-4EDA-8D97-2A44F37E8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4050" y="4175125"/>
            <a:ext cx="1676400" cy="990600"/>
          </a:xfrm>
          <a:prstGeom prst="wedgeRoundRectCallout">
            <a:avLst>
              <a:gd name="adj1" fmla="val 83806"/>
              <a:gd name="adj2" fmla="val 26921"/>
              <a:gd name="adj3" fmla="val 16667"/>
            </a:avLst>
          </a:prstGeom>
          <a:pattFill prst="pct40">
            <a:fgClr>
              <a:srgbClr val="00FF00"/>
            </a:fgClr>
            <a:bgClr>
              <a:srgbClr val="FFFFFF"/>
            </a:bgClr>
          </a:pattFill>
          <a:ln w="28575">
            <a:solidFill>
              <a:srgbClr val="0052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可逆的能量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转换过程</a:t>
            </a:r>
          </a:p>
        </p:txBody>
      </p:sp>
      <p:pic>
        <p:nvPicPr>
          <p:cNvPr id="293012" name="Picture 148" descr="图片20">
            <a:extLst>
              <a:ext uri="{FF2B5EF4-FFF2-40B4-BE49-F238E27FC236}">
                <a16:creationId xmlns:a16="http://schemas.microsoft.com/office/drawing/2014/main" id="{A4D35A83-CB79-4290-B295-6D1BD4D58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539" y="2636838"/>
            <a:ext cx="738187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3013" name="Picture 149" descr="图片21">
            <a:extLst>
              <a:ext uri="{FF2B5EF4-FFF2-40B4-BE49-F238E27FC236}">
                <a16:creationId xmlns:a16="http://schemas.microsoft.com/office/drawing/2014/main" id="{F8833EE0-D479-4197-B4F2-DBABCF37E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50" y="2636838"/>
            <a:ext cx="7381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3014" name="Picture 150" descr="图片22">
            <a:extLst>
              <a:ext uri="{FF2B5EF4-FFF2-40B4-BE49-F238E27FC236}">
                <a16:creationId xmlns:a16="http://schemas.microsoft.com/office/drawing/2014/main" id="{F6A719AE-5422-431F-90FA-6B9FBC3CF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636838"/>
            <a:ext cx="7381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3015" name="Picture 151" descr="图片23">
            <a:extLst>
              <a:ext uri="{FF2B5EF4-FFF2-40B4-BE49-F238E27FC236}">
                <a16:creationId xmlns:a16="http://schemas.microsoft.com/office/drawing/2014/main" id="{05FF6217-B6E1-4325-9B99-047FB1705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4" y="2636838"/>
            <a:ext cx="738187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9" dur="500"/>
                                        <p:tgtEl>
                                          <p:spTgt spid="292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5" dur="500"/>
                                        <p:tgtEl>
                                          <p:spTgt spid="29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1" dur="500"/>
                                        <p:tgtEl>
                                          <p:spTgt spid="29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7" dur="500"/>
                                        <p:tgtEl>
                                          <p:spTgt spid="29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2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92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2" dur="500"/>
                                        <p:tgtEl>
                                          <p:spTgt spid="29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9" grpId="0" autoUpdateAnimBg="0"/>
      <p:bldP spid="292952" grpId="0" autoUpdateAnimBg="0"/>
      <p:bldP spid="292953" grpId="0" autoUpdateAnimBg="0"/>
      <p:bldP spid="292954" grpId="0" autoUpdateAnimBg="0"/>
      <p:bldP spid="292955" grpId="0" animBg="1" autoUpdateAnimBg="0"/>
      <p:bldP spid="292989" grpId="0" animBg="1" autoUpdateAnimBg="0"/>
      <p:bldP spid="292990" grpId="0" animBg="1" autoUpdateAnimBg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 descr="20%">
            <a:hlinkClick r:id="" action="ppaction://ole?verb=0"/>
            <a:extLst>
              <a:ext uri="{FF2B5EF4-FFF2-40B4-BE49-F238E27FC236}">
                <a16:creationId xmlns:a16="http://schemas.microsoft.com/office/drawing/2014/main" id="{DD332570-573B-430F-9E2C-44CCE510BDCC}"/>
              </a:ext>
            </a:extLst>
          </p:cNvPr>
          <p:cNvGraphicFramePr>
            <a:graphicFrameLocks/>
          </p:cNvGraphicFramePr>
          <p:nvPr/>
        </p:nvGraphicFramePr>
        <p:xfrm>
          <a:off x="2689226" y="1238250"/>
          <a:ext cx="5235575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8" name="Equation" r:id="rId4" imgW="1916868" imgH="406224" progId="Equation.3">
                  <p:embed/>
                </p:oleObj>
              </mc:Choice>
              <mc:Fallback>
                <p:oleObj name="Equation" r:id="rId4" imgW="1916868" imgH="406224" progId="Equation.3">
                  <p:embed/>
                  <p:pic>
                    <p:nvPicPr>
                      <p:cNvPr id="2" name="Object 6" descr="2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DD332570-573B-430F-9E2C-44CCE510BDCC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9226" y="1238250"/>
                        <a:ext cx="5235575" cy="966788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7">
            <a:extLst>
              <a:ext uri="{FF2B5EF4-FFF2-40B4-BE49-F238E27FC236}">
                <a16:creationId xmlns:a16="http://schemas.microsoft.com/office/drawing/2014/main" id="{CC50CF0E-11E7-4ADF-B59F-A7663D989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601663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b="1">
                <a:solidFill>
                  <a:srgbClr val="005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2" pitchFamily="18" charset="2"/>
              </a:rPr>
              <a:t>(2) </a:t>
            </a:r>
            <a:r>
              <a:rPr lang="zh-CN" altLang="en-US" b="1">
                <a:solidFill>
                  <a:srgbClr val="005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2" pitchFamily="18" charset="2"/>
              </a:rPr>
              <a:t>平均功率</a:t>
            </a:r>
          </a:p>
        </p:txBody>
      </p:sp>
      <p:sp>
        <p:nvSpPr>
          <p:cNvPr id="4" name="Line 8">
            <a:extLst>
              <a:ext uri="{FF2B5EF4-FFF2-40B4-BE49-F238E27FC236}">
                <a16:creationId xmlns:a16="http://schemas.microsoft.com/office/drawing/2014/main" id="{A1FE8593-C4F5-4273-B458-1D82D8CC4A44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1885950"/>
            <a:ext cx="3048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AutoShape 15" descr="80%">
            <a:extLst>
              <a:ext uri="{FF2B5EF4-FFF2-40B4-BE49-F238E27FC236}">
                <a16:creationId xmlns:a16="http://schemas.microsoft.com/office/drawing/2014/main" id="{5FD97FE5-4224-4275-B1C1-ED112B785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6800" y="857250"/>
            <a:ext cx="1524000" cy="914400"/>
          </a:xfrm>
          <a:prstGeom prst="wedgeRoundRectCallout">
            <a:avLst>
              <a:gd name="adj1" fmla="val -107398"/>
              <a:gd name="adj2" fmla="val 49653"/>
              <a:gd name="adj3" fmla="val 16667"/>
            </a:avLst>
          </a:prstGeom>
          <a:pattFill prst="pct80">
            <a:fgClr>
              <a:srgbClr val="FFFF66"/>
            </a:fgClr>
            <a:bgClr>
              <a:srgbClr val="FFFFFF"/>
            </a:bgClr>
          </a:patt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US" altLang="zh-CN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L</a:t>
            </a:r>
            <a:r>
              <a:rPr lang="zh-CN" alt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是非耗能元件</a:t>
            </a:r>
          </a:p>
        </p:txBody>
      </p:sp>
      <p:graphicFrame>
        <p:nvGraphicFramePr>
          <p:cNvPr id="6" name="Object 16" descr="40%">
            <a:hlinkClick r:id="" action="ppaction://ole?verb=0"/>
            <a:extLst>
              <a:ext uri="{FF2B5EF4-FFF2-40B4-BE49-F238E27FC236}">
                <a16:creationId xmlns:a16="http://schemas.microsoft.com/office/drawing/2014/main" id="{FE6868CD-ABC6-41E5-98EE-C8E119491B57}"/>
              </a:ext>
            </a:extLst>
          </p:cNvPr>
          <p:cNvGraphicFramePr>
            <a:graphicFrameLocks/>
          </p:cNvGraphicFramePr>
          <p:nvPr/>
        </p:nvGraphicFramePr>
        <p:xfrm>
          <a:off x="3314701" y="3451225"/>
          <a:ext cx="313531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9" name="公式" r:id="rId7" imgW="1625600" imgH="368300" progId="Equation.3">
                  <p:embed/>
                </p:oleObj>
              </mc:Choice>
              <mc:Fallback>
                <p:oleObj name="公式" r:id="rId7" imgW="1625600" imgH="368300" progId="Equation.3">
                  <p:embed/>
                  <p:pic>
                    <p:nvPicPr>
                      <p:cNvPr id="6" name="Object 16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FE6868CD-ABC6-41E5-98EE-C8E119491B57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4701" y="3451225"/>
                        <a:ext cx="3135313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9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7">
            <a:extLst>
              <a:ext uri="{FF2B5EF4-FFF2-40B4-BE49-F238E27FC236}">
                <a16:creationId xmlns:a16="http://schemas.microsoft.com/office/drawing/2014/main" id="{9A3B0939-9EE8-4397-AC68-B6C3C8D61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6857" y="3646021"/>
            <a:ext cx="1784463" cy="523220"/>
          </a:xfrm>
          <a:prstGeom prst="rect">
            <a:avLst/>
          </a:prstGeom>
          <a:solidFill>
            <a:srgbClr val="FFCC66"/>
          </a:solidFill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单位：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var</a:t>
            </a:r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9FCA6C5-86A1-458A-8471-C12B42FDC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000" y="2413000"/>
            <a:ext cx="2819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altLang="zh-CN" b="1">
                <a:solidFill>
                  <a:srgbClr val="005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</a:t>
            </a:r>
            <a:r>
              <a:rPr lang="zh-CN" altLang="en-US" b="1">
                <a:solidFill>
                  <a:srgbClr val="005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无功功率</a:t>
            </a:r>
            <a:r>
              <a:rPr lang="en-US" altLang="zh-CN" b="1" i="1">
                <a:solidFill>
                  <a:srgbClr val="005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endParaRPr lang="en-US" altLang="zh-CN" b="1">
              <a:solidFill>
                <a:srgbClr val="005E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19">
            <a:extLst>
              <a:ext uri="{FF2B5EF4-FFF2-40B4-BE49-F238E27FC236}">
                <a16:creationId xmlns:a16="http://schemas.microsoft.com/office/drawing/2014/main" id="{33DFD2D9-3961-450A-B6B6-E42B0E402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100" y="2997201"/>
            <a:ext cx="6934200" cy="36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5000"/>
              </a:lnSpc>
              <a:defRPr/>
            </a:pPr>
            <a:r>
              <a:rPr lang="en-US" altLang="zh-CN" b="1" dirty="0">
                <a:solidFill>
                  <a:srgbClr val="CC0000"/>
                </a:solidFill>
                <a:latin typeface="宋体" pitchFamily="2" charset="-122"/>
              </a:rPr>
              <a:t>  </a:t>
            </a:r>
            <a:r>
              <a:rPr lang="zh-CN" altLang="en-US" b="1" dirty="0">
                <a:solidFill>
                  <a:srgbClr val="CC0000"/>
                </a:solidFill>
                <a:latin typeface="宋体" pitchFamily="2" charset="-122"/>
              </a:rPr>
              <a:t>用以衡量电感电路中能量交换的规模。</a:t>
            </a:r>
            <a:endParaRPr lang="zh-CN" altLang="en-US" b="1" dirty="0">
              <a:solidFill>
                <a:srgbClr val="0052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5" grpId="0" animBg="1" autoUpdateAnimBg="0"/>
      <p:bldP spid="7" grpId="0" animBg="1" autoUpdateAnimBg="0"/>
      <p:bldP spid="8" grpId="0" autoUpdateAnimBg="0"/>
      <p:bldP spid="9" grpId="0" autoUpdateAnimBg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4">
            <a:extLst>
              <a:ext uri="{FF2B5EF4-FFF2-40B4-BE49-F238E27FC236}">
                <a16:creationId xmlns:a16="http://schemas.microsoft.com/office/drawing/2014/main" id="{40F25608-C769-464E-8886-FC62F7F30A5D}"/>
              </a:ext>
            </a:extLst>
          </p:cNvPr>
          <p:cNvGrpSpPr>
            <a:grpSpLocks/>
          </p:cNvGrpSpPr>
          <p:nvPr/>
        </p:nvGrpSpPr>
        <p:grpSpPr bwMode="auto">
          <a:xfrm>
            <a:off x="1703388" y="433389"/>
            <a:ext cx="8382000" cy="1501775"/>
            <a:chOff x="144" y="2112"/>
            <a:chExt cx="5280" cy="946"/>
          </a:xfrm>
        </p:grpSpPr>
        <p:sp>
          <p:nvSpPr>
            <p:cNvPr id="117785" name="Text Box 25">
              <a:extLst>
                <a:ext uri="{FF2B5EF4-FFF2-40B4-BE49-F238E27FC236}">
                  <a16:creationId xmlns:a16="http://schemas.microsoft.com/office/drawing/2014/main" id="{3CC516F8-71BB-47B6-AD6E-1481521C48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2112"/>
              <a:ext cx="8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</a:t>
              </a:r>
              <a:r>
                <a:rPr lang="zh-CN" altLang="en-US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例</a:t>
              </a:r>
              <a:r>
                <a:rPr lang="en-US" altLang="zh-CN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:</a:t>
              </a:r>
            </a:p>
          </p:txBody>
        </p:sp>
        <p:sp>
          <p:nvSpPr>
            <p:cNvPr id="43021" name="Rectangle 26">
              <a:extLst>
                <a:ext uri="{FF2B5EF4-FFF2-40B4-BE49-F238E27FC236}">
                  <a16:creationId xmlns:a16="http://schemas.microsoft.com/office/drawing/2014/main" id="{1E89CF06-6E7D-4523-AEA1-DF5D57508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2112"/>
              <a:ext cx="4608" cy="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把一个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0.1H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的电感接到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=50Hz,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=10V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的正弦电源上，求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，如保持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不变，而电源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f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 5000Hz ,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这时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I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为多少？</a:t>
              </a:r>
            </a:p>
          </p:txBody>
        </p:sp>
      </p:grpSp>
      <p:grpSp>
        <p:nvGrpSpPr>
          <p:cNvPr id="3" name="Group 36">
            <a:extLst>
              <a:ext uri="{FF2B5EF4-FFF2-40B4-BE49-F238E27FC236}">
                <a16:creationId xmlns:a16="http://schemas.microsoft.com/office/drawing/2014/main" id="{C96AD67A-1230-4C45-8843-8F7F5F6E1C3D}"/>
              </a:ext>
            </a:extLst>
          </p:cNvPr>
          <p:cNvGrpSpPr>
            <a:grpSpLocks/>
          </p:cNvGrpSpPr>
          <p:nvPr/>
        </p:nvGrpSpPr>
        <p:grpSpPr bwMode="auto">
          <a:xfrm>
            <a:off x="2212976" y="1938338"/>
            <a:ext cx="3503613" cy="538162"/>
            <a:chOff x="434" y="1221"/>
            <a:chExt cx="2207" cy="339"/>
          </a:xfrm>
        </p:grpSpPr>
        <p:sp>
          <p:nvSpPr>
            <p:cNvPr id="43018" name="Rectangle 28">
              <a:extLst>
                <a:ext uri="{FF2B5EF4-FFF2-40B4-BE49-F238E27FC236}">
                  <a16:creationId xmlns:a16="http://schemas.microsoft.com/office/drawing/2014/main" id="{5095AF6E-8F2C-447F-8B6C-B1C404872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" y="1221"/>
              <a:ext cx="5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解：</a:t>
              </a:r>
            </a:p>
          </p:txBody>
        </p:sp>
        <p:sp>
          <p:nvSpPr>
            <p:cNvPr id="43019" name="Rectangle 29">
              <a:extLst>
                <a:ext uri="{FF2B5EF4-FFF2-40B4-BE49-F238E27FC236}">
                  <a16:creationId xmlns:a16="http://schemas.microsoft.com/office/drawing/2014/main" id="{4F01FAAF-C55D-4A83-BFFA-6DE4E5281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" y="1233"/>
              <a:ext cx="180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(1)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当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f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 50Hz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时</a:t>
              </a:r>
            </a:p>
          </p:txBody>
        </p:sp>
      </p:grpSp>
      <p:graphicFrame>
        <p:nvGraphicFramePr>
          <p:cNvPr id="117790" name="Object 30" descr="40%">
            <a:hlinkClick r:id="" action="ppaction://ole?verb=0"/>
            <a:extLst>
              <a:ext uri="{FF2B5EF4-FFF2-40B4-BE49-F238E27FC236}">
                <a16:creationId xmlns:a16="http://schemas.microsoft.com/office/drawing/2014/main" id="{48F21A47-08FC-420A-A189-0403A97331C5}"/>
              </a:ext>
            </a:extLst>
          </p:cNvPr>
          <p:cNvGraphicFramePr>
            <a:graphicFrameLocks/>
          </p:cNvGraphicFramePr>
          <p:nvPr/>
        </p:nvGraphicFramePr>
        <p:xfrm>
          <a:off x="2917826" y="2465388"/>
          <a:ext cx="68627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2" name="Equation" r:id="rId4" imgW="2603500" imgH="215900" progId="Equation.3">
                  <p:embed/>
                </p:oleObj>
              </mc:Choice>
              <mc:Fallback>
                <p:oleObj name="Equation" r:id="rId4" imgW="2603500" imgH="215900" progId="Equation.3">
                  <p:embed/>
                  <p:pic>
                    <p:nvPicPr>
                      <p:cNvPr id="117790" name="Object 30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48F21A47-08FC-420A-A189-0403A97331C5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7826" y="2465388"/>
                        <a:ext cx="6862763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6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91" name="Object 31" descr="40%">
            <a:hlinkClick r:id="" action="ppaction://ole?verb=0"/>
            <a:extLst>
              <a:ext uri="{FF2B5EF4-FFF2-40B4-BE49-F238E27FC236}">
                <a16:creationId xmlns:a16="http://schemas.microsoft.com/office/drawing/2014/main" id="{FA46DA54-C898-44D3-8441-0CB62D753B56}"/>
              </a:ext>
            </a:extLst>
          </p:cNvPr>
          <p:cNvGraphicFramePr>
            <a:graphicFrameLocks/>
          </p:cNvGraphicFramePr>
          <p:nvPr/>
        </p:nvGraphicFramePr>
        <p:xfrm>
          <a:off x="3027363" y="2889250"/>
          <a:ext cx="47688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3" name="Equation" r:id="rId7" imgW="1587500" imgH="431800" progId="Equation.3">
                  <p:embed/>
                </p:oleObj>
              </mc:Choice>
              <mc:Fallback>
                <p:oleObj name="Equation" r:id="rId7" imgW="1587500" imgH="431800" progId="Equation.3">
                  <p:embed/>
                  <p:pic>
                    <p:nvPicPr>
                      <p:cNvPr id="117791" name="Object 31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FA46DA54-C898-44D3-8441-0CB62D753B5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7363" y="2889250"/>
                        <a:ext cx="476885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6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92" name="Rectangle 32">
            <a:extLst>
              <a:ext uri="{FF2B5EF4-FFF2-40B4-BE49-F238E27FC236}">
                <a16:creationId xmlns:a16="http://schemas.microsoft.com/office/drawing/2014/main" id="{634041F2-87DA-4137-83B6-356DA5D7A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3890963"/>
            <a:ext cx="3613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）当 </a:t>
            </a:r>
            <a:r>
              <a:rPr lang="en-US" altLang="zh-CN" sz="2800" b="1" i="1">
                <a:latin typeface="Times New Roman" panose="02020603050405020304" pitchFamily="18" charset="0"/>
                <a:ea typeface="宋体" panose="02010600030101010101" pitchFamily="2" charset="-122"/>
              </a:rPr>
              <a:t>f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= 5000Hz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时</a:t>
            </a:r>
          </a:p>
        </p:txBody>
      </p:sp>
      <p:graphicFrame>
        <p:nvGraphicFramePr>
          <p:cNvPr id="117793" name="Object 33" descr="40%">
            <a:hlinkClick r:id="" action="ppaction://ole?verb=0"/>
            <a:extLst>
              <a:ext uri="{FF2B5EF4-FFF2-40B4-BE49-F238E27FC236}">
                <a16:creationId xmlns:a16="http://schemas.microsoft.com/office/drawing/2014/main" id="{86D727A4-D1C9-4163-B6AD-7835CF4A5DD3}"/>
              </a:ext>
            </a:extLst>
          </p:cNvPr>
          <p:cNvGraphicFramePr>
            <a:graphicFrameLocks/>
          </p:cNvGraphicFramePr>
          <p:nvPr/>
        </p:nvGraphicFramePr>
        <p:xfrm>
          <a:off x="2846389" y="4398963"/>
          <a:ext cx="69818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4" name="Equation" r:id="rId9" imgW="2628900" imgH="215900" progId="Equation.3">
                  <p:embed/>
                </p:oleObj>
              </mc:Choice>
              <mc:Fallback>
                <p:oleObj name="Equation" r:id="rId9" imgW="2628900" imgH="215900" progId="Equation.3">
                  <p:embed/>
                  <p:pic>
                    <p:nvPicPr>
                      <p:cNvPr id="117793" name="Object 33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86D727A4-D1C9-4163-B6AD-7835CF4A5DD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6389" y="4398963"/>
                        <a:ext cx="698182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6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94" name="Object 34" descr="40%">
            <a:hlinkClick r:id="" action="ppaction://ole?verb=0"/>
            <a:extLst>
              <a:ext uri="{FF2B5EF4-FFF2-40B4-BE49-F238E27FC236}">
                <a16:creationId xmlns:a16="http://schemas.microsoft.com/office/drawing/2014/main" id="{34C674B1-008C-49E4-8DE8-7FD795C07AC4}"/>
              </a:ext>
            </a:extLst>
          </p:cNvPr>
          <p:cNvGraphicFramePr>
            <a:graphicFrameLocks/>
          </p:cNvGraphicFramePr>
          <p:nvPr/>
        </p:nvGraphicFramePr>
        <p:xfrm>
          <a:off x="3084514" y="4841875"/>
          <a:ext cx="5038725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5" name="Equation" r:id="rId11" imgW="1675673" imgH="444307" progId="Equation.3">
                  <p:embed/>
                </p:oleObj>
              </mc:Choice>
              <mc:Fallback>
                <p:oleObj name="Equation" r:id="rId11" imgW="1675673" imgH="444307" progId="Equation.3">
                  <p:embed/>
                  <p:pic>
                    <p:nvPicPr>
                      <p:cNvPr id="117794" name="Object 34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34C674B1-008C-49E4-8DE8-7FD795C07AC4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4514" y="4841875"/>
                        <a:ext cx="5038725" cy="1074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6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95" name="Text Box 35">
            <a:extLst>
              <a:ext uri="{FF2B5EF4-FFF2-40B4-BE49-F238E27FC236}">
                <a16:creationId xmlns:a16="http://schemas.microsoft.com/office/drawing/2014/main" id="{73370A20-52C5-43A5-BCF2-40B3DB964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4588" y="5789613"/>
            <a:ext cx="6705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所以电感元件具有通低频阻高频的特性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7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7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7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7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7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7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92" grpId="0" autoUpdateAnimBg="0"/>
      <p:bldP spid="117795" grpId="0" autoUpdateAnimBg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1">
            <a:extLst>
              <a:ext uri="{FF2B5EF4-FFF2-40B4-BE49-F238E27FC236}">
                <a16:creationId xmlns:a16="http://schemas.microsoft.com/office/drawing/2014/main" id="{1FA63676-F36B-46C4-A555-549850DCB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0"/>
            <a:ext cx="533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CN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9890" name="Rectangle 82">
            <a:extLst>
              <a:ext uri="{FF2B5EF4-FFF2-40B4-BE49-F238E27FC236}">
                <a16:creationId xmlns:a16="http://schemas.microsoft.com/office/drawing/2014/main" id="{FADCB717-F7A3-487C-8370-F326B5F6D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42925"/>
            <a:ext cx="5791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.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.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zh-CN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</a:t>
            </a:r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电容元件的交流电路</a:t>
            </a:r>
          </a:p>
        </p:txBody>
      </p:sp>
      <p:grpSp>
        <p:nvGrpSpPr>
          <p:cNvPr id="2" name="Group 124">
            <a:extLst>
              <a:ext uri="{FF2B5EF4-FFF2-40B4-BE49-F238E27FC236}">
                <a16:creationId xmlns:a16="http://schemas.microsoft.com/office/drawing/2014/main" id="{FFE5CBDE-6DF9-4DE5-A218-834A2151D69D}"/>
              </a:ext>
            </a:extLst>
          </p:cNvPr>
          <p:cNvGrpSpPr>
            <a:grpSpLocks/>
          </p:cNvGrpSpPr>
          <p:nvPr/>
        </p:nvGrpSpPr>
        <p:grpSpPr bwMode="auto">
          <a:xfrm>
            <a:off x="2203451" y="1374775"/>
            <a:ext cx="3795713" cy="990600"/>
            <a:chOff x="558" y="720"/>
            <a:chExt cx="2391" cy="624"/>
          </a:xfrm>
        </p:grpSpPr>
        <p:graphicFrame>
          <p:nvGraphicFramePr>
            <p:cNvPr id="44054" name="Object 125">
              <a:hlinkClick r:id="" action="ppaction://ole?verb=0"/>
              <a:extLst>
                <a:ext uri="{FF2B5EF4-FFF2-40B4-BE49-F238E27FC236}">
                  <a16:creationId xmlns:a16="http://schemas.microsoft.com/office/drawing/2014/main" id="{45BE8147-A6AC-4852-AD9D-F6F498F05C80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994" y="720"/>
            <a:ext cx="955" cy="6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496" name="Equation" r:id="rId4" imgW="546075" imgH="368125" progId="Equation.3">
                    <p:embed/>
                  </p:oleObj>
                </mc:Choice>
                <mc:Fallback>
                  <p:oleObj name="Equation" r:id="rId4" imgW="546075" imgH="368125" progId="Equation.3">
                    <p:embed/>
                    <p:pic>
                      <p:nvPicPr>
                        <p:cNvPr id="44054" name="Object 125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45BE8147-A6AC-4852-AD9D-F6F498F05C80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4" y="720"/>
                          <a:ext cx="955" cy="6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9934" name="Text Box 126">
              <a:extLst>
                <a:ext uri="{FF2B5EF4-FFF2-40B4-BE49-F238E27FC236}">
                  <a16:creationId xmlns:a16="http://schemas.microsoft.com/office/drawing/2014/main" id="{2E78D65D-3D4B-4569-BE67-83DFD897B4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" y="865"/>
              <a:ext cx="115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b="1">
                  <a:solidFill>
                    <a:srgbClr val="008080"/>
                  </a:solidFill>
                </a:rPr>
                <a:t>    </a:t>
              </a:r>
              <a:r>
                <a:rPr lang="zh-CN" altLang="en-US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基本</a:t>
              </a:r>
              <a:r>
                <a:rPr lang="zh-CN" altLang="en-US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itchFamily="2" charset="-122"/>
                </a:rPr>
                <a:t>关系式：</a:t>
              </a:r>
            </a:p>
          </p:txBody>
        </p:sp>
      </p:grpSp>
      <p:sp>
        <p:nvSpPr>
          <p:cNvPr id="119935" name="Rectangle 127">
            <a:extLst>
              <a:ext uri="{FF2B5EF4-FFF2-40B4-BE49-F238E27FC236}">
                <a16:creationId xmlns:a16="http://schemas.microsoft.com/office/drawing/2014/main" id="{49A89257-45E1-4FC0-97E0-DAE9F31A4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3764" y="1012825"/>
            <a:ext cx="3787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altLang="zh-CN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zh-CN" altLang="en-US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电流与电压的关系</a:t>
            </a:r>
          </a:p>
        </p:txBody>
      </p:sp>
      <p:sp>
        <p:nvSpPr>
          <p:cNvPr id="119936" name="Rectangle 128">
            <a:extLst>
              <a:ext uri="{FF2B5EF4-FFF2-40B4-BE49-F238E27FC236}">
                <a16:creationId xmlns:a16="http://schemas.microsoft.com/office/drawing/2014/main" id="{9C2750D5-A0A7-43AF-89C3-6E34492C4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563" y="4227790"/>
            <a:ext cx="2971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</a:t>
            </a:r>
            <a:r>
              <a:rPr lang="en-US" altLang="zh-CN" b="1">
                <a:solidFill>
                  <a:srgbClr val="FF0000"/>
                </a:solidFill>
              </a:rPr>
              <a:t>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频率相同</a:t>
            </a:r>
          </a:p>
        </p:txBody>
      </p:sp>
      <p:sp>
        <p:nvSpPr>
          <p:cNvPr id="119937" name="Text Box 129">
            <a:extLst>
              <a:ext uri="{FF2B5EF4-FFF2-40B4-BE49-F238E27FC236}">
                <a16:creationId xmlns:a16="http://schemas.microsoft.com/office/drawing/2014/main" id="{05873099-3942-4A6C-9479-61A9F449F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5563" y="5307013"/>
            <a:ext cx="3352800" cy="37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电流超前电压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90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</a:t>
            </a:r>
          </a:p>
        </p:txBody>
      </p:sp>
      <p:graphicFrame>
        <p:nvGraphicFramePr>
          <p:cNvPr id="119938" name="Object 130">
            <a:extLst>
              <a:ext uri="{FF2B5EF4-FFF2-40B4-BE49-F238E27FC236}">
                <a16:creationId xmlns:a16="http://schemas.microsoft.com/office/drawing/2014/main" id="{F7FA6626-0155-445B-B5B4-6380360A3A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83438" y="5816600"/>
          <a:ext cx="3141662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7" name="公式" r:id="rId6" imgW="1193948" imgH="203375" progId="Equation.3">
                  <p:embed/>
                </p:oleObj>
              </mc:Choice>
              <mc:Fallback>
                <p:oleObj name="公式" r:id="rId6" imgW="1193948" imgH="203375" progId="Equation.3">
                  <p:embed/>
                  <p:pic>
                    <p:nvPicPr>
                      <p:cNvPr id="119938" name="Object 130">
                        <a:extLst>
                          <a:ext uri="{FF2B5EF4-FFF2-40B4-BE49-F238E27FC236}">
                            <a16:creationId xmlns:a16="http://schemas.microsoft.com/office/drawing/2014/main" id="{F7FA6626-0155-445B-B5B4-6380360A3A9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3438" y="5816600"/>
                        <a:ext cx="3141662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939" name="Text Box 131">
            <a:extLst>
              <a:ext uri="{FF2B5EF4-FFF2-40B4-BE49-F238E27FC236}">
                <a16:creationId xmlns:a16="http://schemas.microsoft.com/office/drawing/2014/main" id="{6C34DC2C-9447-4F2F-835C-58553F9C5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1126" y="5905778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相位差</a:t>
            </a:r>
          </a:p>
        </p:txBody>
      </p:sp>
      <p:grpSp>
        <p:nvGrpSpPr>
          <p:cNvPr id="3" name="Group 132">
            <a:extLst>
              <a:ext uri="{FF2B5EF4-FFF2-40B4-BE49-F238E27FC236}">
                <a16:creationId xmlns:a16="http://schemas.microsoft.com/office/drawing/2014/main" id="{7DFF5B79-F8DA-42B9-8278-3399E36C71BD}"/>
              </a:ext>
            </a:extLst>
          </p:cNvPr>
          <p:cNvGrpSpPr>
            <a:grpSpLocks/>
          </p:cNvGrpSpPr>
          <p:nvPr/>
        </p:nvGrpSpPr>
        <p:grpSpPr bwMode="auto">
          <a:xfrm>
            <a:off x="2106613" y="2657475"/>
            <a:ext cx="5441950" cy="1524000"/>
            <a:chOff x="412" y="1584"/>
            <a:chExt cx="3428" cy="960"/>
          </a:xfrm>
        </p:grpSpPr>
        <p:sp>
          <p:nvSpPr>
            <p:cNvPr id="44051" name="Text Box 133">
              <a:extLst>
                <a:ext uri="{FF2B5EF4-FFF2-40B4-BE49-F238E27FC236}">
                  <a16:creationId xmlns:a16="http://schemas.microsoft.com/office/drawing/2014/main" id="{325AEC9D-4D0E-4D03-9E15-8535B9CBB3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" y="1686"/>
              <a:ext cx="5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则：</a:t>
              </a:r>
            </a:p>
          </p:txBody>
        </p:sp>
        <p:graphicFrame>
          <p:nvGraphicFramePr>
            <p:cNvPr id="44052" name="Object 134">
              <a:hlinkClick r:id="" action="ppaction://ole?verb=0"/>
              <a:extLst>
                <a:ext uri="{FF2B5EF4-FFF2-40B4-BE49-F238E27FC236}">
                  <a16:creationId xmlns:a16="http://schemas.microsoft.com/office/drawing/2014/main" id="{CDDCC638-6135-48DC-A91D-DD704C51F92E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953" y="2168"/>
            <a:ext cx="2887" cy="3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498" name="Equation" r:id="rId8" imgW="1600200" imgH="241300" progId="Equation.3">
                    <p:embed/>
                  </p:oleObj>
                </mc:Choice>
                <mc:Fallback>
                  <p:oleObj name="Equation" r:id="rId8" imgW="1600200" imgH="241300" progId="Equation.3">
                    <p:embed/>
                    <p:pic>
                      <p:nvPicPr>
                        <p:cNvPr id="44052" name="Object 134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CDDCC638-6135-48DC-A91D-DD704C51F92E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3" y="2168"/>
                          <a:ext cx="2887" cy="3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053" name="Object 135">
              <a:hlinkClick r:id="" action="ppaction://ole?verb=0"/>
              <a:extLst>
                <a:ext uri="{FF2B5EF4-FFF2-40B4-BE49-F238E27FC236}">
                  <a16:creationId xmlns:a16="http://schemas.microsoft.com/office/drawing/2014/main" id="{449970AF-634F-41CA-A2BB-6E8A5D684B7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22" y="1584"/>
            <a:ext cx="2658" cy="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499" name="Equation" r:id="rId10" imgW="1714500" imgH="393700" progId="Equation.3">
                    <p:embed/>
                  </p:oleObj>
                </mc:Choice>
                <mc:Fallback>
                  <p:oleObj name="Equation" r:id="rId10" imgW="1714500" imgH="393700" progId="Equation.3">
                    <p:embed/>
                    <p:pic>
                      <p:nvPicPr>
                        <p:cNvPr id="44053" name="Object 135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449970AF-634F-41CA-A2BB-6E8A5D684B79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2" y="1584"/>
                          <a:ext cx="2658" cy="6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53">
            <a:extLst>
              <a:ext uri="{FF2B5EF4-FFF2-40B4-BE49-F238E27FC236}">
                <a16:creationId xmlns:a16="http://schemas.microsoft.com/office/drawing/2014/main" id="{FCB52796-091A-430A-B2C6-EC42CBAE0820}"/>
              </a:ext>
            </a:extLst>
          </p:cNvPr>
          <p:cNvGrpSpPr>
            <a:grpSpLocks/>
          </p:cNvGrpSpPr>
          <p:nvPr/>
        </p:nvGrpSpPr>
        <p:grpSpPr bwMode="auto">
          <a:xfrm>
            <a:off x="2114550" y="2116139"/>
            <a:ext cx="3124200" cy="606425"/>
            <a:chOff x="480" y="1248"/>
            <a:chExt cx="2064" cy="430"/>
          </a:xfrm>
        </p:grpSpPr>
        <p:sp>
          <p:nvSpPr>
            <p:cNvPr id="44049" name="Text Box 154">
              <a:extLst>
                <a:ext uri="{FF2B5EF4-FFF2-40B4-BE49-F238E27FC236}">
                  <a16:creationId xmlns:a16="http://schemas.microsoft.com/office/drawing/2014/main" id="{5AD01C61-995A-43F9-803F-1BCEADF1BC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1248"/>
              <a:ext cx="76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设：</a:t>
              </a:r>
            </a:p>
          </p:txBody>
        </p:sp>
        <p:graphicFrame>
          <p:nvGraphicFramePr>
            <p:cNvPr id="44050" name="Object 155">
              <a:hlinkClick r:id="" action="ppaction://ole?verb=0"/>
              <a:extLst>
                <a:ext uri="{FF2B5EF4-FFF2-40B4-BE49-F238E27FC236}">
                  <a16:creationId xmlns:a16="http://schemas.microsoft.com/office/drawing/2014/main" id="{0A2E1B1A-695D-4F5C-A5B7-D3CF629109B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85" y="1248"/>
            <a:ext cx="1659" cy="4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00" name="Equation" r:id="rId12" imgW="1079032" imgH="241195" progId="Equation.3">
                    <p:embed/>
                  </p:oleObj>
                </mc:Choice>
                <mc:Fallback>
                  <p:oleObj name="Equation" r:id="rId12" imgW="1079032" imgH="241195" progId="Equation.3">
                    <p:embed/>
                    <p:pic>
                      <p:nvPicPr>
                        <p:cNvPr id="44050" name="Object 155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0A2E1B1A-695D-4F5C-A5B7-D3CF629109B9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5" y="1248"/>
                          <a:ext cx="1659" cy="4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177">
            <a:extLst>
              <a:ext uri="{FF2B5EF4-FFF2-40B4-BE49-F238E27FC236}">
                <a16:creationId xmlns:a16="http://schemas.microsoft.com/office/drawing/2014/main" id="{8552E481-8AF4-42C7-BD51-D0FD5CD5BEA9}"/>
              </a:ext>
            </a:extLst>
          </p:cNvPr>
          <p:cNvGrpSpPr>
            <a:grpSpLocks/>
          </p:cNvGrpSpPr>
          <p:nvPr/>
        </p:nvGrpSpPr>
        <p:grpSpPr bwMode="auto">
          <a:xfrm>
            <a:off x="6405563" y="4443414"/>
            <a:ext cx="4038600" cy="954087"/>
            <a:chOff x="3120" y="2799"/>
            <a:chExt cx="2544" cy="601"/>
          </a:xfrm>
        </p:grpSpPr>
        <p:sp>
          <p:nvSpPr>
            <p:cNvPr id="119986" name="Text Box 178">
              <a:extLst>
                <a:ext uri="{FF2B5EF4-FFF2-40B4-BE49-F238E27FC236}">
                  <a16:creationId xmlns:a16="http://schemas.microsoft.com/office/drawing/2014/main" id="{83560E8D-3426-4FEE-863F-77BDA6D38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" y="2967"/>
              <a:ext cx="254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(2)</a:t>
              </a:r>
              <a:r>
                <a:rPr lang="en-US" altLang="zh-CN" b="1">
                  <a:solidFill>
                    <a:srgbClr val="FF0000"/>
                  </a:solidFill>
                </a:rPr>
                <a:t>  </a:t>
              </a:r>
              <a:r>
                <a:rPr lang="en-US" altLang="zh-CN" b="1" i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 </a:t>
              </a:r>
              <a:r>
                <a:rPr lang="en-US" altLang="zh-CN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=</a:t>
              </a:r>
              <a:r>
                <a:rPr lang="en-US" altLang="zh-CN" b="1" i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</a:t>
              </a:r>
              <a:r>
                <a:rPr lang="en-US" altLang="zh-CN" b="1" i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C</a:t>
              </a:r>
              <a:r>
                <a:rPr lang="en-US" altLang="zh-CN" b="1">
                  <a:solidFill>
                    <a:srgbClr val="FF0000"/>
                  </a:solidFill>
                </a:rPr>
                <a:t>  </a:t>
              </a:r>
              <a:r>
                <a:rPr lang="zh-CN" altLang="en-US" b="1">
                  <a:solidFill>
                    <a:srgbClr val="FF0000"/>
                  </a:solidFill>
                </a:rPr>
                <a:t>或</a:t>
              </a:r>
            </a:p>
          </p:txBody>
        </p:sp>
        <p:graphicFrame>
          <p:nvGraphicFramePr>
            <p:cNvPr id="44048" name="Object 179">
              <a:extLst>
                <a:ext uri="{FF2B5EF4-FFF2-40B4-BE49-F238E27FC236}">
                  <a16:creationId xmlns:a16="http://schemas.microsoft.com/office/drawing/2014/main" id="{BF860E69-1780-4801-B9AD-BBFDB543F79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37" y="2799"/>
            <a:ext cx="751" cy="6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01" name="Equation" r:id="rId14" imgW="584348" imgH="406356" progId="Equation.3">
                    <p:embed/>
                  </p:oleObj>
                </mc:Choice>
                <mc:Fallback>
                  <p:oleObj name="Equation" r:id="rId14" imgW="584348" imgH="406356" progId="Equation.3">
                    <p:embed/>
                    <p:pic>
                      <p:nvPicPr>
                        <p:cNvPr id="44048" name="Object 179">
                          <a:extLst>
                            <a:ext uri="{FF2B5EF4-FFF2-40B4-BE49-F238E27FC236}">
                              <a16:creationId xmlns:a16="http://schemas.microsoft.com/office/drawing/2014/main" id="{BF860E69-1780-4801-B9AD-BBFDB543F79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37" y="2799"/>
                          <a:ext cx="751" cy="6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4045" name="Picture 219" descr="图片24">
            <a:extLst>
              <a:ext uri="{FF2B5EF4-FFF2-40B4-BE49-F238E27FC236}">
                <a16:creationId xmlns:a16="http://schemas.microsoft.com/office/drawing/2014/main" id="{C34ABD36-16C5-46DA-861C-40B385CC7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789" y="908050"/>
            <a:ext cx="1793875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028" name="Picture 220" descr="图片25">
            <a:extLst>
              <a:ext uri="{FF2B5EF4-FFF2-40B4-BE49-F238E27FC236}">
                <a16:creationId xmlns:a16="http://schemas.microsoft.com/office/drawing/2014/main" id="{818A0008-F4F3-48CA-BA30-6F854C9E2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3" y="4076701"/>
            <a:ext cx="3594100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9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19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0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935" grpId="0" autoUpdateAnimBg="0"/>
      <p:bldP spid="119936" grpId="0" autoUpdateAnimBg="0"/>
      <p:bldP spid="119937" grpId="0" autoUpdateAnimBg="0"/>
      <p:bldP spid="119939" grpId="0" autoUpdateAnimBg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865" name="Object 33">
            <a:hlinkClick r:id="" action="ppaction://ole?verb=0"/>
            <a:extLst>
              <a:ext uri="{FF2B5EF4-FFF2-40B4-BE49-F238E27FC236}">
                <a16:creationId xmlns:a16="http://schemas.microsoft.com/office/drawing/2014/main" id="{4B326393-1D27-466F-A2C4-8AC31B933EB8}"/>
              </a:ext>
            </a:extLst>
          </p:cNvPr>
          <p:cNvGraphicFramePr>
            <a:graphicFrameLocks/>
          </p:cNvGraphicFramePr>
          <p:nvPr/>
        </p:nvGraphicFramePr>
        <p:xfrm>
          <a:off x="3187700" y="2089150"/>
          <a:ext cx="29083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35" name="Equation" r:id="rId4" imgW="1130423" imgH="406356" progId="Equation.3">
                  <p:embed/>
                </p:oleObj>
              </mc:Choice>
              <mc:Fallback>
                <p:oleObj name="Equation" r:id="rId4" imgW="1130423" imgH="406356" progId="Equation.3">
                  <p:embed/>
                  <p:pic>
                    <p:nvPicPr>
                      <p:cNvPr id="120865" name="Object 33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4B326393-1D27-466F-A2C4-8AC31B933EB8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7700" y="2089150"/>
                        <a:ext cx="2908300" cy="1066800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866" name="Text Box 34">
            <a:extLst>
              <a:ext uri="{FF2B5EF4-FFF2-40B4-BE49-F238E27FC236}">
                <a16:creationId xmlns:a16="http://schemas.microsoft.com/office/drawing/2014/main" id="{1B49DFE4-D2B8-451E-8154-AB7CB04BD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4876" y="2306638"/>
            <a:ext cx="7207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5E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则</a:t>
            </a:r>
            <a:r>
              <a:rPr lang="en-US" altLang="zh-CN" sz="2800" b="1">
                <a:solidFill>
                  <a:srgbClr val="005E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</a:p>
        </p:txBody>
      </p:sp>
      <p:sp>
        <p:nvSpPr>
          <p:cNvPr id="45060" name="Text Box 35">
            <a:extLst>
              <a:ext uri="{FF2B5EF4-FFF2-40B4-BE49-F238E27FC236}">
                <a16:creationId xmlns:a16="http://schemas.microsoft.com/office/drawing/2014/main" id="{967D495A-3BB5-40FB-B44B-0C7849129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260351"/>
            <a:ext cx="12557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定义：</a:t>
            </a:r>
          </a:p>
        </p:txBody>
      </p:sp>
      <p:graphicFrame>
        <p:nvGraphicFramePr>
          <p:cNvPr id="120868" name="Object 36" descr="40%">
            <a:hlinkClick r:id="" action="ppaction://ole?verb=0"/>
            <a:extLst>
              <a:ext uri="{FF2B5EF4-FFF2-40B4-BE49-F238E27FC236}">
                <a16:creationId xmlns:a16="http://schemas.microsoft.com/office/drawing/2014/main" id="{E94D2F87-9BB7-4B20-92D3-8680E9486D02}"/>
              </a:ext>
            </a:extLst>
          </p:cNvPr>
          <p:cNvGraphicFramePr>
            <a:graphicFrameLocks/>
          </p:cNvGraphicFramePr>
          <p:nvPr/>
        </p:nvGraphicFramePr>
        <p:xfrm>
          <a:off x="3165476" y="869950"/>
          <a:ext cx="30829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36" name="公式" r:id="rId6" imgW="1282725" imgH="406356" progId="Equation.3">
                  <p:embed/>
                </p:oleObj>
              </mc:Choice>
              <mc:Fallback>
                <p:oleObj name="公式" r:id="rId6" imgW="1282725" imgH="406356" progId="Equation.3">
                  <p:embed/>
                  <p:pic>
                    <p:nvPicPr>
                      <p:cNvPr id="120868" name="Object 36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E94D2F87-9BB7-4B20-92D3-8680E9486D02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5476" y="869950"/>
                        <a:ext cx="3082925" cy="990600"/>
                      </a:xfrm>
                      <a:prstGeom prst="rect">
                        <a:avLst/>
                      </a:prstGeom>
                      <a:blipFill dpi="0" rotWithShape="0">
                        <a:blip r:embed="rId8"/>
                        <a:srcRect/>
                        <a:tile tx="0" ty="0" sx="100000" sy="100000" flip="none" algn="tl"/>
                      </a:blipFill>
                      <a:ln w="38100">
                        <a:solidFill>
                          <a:srgbClr val="339933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869" name="Text Box 37" descr="40%">
            <a:extLst>
              <a:ext uri="{FF2B5EF4-FFF2-40B4-BE49-F238E27FC236}">
                <a16:creationId xmlns:a16="http://schemas.microsoft.com/office/drawing/2014/main" id="{ABBCBCBE-0DD7-4088-B591-58AF6D1BD5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4210051"/>
            <a:ext cx="533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所以电容</a:t>
            </a:r>
            <a:r>
              <a:rPr lang="en-US" altLang="zh-CN" sz="2800" b="1" i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C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具有隔直通交的作用 </a:t>
            </a:r>
            <a:endParaRPr lang="zh-CN" altLang="en-US" sz="2800" b="1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20870" name="Object 38">
            <a:hlinkClick r:id="" action="ppaction://ole?verb=0"/>
            <a:extLst>
              <a:ext uri="{FF2B5EF4-FFF2-40B4-BE49-F238E27FC236}">
                <a16:creationId xmlns:a16="http://schemas.microsoft.com/office/drawing/2014/main" id="{C83EE7A6-87BD-4A5A-93DC-99E452217BE7}"/>
              </a:ext>
            </a:extLst>
          </p:cNvPr>
          <p:cNvGraphicFramePr>
            <a:graphicFrameLocks/>
          </p:cNvGraphicFramePr>
          <p:nvPr/>
        </p:nvGraphicFramePr>
        <p:xfrm>
          <a:off x="2743200" y="3194050"/>
          <a:ext cx="16764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37" name="Equation" r:id="rId9" imgW="838052" imgH="406356" progId="Equation.3">
                  <p:embed/>
                </p:oleObj>
              </mc:Choice>
              <mc:Fallback>
                <p:oleObj name="Equation" r:id="rId9" imgW="838052" imgH="406356" progId="Equation.3">
                  <p:embed/>
                  <p:pic>
                    <p:nvPicPr>
                      <p:cNvPr id="120870" name="Object 38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C83EE7A6-87BD-4A5A-93DC-99E452217BE7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194050"/>
                        <a:ext cx="16764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39">
            <a:extLst>
              <a:ext uri="{FF2B5EF4-FFF2-40B4-BE49-F238E27FC236}">
                <a16:creationId xmlns:a16="http://schemas.microsoft.com/office/drawing/2014/main" id="{D954F6B3-955B-456D-ACA6-D77A93C815F9}"/>
              </a:ext>
            </a:extLst>
          </p:cNvPr>
          <p:cNvGrpSpPr>
            <a:grpSpLocks/>
          </p:cNvGrpSpPr>
          <p:nvPr/>
        </p:nvGrpSpPr>
        <p:grpSpPr bwMode="auto">
          <a:xfrm>
            <a:off x="4567238" y="3194051"/>
            <a:ext cx="5249862" cy="1052513"/>
            <a:chOff x="1584" y="2784"/>
            <a:chExt cx="3504" cy="663"/>
          </a:xfrm>
        </p:grpSpPr>
        <p:sp>
          <p:nvSpPr>
            <p:cNvPr id="45093" name="Rectangle 40">
              <a:extLst>
                <a:ext uri="{FF2B5EF4-FFF2-40B4-BE49-F238E27FC236}">
                  <a16:creationId xmlns:a16="http://schemas.microsoft.com/office/drawing/2014/main" id="{5FE3D425-504B-4776-83C9-215629AED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0" y="3120"/>
              <a:ext cx="38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800" b="1" i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</a:p>
          </p:txBody>
        </p:sp>
        <p:sp>
          <p:nvSpPr>
            <p:cNvPr id="45094" name="Text Box 41">
              <a:extLst>
                <a:ext uri="{FF2B5EF4-FFF2-40B4-BE49-F238E27FC236}">
                  <a16:creationId xmlns:a16="http://schemas.microsoft.com/office/drawing/2014/main" id="{CCB488A4-0999-4F9B-9C9B-F9B1DF533A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2784"/>
              <a:ext cx="91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直流：</a:t>
              </a:r>
            </a:p>
          </p:txBody>
        </p:sp>
        <p:sp>
          <p:nvSpPr>
            <p:cNvPr id="45095" name="AutoShape 42">
              <a:extLst>
                <a:ext uri="{FF2B5EF4-FFF2-40B4-BE49-F238E27FC236}">
                  <a16:creationId xmlns:a16="http://schemas.microsoft.com/office/drawing/2014/main" id="{B0AA75D4-A4F5-46CB-A922-E6CBF6F50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4" y="2880"/>
              <a:ext cx="192" cy="480"/>
            </a:xfrm>
            <a:prstGeom prst="leftBrace">
              <a:avLst>
                <a:gd name="adj1" fmla="val 20833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5096" name="Text Box 43">
              <a:extLst>
                <a:ext uri="{FF2B5EF4-FFF2-40B4-BE49-F238E27FC236}">
                  <a16:creationId xmlns:a16="http://schemas.microsoft.com/office/drawing/2014/main" id="{029CBB22-63A5-42BA-B575-234C83553E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2784"/>
              <a:ext cx="278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800" b="1" i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              </a:t>
              </a: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，电容</a:t>
              </a:r>
              <a:r>
                <a:rPr lang="en-US" altLang="zh-CN" sz="28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视为</a:t>
              </a: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开路</a:t>
              </a:r>
            </a:p>
          </p:txBody>
        </p:sp>
        <p:graphicFrame>
          <p:nvGraphicFramePr>
            <p:cNvPr id="45097" name="Object 44">
              <a:extLst>
                <a:ext uri="{FF2B5EF4-FFF2-40B4-BE49-F238E27FC236}">
                  <a16:creationId xmlns:a16="http://schemas.microsoft.com/office/drawing/2014/main" id="{9257782F-6CE8-42BE-B3FF-974D0CE4279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84" y="2832"/>
            <a:ext cx="301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538" name="公式" r:id="rId11" imgW="190574" imgH="139525" progId="Equation.3">
                    <p:embed/>
                  </p:oleObj>
                </mc:Choice>
                <mc:Fallback>
                  <p:oleObj name="公式" r:id="rId11" imgW="190574" imgH="139525" progId="Equation.3">
                    <p:embed/>
                    <p:pic>
                      <p:nvPicPr>
                        <p:cNvPr id="45097" name="Object 44">
                          <a:extLst>
                            <a:ext uri="{FF2B5EF4-FFF2-40B4-BE49-F238E27FC236}">
                              <a16:creationId xmlns:a16="http://schemas.microsoft.com/office/drawing/2014/main" id="{9257782F-6CE8-42BE-B3FF-974D0CE4279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4" y="2832"/>
                          <a:ext cx="301" cy="3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098" name="Line 45">
              <a:extLst>
                <a:ext uri="{FF2B5EF4-FFF2-40B4-BE49-F238E27FC236}">
                  <a16:creationId xmlns:a16="http://schemas.microsoft.com/office/drawing/2014/main" id="{9BA2E79E-6DAA-4ACD-9D24-BC19E8EA98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2952"/>
              <a:ext cx="24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099" name="Text Box 46">
              <a:extLst>
                <a:ext uri="{FF2B5EF4-FFF2-40B4-BE49-F238E27FC236}">
                  <a16:creationId xmlns:a16="http://schemas.microsoft.com/office/drawing/2014/main" id="{EF9DB0F6-6383-4872-9249-C8B4017AB4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" y="3120"/>
              <a:ext cx="91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交流：</a:t>
              </a:r>
              <a:r>
                <a:rPr lang="en-US" altLang="zh-CN" sz="2800" b="1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endPara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5100" name="Line 47">
              <a:extLst>
                <a:ext uri="{FF2B5EF4-FFF2-40B4-BE49-F238E27FC236}">
                  <a16:creationId xmlns:a16="http://schemas.microsoft.com/office/drawing/2014/main" id="{67C714B6-0168-43AE-A2BF-1A8DEC66DD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3312"/>
              <a:ext cx="288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101" name="Line 48">
              <a:extLst>
                <a:ext uri="{FF2B5EF4-FFF2-40B4-BE49-F238E27FC236}">
                  <a16:creationId xmlns:a16="http://schemas.microsoft.com/office/drawing/2014/main" id="{E9830A4F-EC23-411A-AE12-6E93DBC540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88" y="3120"/>
              <a:ext cx="0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102" name="Line 49">
              <a:extLst>
                <a:ext uri="{FF2B5EF4-FFF2-40B4-BE49-F238E27FC236}">
                  <a16:creationId xmlns:a16="http://schemas.microsoft.com/office/drawing/2014/main" id="{060C28E5-CF6E-4BBC-B857-8FD5917C39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4" y="3120"/>
              <a:ext cx="0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0882" name="Rectangle 50">
            <a:extLst>
              <a:ext uri="{FF2B5EF4-FFF2-40B4-BE49-F238E27FC236}">
                <a16:creationId xmlns:a16="http://schemas.microsoft.com/office/drawing/2014/main" id="{F86CA01C-9240-4164-9818-6998096EE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0576" y="1022351"/>
            <a:ext cx="987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容抗</a:t>
            </a:r>
          </a:p>
        </p:txBody>
      </p:sp>
      <p:sp>
        <p:nvSpPr>
          <p:cNvPr id="120883" name="Rectangle 51">
            <a:extLst>
              <a:ext uri="{FF2B5EF4-FFF2-40B4-BE49-F238E27FC236}">
                <a16:creationId xmlns:a16="http://schemas.microsoft.com/office/drawing/2014/main" id="{0995F1B6-DA31-4DC7-9182-241E69739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036638"/>
            <a:ext cx="6447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 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 </a:t>
            </a:r>
            <a:r>
              <a:rPr lang="en-US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grpSp>
        <p:nvGrpSpPr>
          <p:cNvPr id="3" name="Group 78">
            <a:extLst>
              <a:ext uri="{FF2B5EF4-FFF2-40B4-BE49-F238E27FC236}">
                <a16:creationId xmlns:a16="http://schemas.microsoft.com/office/drawing/2014/main" id="{62AAF08C-CB0C-45FF-858E-F70C102796CB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422276"/>
            <a:ext cx="2463800" cy="2105025"/>
            <a:chOff x="3696" y="266"/>
            <a:chExt cx="1552" cy="1326"/>
          </a:xfrm>
        </p:grpSpPr>
        <p:sp>
          <p:nvSpPr>
            <p:cNvPr id="45086" name="Line 53">
              <a:extLst>
                <a:ext uri="{FF2B5EF4-FFF2-40B4-BE49-F238E27FC236}">
                  <a16:creationId xmlns:a16="http://schemas.microsoft.com/office/drawing/2014/main" id="{A6D4F789-89DD-4AED-9473-34F754CC56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4" y="1304"/>
              <a:ext cx="1234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087" name="Line 54">
              <a:extLst>
                <a:ext uri="{FF2B5EF4-FFF2-40B4-BE49-F238E27FC236}">
                  <a16:creationId xmlns:a16="http://schemas.microsoft.com/office/drawing/2014/main" id="{D159BECE-FA26-4A37-84E3-CDA1E312B59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563" y="833"/>
              <a:ext cx="93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088" name="Text Box 55">
              <a:extLst>
                <a:ext uri="{FF2B5EF4-FFF2-40B4-BE49-F238E27FC236}">
                  <a16:creationId xmlns:a16="http://schemas.microsoft.com/office/drawing/2014/main" id="{530A519D-5BDA-47F3-A2DB-3D6B602E99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4" y="1158"/>
              <a:ext cx="2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5089" name="Text Box 56">
              <a:extLst>
                <a:ext uri="{FF2B5EF4-FFF2-40B4-BE49-F238E27FC236}">
                  <a16:creationId xmlns:a16="http://schemas.microsoft.com/office/drawing/2014/main" id="{26F7FE0C-25A5-44A0-BC1E-348D79E28D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4" y="1304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5090" name="Text Box 57">
              <a:extLst>
                <a:ext uri="{FF2B5EF4-FFF2-40B4-BE49-F238E27FC236}">
                  <a16:creationId xmlns:a16="http://schemas.microsoft.com/office/drawing/2014/main" id="{8C7168AA-2C48-4492-AB65-1644CD5C48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266"/>
              <a:ext cx="32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4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400" b="1" i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45091" name="Object 58">
              <a:extLst>
                <a:ext uri="{FF2B5EF4-FFF2-40B4-BE49-F238E27FC236}">
                  <a16:creationId xmlns:a16="http://schemas.microsoft.com/office/drawing/2014/main" id="{CE350927-6EF9-4D29-8EE2-7C247834D84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08" y="404"/>
            <a:ext cx="948" cy="5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539" name="公式" r:id="rId13" imgW="1701800" imgH="914400" progId="Equation.3">
                    <p:embed/>
                  </p:oleObj>
                </mc:Choice>
                <mc:Fallback>
                  <p:oleObj name="公式" r:id="rId13" imgW="1701800" imgH="914400" progId="Equation.3">
                    <p:embed/>
                    <p:pic>
                      <p:nvPicPr>
                        <p:cNvPr id="45091" name="Object 58">
                          <a:extLst>
                            <a:ext uri="{FF2B5EF4-FFF2-40B4-BE49-F238E27FC236}">
                              <a16:creationId xmlns:a16="http://schemas.microsoft.com/office/drawing/2014/main" id="{CE350927-6EF9-4D29-8EE2-7C247834D84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8" y="404"/>
                          <a:ext cx="948" cy="5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092" name="Arc 59">
              <a:extLst>
                <a:ext uri="{FF2B5EF4-FFF2-40B4-BE49-F238E27FC236}">
                  <a16:creationId xmlns:a16="http://schemas.microsoft.com/office/drawing/2014/main" id="{FE815210-9E8F-4939-9072-3A43F68B2B84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4183" y="349"/>
              <a:ext cx="777" cy="887"/>
            </a:xfrm>
            <a:custGeom>
              <a:avLst/>
              <a:gdLst>
                <a:gd name="T0" fmla="*/ 0 w 21600"/>
                <a:gd name="T1" fmla="*/ 0 h 22326"/>
                <a:gd name="T2" fmla="*/ 0 w 21600"/>
                <a:gd name="T3" fmla="*/ 0 h 22326"/>
                <a:gd name="T4" fmla="*/ 0 w 21600"/>
                <a:gd name="T5" fmla="*/ 0 h 2232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326"/>
                <a:gd name="T11" fmla="*/ 21600 w 21600"/>
                <a:gd name="T12" fmla="*/ 22326 h 22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326" fill="none" extrusionOk="0">
                  <a:moveTo>
                    <a:pt x="41" y="22326"/>
                  </a:moveTo>
                  <a:cubicBezTo>
                    <a:pt x="13" y="21880"/>
                    <a:pt x="0" y="21433"/>
                    <a:pt x="0" y="20987"/>
                  </a:cubicBezTo>
                  <a:cubicBezTo>
                    <a:pt x="-1" y="11025"/>
                    <a:pt x="6812" y="2355"/>
                    <a:pt x="16491" y="-1"/>
                  </a:cubicBezTo>
                </a:path>
                <a:path w="21600" h="22326" stroke="0" extrusionOk="0">
                  <a:moveTo>
                    <a:pt x="41" y="22326"/>
                  </a:moveTo>
                  <a:cubicBezTo>
                    <a:pt x="13" y="21880"/>
                    <a:pt x="0" y="21433"/>
                    <a:pt x="0" y="20987"/>
                  </a:cubicBezTo>
                  <a:cubicBezTo>
                    <a:pt x="-1" y="11025"/>
                    <a:pt x="6812" y="2355"/>
                    <a:pt x="16491" y="-1"/>
                  </a:cubicBezTo>
                  <a:lnTo>
                    <a:pt x="21600" y="20987"/>
                  </a:lnTo>
                  <a:lnTo>
                    <a:pt x="41" y="22326"/>
                  </a:lnTo>
                  <a:close/>
                </a:path>
              </a:pathLst>
            </a:custGeom>
            <a:noFill/>
            <a:ln w="3810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0892" name="Rectangle 60">
            <a:extLst>
              <a:ext uri="{FF2B5EF4-FFF2-40B4-BE49-F238E27FC236}">
                <a16:creationId xmlns:a16="http://schemas.microsoft.com/office/drawing/2014/main" id="{841E251A-69B5-4CBC-A9AF-380CD2016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1701" y="4667250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b="1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相量式</a:t>
            </a:r>
          </a:p>
        </p:txBody>
      </p:sp>
      <p:graphicFrame>
        <p:nvGraphicFramePr>
          <p:cNvPr id="120893" name="Object 61">
            <a:hlinkClick r:id="" action="ppaction://ole?verb=0"/>
            <a:extLst>
              <a:ext uri="{FF2B5EF4-FFF2-40B4-BE49-F238E27FC236}">
                <a16:creationId xmlns:a16="http://schemas.microsoft.com/office/drawing/2014/main" id="{255135ED-3D2A-4A5F-A8E8-08B54B286B00}"/>
              </a:ext>
            </a:extLst>
          </p:cNvPr>
          <p:cNvGraphicFramePr>
            <a:graphicFrameLocks/>
          </p:cNvGraphicFramePr>
          <p:nvPr/>
        </p:nvGraphicFramePr>
        <p:xfrm>
          <a:off x="3733800" y="4743450"/>
          <a:ext cx="35052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40" name="Equation" r:id="rId15" imgW="1485900" imgH="431800" progId="Equation.3">
                  <p:embed/>
                </p:oleObj>
              </mc:Choice>
              <mc:Fallback>
                <p:oleObj name="Equation" r:id="rId15" imgW="1485900" imgH="431800" progId="Equation.3">
                  <p:embed/>
                  <p:pic>
                    <p:nvPicPr>
                      <p:cNvPr id="120893" name="Object 61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255135ED-3D2A-4A5F-A8E8-08B54B286B00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4743450"/>
                        <a:ext cx="3505200" cy="10668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894" name="Rectangle 62">
            <a:extLst>
              <a:ext uri="{FF2B5EF4-FFF2-40B4-BE49-F238E27FC236}">
                <a16:creationId xmlns:a16="http://schemas.microsoft.com/office/drawing/2014/main" id="{5A1CDDD2-CB62-406B-B0F2-2586948AB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1" y="5822951"/>
            <a:ext cx="51847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电容电路中相量形式的欧姆定律</a:t>
            </a:r>
          </a:p>
        </p:txBody>
      </p:sp>
      <p:sp>
        <p:nvSpPr>
          <p:cNvPr id="120895" name="Line 63">
            <a:extLst>
              <a:ext uri="{FF2B5EF4-FFF2-40B4-BE49-F238E27FC236}">
                <a16:creationId xmlns:a16="http://schemas.microsoft.com/office/drawing/2014/main" id="{024B777D-3C3F-4BB8-9064-F6DE55F094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5700" y="5492750"/>
            <a:ext cx="914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" name="Group 64">
            <a:extLst>
              <a:ext uri="{FF2B5EF4-FFF2-40B4-BE49-F238E27FC236}">
                <a16:creationId xmlns:a16="http://schemas.microsoft.com/office/drawing/2014/main" id="{03575D59-C74D-4712-B1F4-E0FF59F4F2A3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4184651"/>
            <a:ext cx="2128838" cy="2047875"/>
            <a:chOff x="3992" y="2712"/>
            <a:chExt cx="1341" cy="1290"/>
          </a:xfrm>
        </p:grpSpPr>
        <p:sp>
          <p:nvSpPr>
            <p:cNvPr id="45079" name="Line 65">
              <a:extLst>
                <a:ext uri="{FF2B5EF4-FFF2-40B4-BE49-F238E27FC236}">
                  <a16:creationId xmlns:a16="http://schemas.microsoft.com/office/drawing/2014/main" id="{2C8D39A2-F7CD-421E-8406-FDBEE0E012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1" y="3720"/>
              <a:ext cx="84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080" name="Line 66">
              <a:extLst>
                <a:ext uri="{FF2B5EF4-FFF2-40B4-BE49-F238E27FC236}">
                  <a16:creationId xmlns:a16="http://schemas.microsoft.com/office/drawing/2014/main" id="{ACE252F7-F748-4BB0-93A8-B38C7C9710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84" y="2720"/>
              <a:ext cx="0" cy="100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081" name="Line 67">
              <a:extLst>
                <a:ext uri="{FF2B5EF4-FFF2-40B4-BE49-F238E27FC236}">
                  <a16:creationId xmlns:a16="http://schemas.microsoft.com/office/drawing/2014/main" id="{E975C3AD-36AC-4EA3-8C47-CA23308075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9" y="3610"/>
              <a:ext cx="10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082" name="Line 68">
              <a:extLst>
                <a:ext uri="{FF2B5EF4-FFF2-40B4-BE49-F238E27FC236}">
                  <a16:creationId xmlns:a16="http://schemas.microsoft.com/office/drawing/2014/main" id="{624F669A-4874-4EF1-9987-3CE4DBA4F9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6" y="3609"/>
              <a:ext cx="0" cy="1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45083" name="Object 69">
              <a:hlinkClick r:id="" action="ppaction://ole?verb=0"/>
              <a:extLst>
                <a:ext uri="{FF2B5EF4-FFF2-40B4-BE49-F238E27FC236}">
                  <a16:creationId xmlns:a16="http://schemas.microsoft.com/office/drawing/2014/main" id="{703BC90E-613A-4544-98FB-B67731E57764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040" y="3576"/>
            <a:ext cx="293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541" name="公式" r:id="rId17" imgW="139675" imgH="177756" progId="Equation.3">
                    <p:embed/>
                  </p:oleObj>
                </mc:Choice>
                <mc:Fallback>
                  <p:oleObj name="公式" r:id="rId17" imgW="139675" imgH="177756" progId="Equation.3">
                    <p:embed/>
                    <p:pic>
                      <p:nvPicPr>
                        <p:cNvPr id="45083" name="Object 69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703BC90E-613A-4544-98FB-B67731E57764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0" y="3576"/>
                          <a:ext cx="293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084" name="Object 70">
              <a:hlinkClick r:id="" action="ppaction://ole?verb=0"/>
              <a:extLst>
                <a:ext uri="{FF2B5EF4-FFF2-40B4-BE49-F238E27FC236}">
                  <a16:creationId xmlns:a16="http://schemas.microsoft.com/office/drawing/2014/main" id="{5BF5545C-DF00-4E48-B6D5-905D7D8AF1D4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992" y="2712"/>
            <a:ext cx="155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542" name="公式" r:id="rId19" imgW="101797" imgH="165144" progId="Equation.3">
                    <p:embed/>
                  </p:oleObj>
                </mc:Choice>
                <mc:Fallback>
                  <p:oleObj name="公式" r:id="rId19" imgW="101797" imgH="165144" progId="Equation.3">
                    <p:embed/>
                    <p:pic>
                      <p:nvPicPr>
                        <p:cNvPr id="45084" name="Object 70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5BF5545C-DF00-4E48-B6D5-905D7D8AF1D4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2" y="2712"/>
                          <a:ext cx="155" cy="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085" name="Rectangle 71">
              <a:extLst>
                <a:ext uri="{FF2B5EF4-FFF2-40B4-BE49-F238E27FC236}">
                  <a16:creationId xmlns:a16="http://schemas.microsoft.com/office/drawing/2014/main" id="{C60D3FA1-B871-4F54-BDF8-7AB83C40B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0" y="3714"/>
              <a:ext cx="6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相量图</a:t>
              </a:r>
            </a:p>
          </p:txBody>
        </p:sp>
      </p:grpSp>
      <p:grpSp>
        <p:nvGrpSpPr>
          <p:cNvPr id="5" name="Group 72">
            <a:extLst>
              <a:ext uri="{FF2B5EF4-FFF2-40B4-BE49-F238E27FC236}">
                <a16:creationId xmlns:a16="http://schemas.microsoft.com/office/drawing/2014/main" id="{A01AC375-6358-4E35-BC87-D62DBB453065}"/>
              </a:ext>
            </a:extLst>
          </p:cNvPr>
          <p:cNvGrpSpPr>
            <a:grpSpLocks/>
          </p:cNvGrpSpPr>
          <p:nvPr/>
        </p:nvGrpSpPr>
        <p:grpSpPr bwMode="auto">
          <a:xfrm>
            <a:off x="8458200" y="3797300"/>
            <a:ext cx="1905000" cy="806450"/>
            <a:chOff x="4368" y="2468"/>
            <a:chExt cx="1200" cy="508"/>
          </a:xfrm>
        </p:grpSpPr>
        <p:sp>
          <p:nvSpPr>
            <p:cNvPr id="45075" name="AutoShape 73" descr="40%">
              <a:extLst>
                <a:ext uri="{FF2B5EF4-FFF2-40B4-BE49-F238E27FC236}">
                  <a16:creationId xmlns:a16="http://schemas.microsoft.com/office/drawing/2014/main" id="{3DC2F2E7-0834-457E-8803-6D2DA033A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2468"/>
              <a:ext cx="1200" cy="508"/>
            </a:xfrm>
            <a:prstGeom prst="cloudCallout">
              <a:avLst>
                <a:gd name="adj1" fmla="val -25667"/>
                <a:gd name="adj2" fmla="val 135829"/>
              </a:avLst>
            </a:prstGeom>
            <a:blipFill dpi="0" rotWithShape="0">
              <a:blip r:embed="rId21"/>
              <a:srcRect/>
              <a:tile tx="0" ty="0" sx="100000" sy="100000" flip="none" algn="tl"/>
            </a:blipFill>
            <a:ln w="38100">
              <a:solidFill>
                <a:srgbClr val="339933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45076" name="Group 74">
              <a:extLst>
                <a:ext uri="{FF2B5EF4-FFF2-40B4-BE49-F238E27FC236}">
                  <a16:creationId xmlns:a16="http://schemas.microsoft.com/office/drawing/2014/main" id="{2935E71E-263F-4E80-B88A-159495166C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5" y="2552"/>
              <a:ext cx="1013" cy="320"/>
              <a:chOff x="4363" y="2472"/>
              <a:chExt cx="1013" cy="320"/>
            </a:xfrm>
          </p:grpSpPr>
          <p:graphicFrame>
            <p:nvGraphicFramePr>
              <p:cNvPr id="45077" name="Object 75" descr="40%">
                <a:extLst>
                  <a:ext uri="{FF2B5EF4-FFF2-40B4-BE49-F238E27FC236}">
                    <a16:creationId xmlns:a16="http://schemas.microsoft.com/office/drawing/2014/main" id="{67D75F0B-3075-4037-9030-A758E031055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363" y="2472"/>
              <a:ext cx="1013" cy="3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3543" name="Equation" r:id="rId22" imgW="812800" imgH="203375" progId="Equation.3">
                      <p:embed/>
                    </p:oleObj>
                  </mc:Choice>
                  <mc:Fallback>
                    <p:oleObj name="Equation" r:id="rId22" imgW="812800" imgH="203375" progId="Equation.3">
                      <p:embed/>
                      <p:pic>
                        <p:nvPicPr>
                          <p:cNvPr id="45077" name="Object 75" descr="40%">
                            <a:extLst>
                              <a:ext uri="{FF2B5EF4-FFF2-40B4-BE49-F238E27FC236}">
                                <a16:creationId xmlns:a16="http://schemas.microsoft.com/office/drawing/2014/main" id="{67D75F0B-3075-4037-9030-A758E031055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63" y="2472"/>
                            <a:ext cx="1013" cy="3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21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5078" name="Rectangle 76">
                <a:extLst>
                  <a:ext uri="{FF2B5EF4-FFF2-40B4-BE49-F238E27FC236}">
                    <a16:creationId xmlns:a16="http://schemas.microsoft.com/office/drawing/2014/main" id="{A69E4235-D2E2-4FEE-8C1A-5A3D8C8B7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0" y="2475"/>
                <a:ext cx="50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超前</a:t>
                </a:r>
              </a:p>
            </p:txBody>
          </p:sp>
        </p:grpSp>
      </p:grpSp>
      <p:sp>
        <p:nvSpPr>
          <p:cNvPr id="120909" name="Text Box 77">
            <a:extLst>
              <a:ext uri="{FF2B5EF4-FFF2-40B4-BE49-F238E27FC236}">
                <a16:creationId xmlns:a16="http://schemas.microsoft.com/office/drawing/2014/main" id="{50961B6B-15AA-457E-AF68-AD3982C31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3989" y="2470150"/>
            <a:ext cx="21923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600" b="1" i="1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600" b="1" i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L </a:t>
            </a:r>
            <a:r>
              <a:rPr lang="zh-CN" altLang="en-US" sz="2600" b="1">
                <a:latin typeface="Times New Roman" panose="02020603050405020304" pitchFamily="18" charset="0"/>
                <a:ea typeface="宋体" panose="02010600030101010101" pitchFamily="2" charset="-122"/>
              </a:rPr>
              <a:t>与 </a:t>
            </a:r>
            <a:r>
              <a:rPr lang="en-US" altLang="zh-CN" sz="2600" b="1" i="1">
                <a:latin typeface="Times New Roman" panose="02020603050405020304" pitchFamily="18" charset="0"/>
                <a:ea typeface="宋体" panose="02010600030101010101" pitchFamily="2" charset="-122"/>
              </a:rPr>
              <a:t>f </a:t>
            </a:r>
            <a:r>
              <a:rPr lang="zh-CN" altLang="en-US" sz="2600" b="1">
                <a:latin typeface="Times New Roman" panose="02020603050405020304" pitchFamily="18" charset="0"/>
                <a:ea typeface="宋体" panose="02010600030101010101" pitchFamily="2" charset="-122"/>
              </a:rPr>
              <a:t>的关系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0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0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0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0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0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0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0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0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0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0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66" grpId="0" autoUpdateAnimBg="0"/>
      <p:bldP spid="120869" grpId="0" autoUpdateAnimBg="0"/>
      <p:bldP spid="120882" grpId="0" autoUpdateAnimBg="0"/>
      <p:bldP spid="120883" grpId="0" autoUpdateAnimBg="0"/>
      <p:bldP spid="120892" grpId="0" autoUpdateAnimBg="0"/>
      <p:bldP spid="120894" grpId="0" autoUpdateAnimBg="0"/>
      <p:bldP spid="120909" grpId="0" autoUpdateAnimBg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04" name="Rectangle 48">
            <a:extLst>
              <a:ext uri="{FF2B5EF4-FFF2-40B4-BE49-F238E27FC236}">
                <a16:creationId xmlns:a16="http://schemas.microsoft.com/office/drawing/2014/main" id="{6AA3739F-16EB-4180-9F03-01F47675340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33601" y="333376"/>
            <a:ext cx="2449513" cy="504825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zh-CN" altLang="en-US" sz="2800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功率关系</a:t>
            </a:r>
          </a:p>
        </p:txBody>
      </p:sp>
      <p:sp>
        <p:nvSpPr>
          <p:cNvPr id="121969" name="Rectangle 113">
            <a:extLst>
              <a:ext uri="{FF2B5EF4-FFF2-40B4-BE49-F238E27FC236}">
                <a16:creationId xmlns:a16="http://schemas.microsoft.com/office/drawing/2014/main" id="{58FE7570-F715-46C3-8E06-2A9FC07EE5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825626"/>
            <a:ext cx="2819400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defTabSz="762000">
              <a:spcBef>
                <a:spcPct val="50000"/>
              </a:spcBef>
              <a:defRPr/>
            </a:pP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 </a:t>
            </a:r>
            <a:r>
              <a:rPr lang="zh-CN" alt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瞬时功率</a:t>
            </a:r>
            <a:endParaRPr lang="zh-CN" altLang="zh-CN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1987" name="Text Box 131">
            <a:extLst>
              <a:ext uri="{FF2B5EF4-FFF2-40B4-BE49-F238E27FC236}">
                <a16:creationId xmlns:a16="http://schemas.microsoft.com/office/drawing/2014/main" id="{9CBC8ACC-D3CB-430A-B466-E49E8233A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599" y="2778125"/>
            <a:ext cx="18133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(2) </a:t>
            </a:r>
            <a:r>
              <a:rPr lang="zh-CN" alt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平均功率 </a:t>
            </a:r>
            <a:r>
              <a:rPr lang="zh-CN" altLang="en-US" b="1" i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Ｐ</a:t>
            </a:r>
          </a:p>
        </p:txBody>
      </p:sp>
      <p:grpSp>
        <p:nvGrpSpPr>
          <p:cNvPr id="2" name="Group 132">
            <a:extLst>
              <a:ext uri="{FF2B5EF4-FFF2-40B4-BE49-F238E27FC236}">
                <a16:creationId xmlns:a16="http://schemas.microsoft.com/office/drawing/2014/main" id="{6576AC37-7588-4CCE-A2A3-212E0CF7E256}"/>
              </a:ext>
            </a:extLst>
          </p:cNvPr>
          <p:cNvGrpSpPr>
            <a:grpSpLocks/>
          </p:cNvGrpSpPr>
          <p:nvPr/>
        </p:nvGrpSpPr>
        <p:grpSpPr bwMode="auto">
          <a:xfrm>
            <a:off x="2119314" y="835025"/>
            <a:ext cx="6034087" cy="1066800"/>
            <a:chOff x="240" y="1296"/>
            <a:chExt cx="3801" cy="672"/>
          </a:xfrm>
        </p:grpSpPr>
        <p:grpSp>
          <p:nvGrpSpPr>
            <p:cNvPr id="46093" name="Group 133">
              <a:extLst>
                <a:ext uri="{FF2B5EF4-FFF2-40B4-BE49-F238E27FC236}">
                  <a16:creationId xmlns:a16="http://schemas.microsoft.com/office/drawing/2014/main" id="{3F437900-3DC2-4133-8B17-BD1C9C64EA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1296"/>
              <a:ext cx="3417" cy="672"/>
              <a:chOff x="624" y="288"/>
              <a:chExt cx="3417" cy="672"/>
            </a:xfrm>
          </p:grpSpPr>
          <p:graphicFrame>
            <p:nvGraphicFramePr>
              <p:cNvPr id="46095" name="Object 134">
                <a:hlinkClick r:id="" action="ppaction://ole?verb=0"/>
                <a:extLst>
                  <a:ext uri="{FF2B5EF4-FFF2-40B4-BE49-F238E27FC236}">
                    <a16:creationId xmlns:a16="http://schemas.microsoft.com/office/drawing/2014/main" id="{5F21FA21-DC7B-4C13-A7DE-13D0AFA7FB5F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696" y="576"/>
              <a:ext cx="3345" cy="3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539" name="Equation" r:id="rId4" imgW="1714500" imgH="241300" progId="Equation.3">
                      <p:embed/>
                    </p:oleObj>
                  </mc:Choice>
                  <mc:Fallback>
                    <p:oleObj name="Equation" r:id="rId4" imgW="1714500" imgH="241300" progId="Equation.3">
                      <p:embed/>
                      <p:pic>
                        <p:nvPicPr>
                          <p:cNvPr id="46095" name="Object 134">
                            <a:hlinkClick r:id="" action="ppaction://ole?verb=0"/>
                            <a:extLst>
                              <a:ext uri="{FF2B5EF4-FFF2-40B4-BE49-F238E27FC236}">
                                <a16:creationId xmlns:a16="http://schemas.microsoft.com/office/drawing/2014/main" id="{5F21FA21-DC7B-4C13-A7DE-13D0AFA7FB5F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6" y="576"/>
                            <a:ext cx="3345" cy="3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99FFCC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96" name="Object 135">
                <a:hlinkClick r:id="" action="ppaction://ole?verb=0"/>
                <a:extLst>
                  <a:ext uri="{FF2B5EF4-FFF2-40B4-BE49-F238E27FC236}">
                    <a16:creationId xmlns:a16="http://schemas.microsoft.com/office/drawing/2014/main" id="{D4DE0B4F-FA25-4A43-9FB6-052093704A9D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720" y="288"/>
              <a:ext cx="1870" cy="3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540" name="Equation" r:id="rId6" imgW="965200" imgH="241300" progId="Equation.3">
                      <p:embed/>
                    </p:oleObj>
                  </mc:Choice>
                  <mc:Fallback>
                    <p:oleObj name="Equation" r:id="rId6" imgW="965200" imgH="241300" progId="Equation.3">
                      <p:embed/>
                      <p:pic>
                        <p:nvPicPr>
                          <p:cNvPr id="46096" name="Object 135">
                            <a:hlinkClick r:id="" action="ppaction://ole?verb=0"/>
                            <a:extLst>
                              <a:ext uri="{FF2B5EF4-FFF2-40B4-BE49-F238E27FC236}">
                                <a16:creationId xmlns:a16="http://schemas.microsoft.com/office/drawing/2014/main" id="{D4DE0B4F-FA25-4A43-9FB6-052093704A9D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0" y="288"/>
                            <a:ext cx="1870" cy="3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rgbClr val="99FFCC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6097" name="AutoShape 136">
                <a:extLst>
                  <a:ext uri="{FF2B5EF4-FFF2-40B4-BE49-F238E27FC236}">
                    <a16:creationId xmlns:a16="http://schemas.microsoft.com/office/drawing/2014/main" id="{D1EB72F6-137E-4D84-A29F-B90285C00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" y="380"/>
                <a:ext cx="95" cy="484"/>
              </a:xfrm>
              <a:prstGeom prst="leftBrace">
                <a:avLst>
                  <a:gd name="adj1" fmla="val 42456"/>
                  <a:gd name="adj2" fmla="val 50000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8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6094" name="Text Box 137">
              <a:extLst>
                <a:ext uri="{FF2B5EF4-FFF2-40B4-BE49-F238E27FC236}">
                  <a16:creationId xmlns:a16="http://schemas.microsoft.com/office/drawing/2014/main" id="{2C7DB0E8-2136-490D-898D-058F22BFB6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1296"/>
              <a:ext cx="48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由</a:t>
              </a:r>
            </a:p>
          </p:txBody>
        </p:sp>
      </p:grpSp>
      <p:graphicFrame>
        <p:nvGraphicFramePr>
          <p:cNvPr id="121994" name="Object 138" descr="20%">
            <a:hlinkClick r:id="" action="ppaction://ole?verb=0"/>
            <a:extLst>
              <a:ext uri="{FF2B5EF4-FFF2-40B4-BE49-F238E27FC236}">
                <a16:creationId xmlns:a16="http://schemas.microsoft.com/office/drawing/2014/main" id="{4C825AD6-6899-41BD-B671-C06D7CAC8369}"/>
              </a:ext>
            </a:extLst>
          </p:cNvPr>
          <p:cNvGraphicFramePr>
            <a:graphicFrameLocks/>
          </p:cNvGraphicFramePr>
          <p:nvPr/>
        </p:nvGraphicFramePr>
        <p:xfrm>
          <a:off x="2667001" y="3311525"/>
          <a:ext cx="5040313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41" name="公式" r:id="rId8" imgW="1879600" imgH="406400" progId="Equation.3">
                  <p:embed/>
                </p:oleObj>
              </mc:Choice>
              <mc:Fallback>
                <p:oleObj name="公式" r:id="rId8" imgW="1879600" imgH="406400" progId="Equation.3">
                  <p:embed/>
                  <p:pic>
                    <p:nvPicPr>
                      <p:cNvPr id="121994" name="Object 138" descr="2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4C825AD6-6899-41BD-B671-C06D7CAC836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1" y="3311525"/>
                        <a:ext cx="5040313" cy="1028700"/>
                      </a:xfrm>
                      <a:prstGeom prst="rect">
                        <a:avLst/>
                      </a:prstGeom>
                      <a:blipFill dpi="0" rotWithShape="0">
                        <a:blip r:embed="rId10"/>
                        <a:srcRect/>
                        <a:tile tx="0" ty="0" sx="100000" sy="100000" flip="none" algn="tl"/>
                      </a:blipFill>
                      <a:ln w="3810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995" name="Object 139" descr="40%">
            <a:hlinkClick r:id="" action="ppaction://ole?verb=0"/>
            <a:extLst>
              <a:ext uri="{FF2B5EF4-FFF2-40B4-BE49-F238E27FC236}">
                <a16:creationId xmlns:a16="http://schemas.microsoft.com/office/drawing/2014/main" id="{5CD8A720-1F92-4D48-B5FF-5DD24364F533}"/>
              </a:ext>
            </a:extLst>
          </p:cNvPr>
          <p:cNvGraphicFramePr>
            <a:graphicFrameLocks/>
          </p:cNvGraphicFramePr>
          <p:nvPr/>
        </p:nvGraphicFramePr>
        <p:xfrm>
          <a:off x="2590800" y="2282825"/>
          <a:ext cx="38100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42" name="Equation" r:id="rId11" imgW="1307532" imgH="203112" progId="Equation.3">
                  <p:embed/>
                </p:oleObj>
              </mc:Choice>
              <mc:Fallback>
                <p:oleObj name="Equation" r:id="rId11" imgW="1307532" imgH="203112" progId="Equation.3">
                  <p:embed/>
                  <p:pic>
                    <p:nvPicPr>
                      <p:cNvPr id="121995" name="Object 139" descr="4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5CD8A720-1F92-4D48-B5FF-5DD24364F53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282825"/>
                        <a:ext cx="38100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13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996" name="AutoShape 140" descr="80%">
            <a:extLst>
              <a:ext uri="{FF2B5EF4-FFF2-40B4-BE49-F238E27FC236}">
                <a16:creationId xmlns:a16="http://schemas.microsoft.com/office/drawing/2014/main" id="{3BD31890-EE7E-4FE5-9698-AAE3F0B69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2816225"/>
            <a:ext cx="1524000" cy="914400"/>
          </a:xfrm>
          <a:prstGeom prst="wedgeRoundRectCallout">
            <a:avLst>
              <a:gd name="adj1" fmla="val -89065"/>
              <a:gd name="adj2" fmla="val 52606"/>
              <a:gd name="adj3" fmla="val 16667"/>
            </a:avLst>
          </a:prstGeom>
          <a:pattFill prst="pct80">
            <a:fgClr>
              <a:srgbClr val="FFFF66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US" altLang="zh-CN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C</a:t>
            </a:r>
            <a:r>
              <a:rPr lang="zh-CN" alt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是非耗能元件</a:t>
            </a:r>
          </a:p>
        </p:txBody>
      </p:sp>
      <p:sp>
        <p:nvSpPr>
          <p:cNvPr id="121997" name="Text Box 141">
            <a:extLst>
              <a:ext uri="{FF2B5EF4-FFF2-40B4-BE49-F238E27FC236}">
                <a16:creationId xmlns:a16="http://schemas.microsoft.com/office/drawing/2014/main" id="{FD32C970-3D81-4084-9B00-47B8A8E63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2326" y="4392613"/>
            <a:ext cx="3241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无功功率 </a:t>
            </a:r>
            <a:r>
              <a:rPr lang="en-US" altLang="zh-CN" b="1" i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endParaRPr lang="en-US" altLang="zh-CN" b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21998" name="Object 142">
            <a:extLst>
              <a:ext uri="{FF2B5EF4-FFF2-40B4-BE49-F238E27FC236}">
                <a16:creationId xmlns:a16="http://schemas.microsoft.com/office/drawing/2014/main" id="{948806E0-CF75-435B-B663-669A42936A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67000" y="4949825"/>
          <a:ext cx="4572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43" name="公式" r:id="rId14" imgW="1663700" imgH="457200" progId="Equation.3">
                  <p:embed/>
                </p:oleObj>
              </mc:Choice>
              <mc:Fallback>
                <p:oleObj name="公式" r:id="rId14" imgW="1663700" imgH="457200" progId="Equation.3">
                  <p:embed/>
                  <p:pic>
                    <p:nvPicPr>
                      <p:cNvPr id="121998" name="Object 142">
                        <a:extLst>
                          <a:ext uri="{FF2B5EF4-FFF2-40B4-BE49-F238E27FC236}">
                            <a16:creationId xmlns:a16="http://schemas.microsoft.com/office/drawing/2014/main" id="{948806E0-CF75-435B-B663-669A42936A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949825"/>
                        <a:ext cx="4572000" cy="11430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999" name="Rectangle 143">
            <a:extLst>
              <a:ext uri="{FF2B5EF4-FFF2-40B4-BE49-F238E27FC236}">
                <a16:creationId xmlns:a16="http://schemas.microsoft.com/office/drawing/2014/main" id="{D2205FC5-7E25-40F7-ADF7-F564082F8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057" y="5271621"/>
            <a:ext cx="1784463" cy="523220"/>
          </a:xfrm>
          <a:prstGeom prst="rect">
            <a:avLst/>
          </a:prstGeom>
          <a:solidFill>
            <a:srgbClr val="99CCFF"/>
          </a:solidFill>
          <a:ln w="38100">
            <a:solidFill>
              <a:srgbClr val="339933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单位：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var</a:t>
            </a:r>
          </a:p>
        </p:txBody>
      </p:sp>
      <p:pic>
        <p:nvPicPr>
          <p:cNvPr id="46092" name="Picture 144" descr="图片24">
            <a:extLst>
              <a:ext uri="{FF2B5EF4-FFF2-40B4-BE49-F238E27FC236}">
                <a16:creationId xmlns:a16="http://schemas.microsoft.com/office/drawing/2014/main" id="{92DAF17A-C760-4030-B079-F1F6C5A63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926" y="620714"/>
            <a:ext cx="1793875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1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1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1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969" grpId="0" build="p" autoUpdateAnimBg="0"/>
      <p:bldP spid="121987" grpId="0" autoUpdateAnimBg="0"/>
      <p:bldP spid="121996" grpId="0" animBg="1" autoUpdateAnimBg="0"/>
      <p:bldP spid="121997" grpId="0" autoUpdateAnimBg="0"/>
      <p:bldP spid="121999" grpId="0" animBg="1" autoUpdateAnimBg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>
            <a:extLst>
              <a:ext uri="{FF2B5EF4-FFF2-40B4-BE49-F238E27FC236}">
                <a16:creationId xmlns:a16="http://schemas.microsoft.com/office/drawing/2014/main" id="{79311C07-C160-47D0-B598-B1D56EC361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533400"/>
            <a:ext cx="2743200" cy="381000"/>
          </a:xfrm>
          <a:noFill/>
        </p:spPr>
        <p:txBody>
          <a:bodyPr vert="horz" lIns="92075" tIns="46038" rIns="92075" bIns="46038" rtlCol="0" anchor="ctr">
            <a:normAutofit fontScale="90000"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99"/>
                </a:solidFill>
                <a:latin typeface="宋体" panose="02010600030101010101" pitchFamily="2" charset="-122"/>
              </a:rPr>
              <a:t>瞬时功率</a:t>
            </a:r>
            <a:r>
              <a:rPr lang="zh-CN" altLang="en-US" sz="2800" b="1">
                <a:solidFill>
                  <a:srgbClr val="000099"/>
                </a:solidFill>
              </a:rPr>
              <a:t> </a:t>
            </a:r>
            <a:r>
              <a:rPr lang="zh-CN" altLang="zh-CN" sz="2800" b="1">
                <a:solidFill>
                  <a:srgbClr val="000099"/>
                </a:solidFill>
              </a:rPr>
              <a:t> ：</a:t>
            </a:r>
            <a:endParaRPr lang="zh-CN" altLang="en-US" sz="2800" b="1">
              <a:solidFill>
                <a:srgbClr val="000099"/>
              </a:solidFill>
            </a:endParaRPr>
          </a:p>
        </p:txBody>
      </p:sp>
      <p:sp>
        <p:nvSpPr>
          <p:cNvPr id="47107" name="Rectangle 114">
            <a:extLst>
              <a:ext uri="{FF2B5EF4-FFF2-40B4-BE49-F238E27FC236}">
                <a16:creationId xmlns:a16="http://schemas.microsoft.com/office/drawing/2014/main" id="{831D8FBD-D330-4950-B5D0-CE0BE7DAA5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2050" y="49720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7108" name="Rectangle 115">
            <a:extLst>
              <a:ext uri="{FF2B5EF4-FFF2-40B4-BE49-F238E27FC236}">
                <a16:creationId xmlns:a16="http://schemas.microsoft.com/office/drawing/2014/main" id="{B51FB36E-240E-48D1-8CEF-16F995E21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7165" y="5042538"/>
            <a:ext cx="182808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zh-CN" altLang="zh-CN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47109" name="Group 116">
            <a:extLst>
              <a:ext uri="{FF2B5EF4-FFF2-40B4-BE49-F238E27FC236}">
                <a16:creationId xmlns:a16="http://schemas.microsoft.com/office/drawing/2014/main" id="{4B4CFD77-B367-4587-A7C2-69E4A1A19B23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485776"/>
            <a:ext cx="3733800" cy="519113"/>
            <a:chOff x="2064" y="192"/>
            <a:chExt cx="2485" cy="345"/>
          </a:xfrm>
        </p:grpSpPr>
        <p:graphicFrame>
          <p:nvGraphicFramePr>
            <p:cNvPr id="47148" name="Object 117" descr="40%">
              <a:hlinkClick r:id="" action="ppaction://ole?verb=0"/>
              <a:extLst>
                <a:ext uri="{FF2B5EF4-FFF2-40B4-BE49-F238E27FC236}">
                  <a16:creationId xmlns:a16="http://schemas.microsoft.com/office/drawing/2014/main" id="{45C53D09-BEF1-4AC2-82C6-13E76985C493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064" y="192"/>
            <a:ext cx="961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53" name="公式" r:id="rId4" imgW="507780" imgH="203112" progId="Equation.3">
                    <p:embed/>
                  </p:oleObj>
                </mc:Choice>
                <mc:Fallback>
                  <p:oleObj name="公式" r:id="rId4" imgW="507780" imgH="203112" progId="Equation.3">
                    <p:embed/>
                    <p:pic>
                      <p:nvPicPr>
                        <p:cNvPr id="47148" name="Object 117" descr="40%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45C53D09-BEF1-4AC2-82C6-13E76985C493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192"/>
                          <a:ext cx="961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 r:embed="rId6"/>
                                <a:srcRect/>
                                <a:tile tx="0" ty="0" sx="100000" sy="100000" flip="none" algn="tl"/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149" name="Object 118" descr="40%">
              <a:hlinkClick r:id="" action="ppaction://ole?verb=0"/>
              <a:extLst>
                <a:ext uri="{FF2B5EF4-FFF2-40B4-BE49-F238E27FC236}">
                  <a16:creationId xmlns:a16="http://schemas.microsoft.com/office/drawing/2014/main" id="{6FF0759B-1D41-4CBD-9510-E24797694DA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964" y="192"/>
            <a:ext cx="1585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54" name="Equation" r:id="rId7" imgW="837836" imgH="203112" progId="Equation.3">
                    <p:embed/>
                  </p:oleObj>
                </mc:Choice>
                <mc:Fallback>
                  <p:oleObj name="Equation" r:id="rId7" imgW="837836" imgH="203112" progId="Equation.3">
                    <p:embed/>
                    <p:pic>
                      <p:nvPicPr>
                        <p:cNvPr id="47149" name="Object 118" descr="40%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6FF0759B-1D41-4CBD-9510-E24797694DA9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4" y="192"/>
                          <a:ext cx="1585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 r:embed="rId6"/>
                                <a:srcRect/>
                                <a:tile tx="0" ty="0" sx="100000" sy="100000" flip="none" algn="tl"/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71">
            <a:extLst>
              <a:ext uri="{FF2B5EF4-FFF2-40B4-BE49-F238E27FC236}">
                <a16:creationId xmlns:a16="http://schemas.microsoft.com/office/drawing/2014/main" id="{A02C461D-9EC1-410F-B76B-82D4E447FDFE}"/>
              </a:ext>
            </a:extLst>
          </p:cNvPr>
          <p:cNvGrpSpPr>
            <a:grpSpLocks/>
          </p:cNvGrpSpPr>
          <p:nvPr/>
        </p:nvGrpSpPr>
        <p:grpSpPr bwMode="auto">
          <a:xfrm>
            <a:off x="3351212" y="4152901"/>
            <a:ext cx="784224" cy="1508125"/>
            <a:chOff x="1488" y="2545"/>
            <a:chExt cx="494" cy="950"/>
          </a:xfrm>
        </p:grpSpPr>
        <p:sp>
          <p:nvSpPr>
            <p:cNvPr id="47145" name="Rectangle 172">
              <a:extLst>
                <a:ext uri="{FF2B5EF4-FFF2-40B4-BE49-F238E27FC236}">
                  <a16:creationId xmlns:a16="http://schemas.microsoft.com/office/drawing/2014/main" id="{E63E781D-B615-4C08-9409-036244E50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706"/>
              <a:ext cx="24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339933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47146" name="Freeform 173">
              <a:extLst>
                <a:ext uri="{FF2B5EF4-FFF2-40B4-BE49-F238E27FC236}">
                  <a16:creationId xmlns:a16="http://schemas.microsoft.com/office/drawing/2014/main" id="{DDF6867C-4873-40F5-BCB4-1C8D298C1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2545"/>
              <a:ext cx="469" cy="551"/>
            </a:xfrm>
            <a:custGeom>
              <a:avLst/>
              <a:gdLst>
                <a:gd name="T0" fmla="*/ 0 w 570"/>
                <a:gd name="T1" fmla="*/ 68201 h 433"/>
                <a:gd name="T2" fmla="*/ 2 w 570"/>
                <a:gd name="T3" fmla="*/ 49609 h 433"/>
                <a:gd name="T4" fmla="*/ 2 w 570"/>
                <a:gd name="T5" fmla="*/ 33526 h 433"/>
                <a:gd name="T6" fmla="*/ 2 w 570"/>
                <a:gd name="T7" fmla="*/ 19607 h 433"/>
                <a:gd name="T8" fmla="*/ 3 w 570"/>
                <a:gd name="T9" fmla="*/ 8148 h 433"/>
                <a:gd name="T10" fmla="*/ 4 w 570"/>
                <a:gd name="T11" fmla="*/ 2224 h 433"/>
                <a:gd name="T12" fmla="*/ 5 w 570"/>
                <a:gd name="T13" fmla="*/ 0 h 433"/>
                <a:gd name="T14" fmla="*/ 6 w 570"/>
                <a:gd name="T15" fmla="*/ 2224 h 433"/>
                <a:gd name="T16" fmla="*/ 7 w 570"/>
                <a:gd name="T17" fmla="*/ 8148 h 433"/>
                <a:gd name="T18" fmla="*/ 7 w 570"/>
                <a:gd name="T19" fmla="*/ 19607 h 433"/>
                <a:gd name="T20" fmla="*/ 8 w 570"/>
                <a:gd name="T21" fmla="*/ 33526 h 433"/>
                <a:gd name="T22" fmla="*/ 9 w 570"/>
                <a:gd name="T23" fmla="*/ 50822 h 433"/>
                <a:gd name="T24" fmla="*/ 10 w 570"/>
                <a:gd name="T25" fmla="*/ 68201 h 4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0"/>
                <a:gd name="T40" fmla="*/ 0 h 433"/>
                <a:gd name="T41" fmla="*/ 570 w 570"/>
                <a:gd name="T42" fmla="*/ 433 h 4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0" h="433">
                  <a:moveTo>
                    <a:pt x="0" y="432"/>
                  </a:moveTo>
                  <a:lnTo>
                    <a:pt x="48" y="314"/>
                  </a:lnTo>
                  <a:lnTo>
                    <a:pt x="96" y="212"/>
                  </a:lnTo>
                  <a:lnTo>
                    <a:pt x="144" y="124"/>
                  </a:lnTo>
                  <a:lnTo>
                    <a:pt x="192" y="51"/>
                  </a:lnTo>
                  <a:lnTo>
                    <a:pt x="233" y="14"/>
                  </a:lnTo>
                  <a:lnTo>
                    <a:pt x="281" y="0"/>
                  </a:lnTo>
                  <a:lnTo>
                    <a:pt x="329" y="14"/>
                  </a:lnTo>
                  <a:lnTo>
                    <a:pt x="377" y="51"/>
                  </a:lnTo>
                  <a:lnTo>
                    <a:pt x="425" y="124"/>
                  </a:lnTo>
                  <a:lnTo>
                    <a:pt x="473" y="212"/>
                  </a:lnTo>
                  <a:lnTo>
                    <a:pt x="521" y="322"/>
                  </a:lnTo>
                  <a:lnTo>
                    <a:pt x="569" y="432"/>
                  </a:lnTo>
                </a:path>
              </a:pathLst>
            </a:custGeom>
            <a:noFill/>
            <a:ln w="38100" cap="rnd">
              <a:solidFill>
                <a:srgbClr val="33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47" name="Rectangle 174">
              <a:extLst>
                <a:ext uri="{FF2B5EF4-FFF2-40B4-BE49-F238E27FC236}">
                  <a16:creationId xmlns:a16="http://schemas.microsoft.com/office/drawing/2014/main" id="{647AAB74-C8E5-4903-B159-F3601179C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8" y="3167"/>
              <a:ext cx="48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 &gt;0</a:t>
              </a:r>
            </a:p>
          </p:txBody>
        </p:sp>
      </p:grpSp>
      <p:sp>
        <p:nvSpPr>
          <p:cNvPr id="124079" name="Rectangle 175">
            <a:extLst>
              <a:ext uri="{FF2B5EF4-FFF2-40B4-BE49-F238E27FC236}">
                <a16:creationId xmlns:a16="http://schemas.microsoft.com/office/drawing/2014/main" id="{E4166D67-4C41-4A0D-BE63-7F1D3229E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5791200"/>
            <a:ext cx="80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充电</a:t>
            </a:r>
          </a:p>
        </p:txBody>
      </p:sp>
      <p:grpSp>
        <p:nvGrpSpPr>
          <p:cNvPr id="4" name="Group 176">
            <a:extLst>
              <a:ext uri="{FF2B5EF4-FFF2-40B4-BE49-F238E27FC236}">
                <a16:creationId xmlns:a16="http://schemas.microsoft.com/office/drawing/2014/main" id="{440531DF-ECFB-41FE-A775-A83CE9E572C0}"/>
              </a:ext>
            </a:extLst>
          </p:cNvPr>
          <p:cNvGrpSpPr>
            <a:grpSpLocks/>
          </p:cNvGrpSpPr>
          <p:nvPr/>
        </p:nvGrpSpPr>
        <p:grpSpPr bwMode="auto">
          <a:xfrm>
            <a:off x="4052888" y="4341814"/>
            <a:ext cx="787400" cy="1577976"/>
            <a:chOff x="1930" y="2687"/>
            <a:chExt cx="496" cy="994"/>
          </a:xfrm>
        </p:grpSpPr>
        <p:sp>
          <p:nvSpPr>
            <p:cNvPr id="47142" name="Freeform 177">
              <a:extLst>
                <a:ext uri="{FF2B5EF4-FFF2-40B4-BE49-F238E27FC236}">
                  <a16:creationId xmlns:a16="http://schemas.microsoft.com/office/drawing/2014/main" id="{8CC23C56-92E5-49FE-9557-40E9CD4EB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" y="3120"/>
              <a:ext cx="458" cy="561"/>
            </a:xfrm>
            <a:custGeom>
              <a:avLst/>
              <a:gdLst>
                <a:gd name="T0" fmla="*/ 6 w 571"/>
                <a:gd name="T1" fmla="*/ 0 h 433"/>
                <a:gd name="T2" fmla="*/ 5 w 571"/>
                <a:gd name="T3" fmla="*/ 27036 h 433"/>
                <a:gd name="T4" fmla="*/ 5 w 571"/>
                <a:gd name="T5" fmla="*/ 50499 h 433"/>
                <a:gd name="T6" fmla="*/ 4 w 571"/>
                <a:gd name="T7" fmla="*/ 70777 h 433"/>
                <a:gd name="T8" fmla="*/ 4 w 571"/>
                <a:gd name="T9" fmla="*/ 87271 h 433"/>
                <a:gd name="T10" fmla="*/ 3 w 571"/>
                <a:gd name="T11" fmla="*/ 95936 h 433"/>
                <a:gd name="T12" fmla="*/ 3 w 571"/>
                <a:gd name="T13" fmla="*/ 99542 h 433"/>
                <a:gd name="T14" fmla="*/ 2 w 571"/>
                <a:gd name="T15" fmla="*/ 95936 h 433"/>
                <a:gd name="T16" fmla="*/ 2 w 571"/>
                <a:gd name="T17" fmla="*/ 87271 h 433"/>
                <a:gd name="T18" fmla="*/ 2 w 571"/>
                <a:gd name="T19" fmla="*/ 70777 h 433"/>
                <a:gd name="T20" fmla="*/ 2 w 571"/>
                <a:gd name="T21" fmla="*/ 50499 h 433"/>
                <a:gd name="T22" fmla="*/ 2 w 571"/>
                <a:gd name="T23" fmla="*/ 25119 h 433"/>
                <a:gd name="T24" fmla="*/ 0 w 571"/>
                <a:gd name="T25" fmla="*/ 0 h 4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1"/>
                <a:gd name="T40" fmla="*/ 0 h 433"/>
                <a:gd name="T41" fmla="*/ 571 w 571"/>
                <a:gd name="T42" fmla="*/ 433 h 4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1" h="433">
                  <a:moveTo>
                    <a:pt x="570" y="0"/>
                  </a:moveTo>
                  <a:lnTo>
                    <a:pt x="521" y="117"/>
                  </a:lnTo>
                  <a:lnTo>
                    <a:pt x="473" y="219"/>
                  </a:lnTo>
                  <a:lnTo>
                    <a:pt x="425" y="307"/>
                  </a:lnTo>
                  <a:lnTo>
                    <a:pt x="377" y="380"/>
                  </a:lnTo>
                  <a:lnTo>
                    <a:pt x="337" y="417"/>
                  </a:lnTo>
                  <a:lnTo>
                    <a:pt x="289" y="432"/>
                  </a:lnTo>
                  <a:lnTo>
                    <a:pt x="240" y="417"/>
                  </a:lnTo>
                  <a:lnTo>
                    <a:pt x="192" y="380"/>
                  </a:lnTo>
                  <a:lnTo>
                    <a:pt x="144" y="307"/>
                  </a:lnTo>
                  <a:lnTo>
                    <a:pt x="96" y="219"/>
                  </a:lnTo>
                  <a:lnTo>
                    <a:pt x="48" y="109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33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43" name="Line 178">
              <a:extLst>
                <a:ext uri="{FF2B5EF4-FFF2-40B4-BE49-F238E27FC236}">
                  <a16:creationId xmlns:a16="http://schemas.microsoft.com/office/drawing/2014/main" id="{2D45AD4C-B44B-486C-9602-453C3489AE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3360"/>
              <a:ext cx="128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144" name="Rectangle 179">
              <a:extLst>
                <a:ext uri="{FF2B5EF4-FFF2-40B4-BE49-F238E27FC236}">
                  <a16:creationId xmlns:a16="http://schemas.microsoft.com/office/drawing/2014/main" id="{E0548A6D-1473-4406-A165-A8138DF0F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687"/>
              <a:ext cx="48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 &lt;0</a:t>
              </a:r>
            </a:p>
          </p:txBody>
        </p:sp>
      </p:grpSp>
      <p:sp>
        <p:nvSpPr>
          <p:cNvPr id="124084" name="Rectangle 180">
            <a:extLst>
              <a:ext uri="{FF2B5EF4-FFF2-40B4-BE49-F238E27FC236}">
                <a16:creationId xmlns:a16="http://schemas.microsoft.com/office/drawing/2014/main" id="{53F73CDB-9C0A-4187-9329-A473BBD46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5791200"/>
            <a:ext cx="80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放电</a:t>
            </a:r>
          </a:p>
        </p:txBody>
      </p:sp>
      <p:grpSp>
        <p:nvGrpSpPr>
          <p:cNvPr id="5" name="Group 181">
            <a:extLst>
              <a:ext uri="{FF2B5EF4-FFF2-40B4-BE49-F238E27FC236}">
                <a16:creationId xmlns:a16="http://schemas.microsoft.com/office/drawing/2014/main" id="{4B179AAD-896B-4D26-B490-E3ACAEFD6AEF}"/>
              </a:ext>
            </a:extLst>
          </p:cNvPr>
          <p:cNvGrpSpPr>
            <a:grpSpLocks/>
          </p:cNvGrpSpPr>
          <p:nvPr/>
        </p:nvGrpSpPr>
        <p:grpSpPr bwMode="auto">
          <a:xfrm>
            <a:off x="4838701" y="4152901"/>
            <a:ext cx="784226" cy="1508125"/>
            <a:chOff x="1488" y="2545"/>
            <a:chExt cx="494" cy="950"/>
          </a:xfrm>
        </p:grpSpPr>
        <p:sp>
          <p:nvSpPr>
            <p:cNvPr id="47139" name="Rectangle 182">
              <a:extLst>
                <a:ext uri="{FF2B5EF4-FFF2-40B4-BE49-F238E27FC236}">
                  <a16:creationId xmlns:a16="http://schemas.microsoft.com/office/drawing/2014/main" id="{D1E4362E-B5E4-4785-A6BB-47761B088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706"/>
              <a:ext cx="24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>
                  <a:solidFill>
                    <a:srgbClr val="339933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</a:t>
              </a:r>
            </a:p>
          </p:txBody>
        </p:sp>
        <p:sp>
          <p:nvSpPr>
            <p:cNvPr id="47140" name="Freeform 183">
              <a:extLst>
                <a:ext uri="{FF2B5EF4-FFF2-40B4-BE49-F238E27FC236}">
                  <a16:creationId xmlns:a16="http://schemas.microsoft.com/office/drawing/2014/main" id="{2389DCAA-23E8-4BBC-9A67-E46B6BD8A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2545"/>
              <a:ext cx="469" cy="551"/>
            </a:xfrm>
            <a:custGeom>
              <a:avLst/>
              <a:gdLst>
                <a:gd name="T0" fmla="*/ 0 w 570"/>
                <a:gd name="T1" fmla="*/ 68201 h 433"/>
                <a:gd name="T2" fmla="*/ 2 w 570"/>
                <a:gd name="T3" fmla="*/ 49609 h 433"/>
                <a:gd name="T4" fmla="*/ 2 w 570"/>
                <a:gd name="T5" fmla="*/ 33526 h 433"/>
                <a:gd name="T6" fmla="*/ 2 w 570"/>
                <a:gd name="T7" fmla="*/ 19607 h 433"/>
                <a:gd name="T8" fmla="*/ 3 w 570"/>
                <a:gd name="T9" fmla="*/ 8148 h 433"/>
                <a:gd name="T10" fmla="*/ 4 w 570"/>
                <a:gd name="T11" fmla="*/ 2224 h 433"/>
                <a:gd name="T12" fmla="*/ 5 w 570"/>
                <a:gd name="T13" fmla="*/ 0 h 433"/>
                <a:gd name="T14" fmla="*/ 6 w 570"/>
                <a:gd name="T15" fmla="*/ 2224 h 433"/>
                <a:gd name="T16" fmla="*/ 7 w 570"/>
                <a:gd name="T17" fmla="*/ 8148 h 433"/>
                <a:gd name="T18" fmla="*/ 7 w 570"/>
                <a:gd name="T19" fmla="*/ 19607 h 433"/>
                <a:gd name="T20" fmla="*/ 8 w 570"/>
                <a:gd name="T21" fmla="*/ 33526 h 433"/>
                <a:gd name="T22" fmla="*/ 9 w 570"/>
                <a:gd name="T23" fmla="*/ 50822 h 433"/>
                <a:gd name="T24" fmla="*/ 10 w 570"/>
                <a:gd name="T25" fmla="*/ 68201 h 4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0"/>
                <a:gd name="T40" fmla="*/ 0 h 433"/>
                <a:gd name="T41" fmla="*/ 570 w 570"/>
                <a:gd name="T42" fmla="*/ 433 h 4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0" h="433">
                  <a:moveTo>
                    <a:pt x="0" y="432"/>
                  </a:moveTo>
                  <a:lnTo>
                    <a:pt x="48" y="314"/>
                  </a:lnTo>
                  <a:lnTo>
                    <a:pt x="96" y="212"/>
                  </a:lnTo>
                  <a:lnTo>
                    <a:pt x="144" y="124"/>
                  </a:lnTo>
                  <a:lnTo>
                    <a:pt x="192" y="51"/>
                  </a:lnTo>
                  <a:lnTo>
                    <a:pt x="233" y="14"/>
                  </a:lnTo>
                  <a:lnTo>
                    <a:pt x="281" y="0"/>
                  </a:lnTo>
                  <a:lnTo>
                    <a:pt x="329" y="14"/>
                  </a:lnTo>
                  <a:lnTo>
                    <a:pt x="377" y="51"/>
                  </a:lnTo>
                  <a:lnTo>
                    <a:pt x="425" y="124"/>
                  </a:lnTo>
                  <a:lnTo>
                    <a:pt x="473" y="212"/>
                  </a:lnTo>
                  <a:lnTo>
                    <a:pt x="521" y="322"/>
                  </a:lnTo>
                  <a:lnTo>
                    <a:pt x="569" y="432"/>
                  </a:lnTo>
                </a:path>
              </a:pathLst>
            </a:custGeom>
            <a:noFill/>
            <a:ln w="38100" cap="rnd">
              <a:solidFill>
                <a:srgbClr val="33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41" name="Rectangle 184">
              <a:extLst>
                <a:ext uri="{FF2B5EF4-FFF2-40B4-BE49-F238E27FC236}">
                  <a16:creationId xmlns:a16="http://schemas.microsoft.com/office/drawing/2014/main" id="{2143C978-0994-4B16-99E6-CD065653B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8" y="3167"/>
              <a:ext cx="48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 &gt;0</a:t>
              </a:r>
            </a:p>
          </p:txBody>
        </p:sp>
      </p:grpSp>
      <p:sp>
        <p:nvSpPr>
          <p:cNvPr id="124089" name="Rectangle 185">
            <a:extLst>
              <a:ext uri="{FF2B5EF4-FFF2-40B4-BE49-F238E27FC236}">
                <a16:creationId xmlns:a16="http://schemas.microsoft.com/office/drawing/2014/main" id="{FC099F20-2F8B-4FAC-933B-9A612EFED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5791200"/>
            <a:ext cx="80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充电</a:t>
            </a:r>
          </a:p>
        </p:txBody>
      </p:sp>
      <p:grpSp>
        <p:nvGrpSpPr>
          <p:cNvPr id="6" name="Group 186">
            <a:extLst>
              <a:ext uri="{FF2B5EF4-FFF2-40B4-BE49-F238E27FC236}">
                <a16:creationId xmlns:a16="http://schemas.microsoft.com/office/drawing/2014/main" id="{8F96CAE9-F002-4CF3-9182-78F0E10073D8}"/>
              </a:ext>
            </a:extLst>
          </p:cNvPr>
          <p:cNvGrpSpPr>
            <a:grpSpLocks/>
          </p:cNvGrpSpPr>
          <p:nvPr/>
        </p:nvGrpSpPr>
        <p:grpSpPr bwMode="auto">
          <a:xfrm>
            <a:off x="5537200" y="4341814"/>
            <a:ext cx="787400" cy="1577976"/>
            <a:chOff x="1930" y="2687"/>
            <a:chExt cx="496" cy="994"/>
          </a:xfrm>
        </p:grpSpPr>
        <p:sp>
          <p:nvSpPr>
            <p:cNvPr id="47136" name="Freeform 187">
              <a:extLst>
                <a:ext uri="{FF2B5EF4-FFF2-40B4-BE49-F238E27FC236}">
                  <a16:creationId xmlns:a16="http://schemas.microsoft.com/office/drawing/2014/main" id="{00B5B455-E6C0-4D70-8393-16EE8A649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" y="3120"/>
              <a:ext cx="458" cy="561"/>
            </a:xfrm>
            <a:custGeom>
              <a:avLst/>
              <a:gdLst>
                <a:gd name="T0" fmla="*/ 6 w 571"/>
                <a:gd name="T1" fmla="*/ 0 h 433"/>
                <a:gd name="T2" fmla="*/ 5 w 571"/>
                <a:gd name="T3" fmla="*/ 27036 h 433"/>
                <a:gd name="T4" fmla="*/ 5 w 571"/>
                <a:gd name="T5" fmla="*/ 50499 h 433"/>
                <a:gd name="T6" fmla="*/ 4 w 571"/>
                <a:gd name="T7" fmla="*/ 70777 h 433"/>
                <a:gd name="T8" fmla="*/ 4 w 571"/>
                <a:gd name="T9" fmla="*/ 87271 h 433"/>
                <a:gd name="T10" fmla="*/ 3 w 571"/>
                <a:gd name="T11" fmla="*/ 95936 h 433"/>
                <a:gd name="T12" fmla="*/ 3 w 571"/>
                <a:gd name="T13" fmla="*/ 99542 h 433"/>
                <a:gd name="T14" fmla="*/ 2 w 571"/>
                <a:gd name="T15" fmla="*/ 95936 h 433"/>
                <a:gd name="T16" fmla="*/ 2 w 571"/>
                <a:gd name="T17" fmla="*/ 87271 h 433"/>
                <a:gd name="T18" fmla="*/ 2 w 571"/>
                <a:gd name="T19" fmla="*/ 70777 h 433"/>
                <a:gd name="T20" fmla="*/ 2 w 571"/>
                <a:gd name="T21" fmla="*/ 50499 h 433"/>
                <a:gd name="T22" fmla="*/ 2 w 571"/>
                <a:gd name="T23" fmla="*/ 25119 h 433"/>
                <a:gd name="T24" fmla="*/ 0 w 571"/>
                <a:gd name="T25" fmla="*/ 0 h 4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1"/>
                <a:gd name="T40" fmla="*/ 0 h 433"/>
                <a:gd name="T41" fmla="*/ 571 w 571"/>
                <a:gd name="T42" fmla="*/ 433 h 4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1" h="433">
                  <a:moveTo>
                    <a:pt x="570" y="0"/>
                  </a:moveTo>
                  <a:lnTo>
                    <a:pt x="521" y="117"/>
                  </a:lnTo>
                  <a:lnTo>
                    <a:pt x="473" y="219"/>
                  </a:lnTo>
                  <a:lnTo>
                    <a:pt x="425" y="307"/>
                  </a:lnTo>
                  <a:lnTo>
                    <a:pt x="377" y="380"/>
                  </a:lnTo>
                  <a:lnTo>
                    <a:pt x="337" y="417"/>
                  </a:lnTo>
                  <a:lnTo>
                    <a:pt x="289" y="432"/>
                  </a:lnTo>
                  <a:lnTo>
                    <a:pt x="240" y="417"/>
                  </a:lnTo>
                  <a:lnTo>
                    <a:pt x="192" y="380"/>
                  </a:lnTo>
                  <a:lnTo>
                    <a:pt x="144" y="307"/>
                  </a:lnTo>
                  <a:lnTo>
                    <a:pt x="96" y="219"/>
                  </a:lnTo>
                  <a:lnTo>
                    <a:pt x="48" y="109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33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37" name="Line 188">
              <a:extLst>
                <a:ext uri="{FF2B5EF4-FFF2-40B4-BE49-F238E27FC236}">
                  <a16:creationId xmlns:a16="http://schemas.microsoft.com/office/drawing/2014/main" id="{F1490F8B-2985-4257-9124-E985E9EA9D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3360"/>
              <a:ext cx="128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138" name="Rectangle 189">
              <a:extLst>
                <a:ext uri="{FF2B5EF4-FFF2-40B4-BE49-F238E27FC236}">
                  <a16:creationId xmlns:a16="http://schemas.microsoft.com/office/drawing/2014/main" id="{4DA71A24-82A2-4ABA-8089-8E7017EBD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687"/>
              <a:ext cx="48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 &lt;0</a:t>
              </a:r>
            </a:p>
          </p:txBody>
        </p:sp>
      </p:grpSp>
      <p:sp>
        <p:nvSpPr>
          <p:cNvPr id="124094" name="Rectangle 190">
            <a:extLst>
              <a:ext uri="{FF2B5EF4-FFF2-40B4-BE49-F238E27FC236}">
                <a16:creationId xmlns:a16="http://schemas.microsoft.com/office/drawing/2014/main" id="{5D1C4285-E0DE-4BE6-9365-E81CED52F2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5791200"/>
            <a:ext cx="80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放电</a:t>
            </a:r>
          </a:p>
        </p:txBody>
      </p:sp>
      <p:grpSp>
        <p:nvGrpSpPr>
          <p:cNvPr id="7" name="Group 191">
            <a:extLst>
              <a:ext uri="{FF2B5EF4-FFF2-40B4-BE49-F238E27FC236}">
                <a16:creationId xmlns:a16="http://schemas.microsoft.com/office/drawing/2014/main" id="{617E4B9E-C6EA-42FF-B4E5-5411E329252E}"/>
              </a:ext>
            </a:extLst>
          </p:cNvPr>
          <p:cNvGrpSpPr>
            <a:grpSpLocks/>
          </p:cNvGrpSpPr>
          <p:nvPr/>
        </p:nvGrpSpPr>
        <p:grpSpPr bwMode="auto">
          <a:xfrm>
            <a:off x="2927350" y="3883026"/>
            <a:ext cx="4114800" cy="2028825"/>
            <a:chOff x="1200" y="2398"/>
            <a:chExt cx="2592" cy="1278"/>
          </a:xfrm>
        </p:grpSpPr>
        <p:sp>
          <p:nvSpPr>
            <p:cNvPr id="47131" name="Rectangle 192">
              <a:extLst>
                <a:ext uri="{FF2B5EF4-FFF2-40B4-BE49-F238E27FC236}">
                  <a16:creationId xmlns:a16="http://schemas.microsoft.com/office/drawing/2014/main" id="{C9B4CF80-1744-4C41-A43F-B9D5CE62F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398"/>
              <a:ext cx="322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endParaRPr lang="en-US" altLang="zh-CN" sz="2400" b="1" i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7132" name="Line 193">
              <a:extLst>
                <a:ext uri="{FF2B5EF4-FFF2-40B4-BE49-F238E27FC236}">
                  <a16:creationId xmlns:a16="http://schemas.microsoft.com/office/drawing/2014/main" id="{BAA810D4-63BF-4C61-83BC-61AA1289B0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6" y="3118"/>
              <a:ext cx="2174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133" name="Line 194">
              <a:extLst>
                <a:ext uri="{FF2B5EF4-FFF2-40B4-BE49-F238E27FC236}">
                  <a16:creationId xmlns:a16="http://schemas.microsoft.com/office/drawing/2014/main" id="{B80BC1D2-61CC-4338-8E4A-72DDEA3F04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62" y="2529"/>
              <a:ext cx="0" cy="11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47134" name="Object 195">
              <a:extLst>
                <a:ext uri="{FF2B5EF4-FFF2-40B4-BE49-F238E27FC236}">
                  <a16:creationId xmlns:a16="http://schemas.microsoft.com/office/drawing/2014/main" id="{853C5621-B082-451F-885F-FB5B0420226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95" y="3120"/>
            <a:ext cx="297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55" name="Equation" r:id="rId9" imgW="203024" imgH="152268" progId="Equation.3">
                    <p:embed/>
                  </p:oleObj>
                </mc:Choice>
                <mc:Fallback>
                  <p:oleObj name="Equation" r:id="rId9" imgW="203024" imgH="152268" progId="Equation.3">
                    <p:embed/>
                    <p:pic>
                      <p:nvPicPr>
                        <p:cNvPr id="47134" name="Object 195">
                          <a:extLst>
                            <a:ext uri="{FF2B5EF4-FFF2-40B4-BE49-F238E27FC236}">
                              <a16:creationId xmlns:a16="http://schemas.microsoft.com/office/drawing/2014/main" id="{853C5621-B082-451F-885F-FB5B0420226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5" y="3120"/>
                          <a:ext cx="297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135" name="Rectangle 196">
              <a:extLst>
                <a:ext uri="{FF2B5EF4-FFF2-40B4-BE49-F238E27FC236}">
                  <a16:creationId xmlns:a16="http://schemas.microsoft.com/office/drawing/2014/main" id="{B73540D0-98B6-48CC-B3D1-71C5D54DA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3024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</a:p>
          </p:txBody>
        </p:sp>
      </p:grpSp>
      <p:grpSp>
        <p:nvGrpSpPr>
          <p:cNvPr id="8" name="Group 197">
            <a:extLst>
              <a:ext uri="{FF2B5EF4-FFF2-40B4-BE49-F238E27FC236}">
                <a16:creationId xmlns:a16="http://schemas.microsoft.com/office/drawing/2014/main" id="{4458E3B4-11AB-4A61-8AA4-BC9BBAD1FE6B}"/>
              </a:ext>
            </a:extLst>
          </p:cNvPr>
          <p:cNvGrpSpPr>
            <a:grpSpLocks/>
          </p:cNvGrpSpPr>
          <p:nvPr/>
        </p:nvGrpSpPr>
        <p:grpSpPr bwMode="auto">
          <a:xfrm>
            <a:off x="4113213" y="1371600"/>
            <a:ext cx="2209800" cy="4572000"/>
            <a:chOff x="1631" y="816"/>
            <a:chExt cx="1392" cy="2880"/>
          </a:xfrm>
        </p:grpSpPr>
        <p:sp>
          <p:nvSpPr>
            <p:cNvPr id="47127" name="Line 198">
              <a:extLst>
                <a:ext uri="{FF2B5EF4-FFF2-40B4-BE49-F238E27FC236}">
                  <a16:creationId xmlns:a16="http://schemas.microsoft.com/office/drawing/2014/main" id="{4D8FB90C-FE3A-4CA9-8E13-2504EFC8D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1" y="873"/>
              <a:ext cx="0" cy="2823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128" name="Line 199">
              <a:extLst>
                <a:ext uri="{FF2B5EF4-FFF2-40B4-BE49-F238E27FC236}">
                  <a16:creationId xmlns:a16="http://schemas.microsoft.com/office/drawing/2014/main" id="{D08D9902-FBF0-46FE-8ACB-D2CB7D57A0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3" y="816"/>
              <a:ext cx="0" cy="288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129" name="Line 200">
              <a:extLst>
                <a:ext uri="{FF2B5EF4-FFF2-40B4-BE49-F238E27FC236}">
                  <a16:creationId xmlns:a16="http://schemas.microsoft.com/office/drawing/2014/main" id="{70655DC5-78E2-4A95-A8BC-F3CD4DAADD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63" y="865"/>
              <a:ext cx="14" cy="2831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130" name="Line 201">
              <a:extLst>
                <a:ext uri="{FF2B5EF4-FFF2-40B4-BE49-F238E27FC236}">
                  <a16:creationId xmlns:a16="http://schemas.microsoft.com/office/drawing/2014/main" id="{A7B80AB4-7AB0-4676-8BA7-2901926A25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9" y="864"/>
              <a:ext cx="0" cy="283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4106" name="Text Box 202" descr="40%">
            <a:extLst>
              <a:ext uri="{FF2B5EF4-FFF2-40B4-BE49-F238E27FC236}">
                <a16:creationId xmlns:a16="http://schemas.microsoft.com/office/drawing/2014/main" id="{B0BBE5CF-0884-4F70-8D23-C869C70D1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7450" y="4614864"/>
            <a:ext cx="2590800" cy="974725"/>
          </a:xfrm>
          <a:prstGeom prst="rect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所以电容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C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是储能元件。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4107" name="Rectangle 203" descr="40%">
            <a:extLst>
              <a:ext uri="{FF2B5EF4-FFF2-40B4-BE49-F238E27FC236}">
                <a16:creationId xmlns:a16="http://schemas.microsoft.com/office/drawing/2014/main" id="{31534111-7605-4B89-8B8F-E7B516249C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3650" y="1277939"/>
            <a:ext cx="2438400" cy="2936875"/>
          </a:xfrm>
          <a:prstGeom prst="rect">
            <a:avLst/>
          </a:prstGeom>
          <a:blipFill dpi="0" rotWithShape="0">
            <a:blip r:embed="rId11"/>
            <a:srcRect/>
            <a:tile tx="0" ty="0" sx="100000" sy="100000" flip="none" algn="tl"/>
          </a:blip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lIns="90488" tIns="44450" rIns="90488" bIns="44450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结论：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纯电容不消耗能量，</a:t>
            </a:r>
            <a:r>
              <a:rPr lang="zh-CN" altLang="en-US" sz="2800" b="1">
                <a:solidFill>
                  <a:srgbClr val="3366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只和电源进行能量交换（能量的吞吐</a:t>
            </a:r>
            <a:r>
              <a:rPr lang="en-US" altLang="zh-CN" sz="2800" b="1">
                <a:solidFill>
                  <a:srgbClr val="3366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>
                <a:solidFill>
                  <a:srgbClr val="3366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pic>
        <p:nvPicPr>
          <p:cNvPr id="47122" name="Picture 244" descr="图片26">
            <a:extLst>
              <a:ext uri="{FF2B5EF4-FFF2-40B4-BE49-F238E27FC236}">
                <a16:creationId xmlns:a16="http://schemas.microsoft.com/office/drawing/2014/main" id="{91D1BDE2-2420-4DF1-A34F-2DE65436D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6" y="933450"/>
            <a:ext cx="4030663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149" name="Picture 245" descr="图片27">
            <a:extLst>
              <a:ext uri="{FF2B5EF4-FFF2-40B4-BE49-F238E27FC236}">
                <a16:creationId xmlns:a16="http://schemas.microsoft.com/office/drawing/2014/main" id="{DA06E2ED-8689-445C-ABBD-066191F13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3" y="2636838"/>
            <a:ext cx="793750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150" name="Picture 246" descr="图片28">
            <a:extLst>
              <a:ext uri="{FF2B5EF4-FFF2-40B4-BE49-F238E27FC236}">
                <a16:creationId xmlns:a16="http://schemas.microsoft.com/office/drawing/2014/main" id="{6CE44FB3-3FCB-46CF-AD3E-0F3C0CE17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76" y="2636838"/>
            <a:ext cx="758825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151" name="Picture 247" descr="图片29">
            <a:extLst>
              <a:ext uri="{FF2B5EF4-FFF2-40B4-BE49-F238E27FC236}">
                <a16:creationId xmlns:a16="http://schemas.microsoft.com/office/drawing/2014/main" id="{A40BBF7F-3A57-477C-9B7E-DCB739A73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636838"/>
            <a:ext cx="7572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152" name="Picture 248" descr="图片30">
            <a:extLst>
              <a:ext uri="{FF2B5EF4-FFF2-40B4-BE49-F238E27FC236}">
                <a16:creationId xmlns:a16="http://schemas.microsoft.com/office/drawing/2014/main" id="{486B13F8-66DC-49C0-9068-D5C141E74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2636838"/>
            <a:ext cx="7556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4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124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4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4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4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4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124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4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4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8" dur="500"/>
                                        <p:tgtEl>
                                          <p:spTgt spid="124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2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8" dur="500"/>
                                        <p:tgtEl>
                                          <p:spTgt spid="12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079" grpId="0" autoUpdateAnimBg="0"/>
      <p:bldP spid="124084" grpId="0" autoUpdateAnimBg="0"/>
      <p:bldP spid="124089" grpId="0" autoUpdateAnimBg="0"/>
      <p:bldP spid="124094" grpId="0" autoUpdateAnimBg="0"/>
      <p:bldP spid="124106" grpId="0" animBg="1" autoUpdateAnimBg="0"/>
      <p:bldP spid="12410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9" name="Text Box 3">
            <a:extLst>
              <a:ext uri="{FF2B5EF4-FFF2-40B4-BE49-F238E27FC236}">
                <a16:creationId xmlns:a16="http://schemas.microsoft.com/office/drawing/2014/main" id="{5278B45C-923A-4ED7-BE4E-A7A1C5AD7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6275" y="3573464"/>
            <a:ext cx="55451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–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1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–U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S1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+U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2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+U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3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+U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4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+U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S4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= </a:t>
            </a:r>
            <a:r>
              <a:rPr lang="en-US" altLang="zh-CN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0</a:t>
            </a:r>
          </a:p>
        </p:txBody>
      </p:sp>
      <p:sp>
        <p:nvSpPr>
          <p:cNvPr id="464961" name="Text Box 65">
            <a:extLst>
              <a:ext uri="{FF2B5EF4-FFF2-40B4-BE49-F238E27FC236}">
                <a16:creationId xmlns:a16="http://schemas.microsoft.com/office/drawing/2014/main" id="{7B0CF1B1-0EA0-4C06-85E8-3918F3FBB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714" y="4221164"/>
            <a:ext cx="4752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2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+U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3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+U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4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+U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S4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=</a:t>
            </a:r>
            <a:r>
              <a:rPr lang="en-US" altLang="zh-CN" i="1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U</a:t>
            </a:r>
            <a:r>
              <a:rPr lang="en-US" altLang="zh-CN" baseline="-250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1</a:t>
            </a:r>
            <a:r>
              <a:rPr lang="en-US" altLang="zh-CN" i="1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+U</a:t>
            </a:r>
            <a:r>
              <a:rPr lang="en-US" altLang="zh-CN" baseline="-25000"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S1</a:t>
            </a:r>
            <a:r>
              <a:rPr lang="en-US" altLang="zh-CN">
                <a:solidFill>
                  <a:srgbClr val="FFFF00"/>
                </a:solidFill>
                <a:latin typeface="Times New Roman" panose="02020603050405020304" pitchFamily="18" charset="0"/>
                <a:ea typeface="仿宋_GB2312"/>
                <a:cs typeface="仿宋_GB2312"/>
                <a:sym typeface="Symbol" panose="05050102010706020507" pitchFamily="18" charset="2"/>
              </a:rPr>
              <a:t> </a:t>
            </a:r>
          </a:p>
        </p:txBody>
      </p:sp>
      <p:sp>
        <p:nvSpPr>
          <p:cNvPr id="464962" name="Text Box 66">
            <a:extLst>
              <a:ext uri="{FF2B5EF4-FFF2-40B4-BE49-F238E27FC236}">
                <a16:creationId xmlns:a16="http://schemas.microsoft.com/office/drawing/2014/main" id="{C2D01B99-CCEE-415C-A907-C7DA153D37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6" y="4365626"/>
            <a:ext cx="12239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或：</a:t>
            </a:r>
          </a:p>
        </p:txBody>
      </p:sp>
      <p:sp>
        <p:nvSpPr>
          <p:cNvPr id="464963" name="Text Box 67">
            <a:extLst>
              <a:ext uri="{FF2B5EF4-FFF2-40B4-BE49-F238E27FC236}">
                <a16:creationId xmlns:a16="http://schemas.microsoft.com/office/drawing/2014/main" id="{FD636DF5-4F7E-4BCF-8F02-4AC1B3FA7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0" y="4797425"/>
            <a:ext cx="59769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–R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1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1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+R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2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2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–R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3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3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+R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4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4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=U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S1</a:t>
            </a:r>
            <a:r>
              <a:rPr lang="en-US" altLang="zh-CN" i="1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–U</a:t>
            </a:r>
            <a:r>
              <a:rPr lang="en-US" altLang="zh-CN" baseline="-25000"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S4</a:t>
            </a:r>
            <a:endParaRPr lang="en-US" altLang="zh-CN" i="1">
              <a:latin typeface="Times New Roman" panose="02020603050405020304" pitchFamily="18" charset="0"/>
              <a:ea typeface="楷体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66566" name="Group 71">
            <a:extLst>
              <a:ext uri="{FF2B5EF4-FFF2-40B4-BE49-F238E27FC236}">
                <a16:creationId xmlns:a16="http://schemas.microsoft.com/office/drawing/2014/main" id="{449FFBBE-3858-4558-8AC3-1484175D47EF}"/>
              </a:ext>
            </a:extLst>
          </p:cNvPr>
          <p:cNvGrpSpPr>
            <a:grpSpLocks/>
          </p:cNvGrpSpPr>
          <p:nvPr/>
        </p:nvGrpSpPr>
        <p:grpSpPr bwMode="auto">
          <a:xfrm>
            <a:off x="9840913" y="6446838"/>
            <a:ext cx="792162" cy="366712"/>
            <a:chOff x="5193" y="4020"/>
            <a:chExt cx="499" cy="231"/>
          </a:xfrm>
        </p:grpSpPr>
        <p:pic>
          <p:nvPicPr>
            <p:cNvPr id="66637" name="Picture 72" descr="78900">
              <a:extLst>
                <a:ext uri="{FF2B5EF4-FFF2-40B4-BE49-F238E27FC236}">
                  <a16:creationId xmlns:a16="http://schemas.microsoft.com/office/drawing/2014/main" id="{F0B5A57B-3531-424D-9502-53F6CCF981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638" name="Text Box 73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EF6882FA-867B-4334-8E29-FBB28E0AA5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下 页</a:t>
              </a:r>
            </a:p>
          </p:txBody>
        </p:sp>
      </p:grpSp>
      <p:grpSp>
        <p:nvGrpSpPr>
          <p:cNvPr id="66567" name="Group 74">
            <a:extLst>
              <a:ext uri="{FF2B5EF4-FFF2-40B4-BE49-F238E27FC236}">
                <a16:creationId xmlns:a16="http://schemas.microsoft.com/office/drawing/2014/main" id="{435C7C65-59AF-4B03-8231-AB2CA7DC6C76}"/>
              </a:ext>
            </a:extLst>
          </p:cNvPr>
          <p:cNvGrpSpPr>
            <a:grpSpLocks/>
          </p:cNvGrpSpPr>
          <p:nvPr/>
        </p:nvGrpSpPr>
        <p:grpSpPr bwMode="auto">
          <a:xfrm>
            <a:off x="8977313" y="6446838"/>
            <a:ext cx="792162" cy="366712"/>
            <a:chOff x="4649" y="4020"/>
            <a:chExt cx="499" cy="231"/>
          </a:xfrm>
        </p:grpSpPr>
        <p:pic>
          <p:nvPicPr>
            <p:cNvPr id="66635" name="Picture 75" descr="78900">
              <a:extLst>
                <a:ext uri="{FF2B5EF4-FFF2-40B4-BE49-F238E27FC236}">
                  <a16:creationId xmlns:a16="http://schemas.microsoft.com/office/drawing/2014/main" id="{995398C7-C862-435C-A8CF-D8A884FFD0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636" name="Text Box 76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02F9875B-4215-4F2C-9A53-A19FC2AEE9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2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上 页</a:t>
              </a:r>
            </a:p>
          </p:txBody>
        </p:sp>
      </p:grpSp>
      <p:grpSp>
        <p:nvGrpSpPr>
          <p:cNvPr id="66568" name="Group 136">
            <a:extLst>
              <a:ext uri="{FF2B5EF4-FFF2-40B4-BE49-F238E27FC236}">
                <a16:creationId xmlns:a16="http://schemas.microsoft.com/office/drawing/2014/main" id="{8A9030C4-55ED-4120-AE47-5AB72BDF9BBD}"/>
              </a:ext>
            </a:extLst>
          </p:cNvPr>
          <p:cNvGrpSpPr>
            <a:grpSpLocks/>
          </p:cNvGrpSpPr>
          <p:nvPr/>
        </p:nvGrpSpPr>
        <p:grpSpPr bwMode="auto">
          <a:xfrm>
            <a:off x="3143251" y="620714"/>
            <a:ext cx="4238625" cy="2967037"/>
            <a:chOff x="295" y="392"/>
            <a:chExt cx="2670" cy="1869"/>
          </a:xfrm>
        </p:grpSpPr>
        <p:grpSp>
          <p:nvGrpSpPr>
            <p:cNvPr id="66576" name="Group 77">
              <a:extLst>
                <a:ext uri="{FF2B5EF4-FFF2-40B4-BE49-F238E27FC236}">
                  <a16:creationId xmlns:a16="http://schemas.microsoft.com/office/drawing/2014/main" id="{6177D636-3BBE-4A21-B841-09D5449587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54" y="890"/>
              <a:ext cx="311" cy="516"/>
              <a:chOff x="1673" y="401"/>
              <a:chExt cx="311" cy="516"/>
            </a:xfrm>
          </p:grpSpPr>
          <p:sp>
            <p:nvSpPr>
              <p:cNvPr id="66631" name="Line 78">
                <a:extLst>
                  <a:ext uri="{FF2B5EF4-FFF2-40B4-BE49-F238E27FC236}">
                    <a16:creationId xmlns:a16="http://schemas.microsoft.com/office/drawing/2014/main" id="{9A87A548-0B80-4B4B-83EB-C027753353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4" y="917"/>
                <a:ext cx="1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632" name="Line 79">
                <a:extLst>
                  <a:ext uri="{FF2B5EF4-FFF2-40B4-BE49-F238E27FC236}">
                    <a16:creationId xmlns:a16="http://schemas.microsoft.com/office/drawing/2014/main" id="{2410E428-6130-4CC6-9B63-C1F0BA9941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4" y="485"/>
                <a:ext cx="1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633" name="Line 80">
                <a:extLst>
                  <a:ext uri="{FF2B5EF4-FFF2-40B4-BE49-F238E27FC236}">
                    <a16:creationId xmlns:a16="http://schemas.microsoft.com/office/drawing/2014/main" id="{F8A85064-91B1-48A1-A740-A366E14381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764" y="485"/>
                <a:ext cx="1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634" name="Text Box 81">
                <a:extLst>
                  <a:ext uri="{FF2B5EF4-FFF2-40B4-BE49-F238E27FC236}">
                    <a16:creationId xmlns:a16="http://schemas.microsoft.com/office/drawing/2014/main" id="{DE610DDA-98EA-4C03-9328-CDB44DA106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73" y="593"/>
                <a:ext cx="31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4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U</a:t>
                </a:r>
                <a:r>
                  <a:rPr lang="en-US" altLang="zh-CN" sz="14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3</a:t>
                </a:r>
                <a:endParaRPr lang="en-US" altLang="zh-CN" sz="24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</p:grpSp>
        <p:grpSp>
          <p:nvGrpSpPr>
            <p:cNvPr id="66577" name="Group 82">
              <a:extLst>
                <a:ext uri="{FF2B5EF4-FFF2-40B4-BE49-F238E27FC236}">
                  <a16:creationId xmlns:a16="http://schemas.microsoft.com/office/drawing/2014/main" id="{BF48BD19-27BC-4FFC-9F60-4CBC508502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" y="1253"/>
              <a:ext cx="311" cy="516"/>
              <a:chOff x="1673" y="401"/>
              <a:chExt cx="311" cy="516"/>
            </a:xfrm>
          </p:grpSpPr>
          <p:sp>
            <p:nvSpPr>
              <p:cNvPr id="66627" name="Line 83">
                <a:extLst>
                  <a:ext uri="{FF2B5EF4-FFF2-40B4-BE49-F238E27FC236}">
                    <a16:creationId xmlns:a16="http://schemas.microsoft.com/office/drawing/2014/main" id="{A226D114-53C5-4869-924E-19C074D1A1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4" y="917"/>
                <a:ext cx="1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628" name="Line 84">
                <a:extLst>
                  <a:ext uri="{FF2B5EF4-FFF2-40B4-BE49-F238E27FC236}">
                    <a16:creationId xmlns:a16="http://schemas.microsoft.com/office/drawing/2014/main" id="{6E65E59C-766A-4E05-AEB8-E6797C62BC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4" y="485"/>
                <a:ext cx="1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629" name="Line 85">
                <a:extLst>
                  <a:ext uri="{FF2B5EF4-FFF2-40B4-BE49-F238E27FC236}">
                    <a16:creationId xmlns:a16="http://schemas.microsoft.com/office/drawing/2014/main" id="{43654C00-A106-428D-8AF7-443A7A824C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1764" y="485"/>
                <a:ext cx="1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630" name="Text Box 86">
                <a:extLst>
                  <a:ext uri="{FF2B5EF4-FFF2-40B4-BE49-F238E27FC236}">
                    <a16:creationId xmlns:a16="http://schemas.microsoft.com/office/drawing/2014/main" id="{A7FCDFCF-117C-4551-A493-3DA8B7C389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73" y="593"/>
                <a:ext cx="31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4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U</a:t>
                </a:r>
                <a:r>
                  <a:rPr lang="en-US" altLang="zh-CN" sz="14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1</a:t>
                </a:r>
                <a:endParaRPr lang="en-US" altLang="zh-CN" sz="24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</p:grpSp>
        <p:grpSp>
          <p:nvGrpSpPr>
            <p:cNvPr id="66578" name="Group 87">
              <a:extLst>
                <a:ext uri="{FF2B5EF4-FFF2-40B4-BE49-F238E27FC236}">
                  <a16:creationId xmlns:a16="http://schemas.microsoft.com/office/drawing/2014/main" id="{EA560FA6-A243-4051-996B-A8DCB57658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3" y="392"/>
              <a:ext cx="667" cy="288"/>
              <a:chOff x="3291" y="1678"/>
              <a:chExt cx="667" cy="288"/>
            </a:xfrm>
          </p:grpSpPr>
          <p:sp>
            <p:nvSpPr>
              <p:cNvPr id="66622" name="Line 88">
                <a:extLst>
                  <a:ext uri="{FF2B5EF4-FFF2-40B4-BE49-F238E27FC236}">
                    <a16:creationId xmlns:a16="http://schemas.microsoft.com/office/drawing/2014/main" id="{C30C814E-2F40-4B13-BE3C-2C2507686F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0" y="1824"/>
                <a:ext cx="1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66623" name="Group 89">
                <a:extLst>
                  <a:ext uri="{FF2B5EF4-FFF2-40B4-BE49-F238E27FC236}">
                    <a16:creationId xmlns:a16="http://schemas.microsoft.com/office/drawing/2014/main" id="{961387E9-9014-4C77-AEAD-706BE7C9C3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91" y="1728"/>
                <a:ext cx="168" cy="168"/>
                <a:chOff x="3303" y="1716"/>
                <a:chExt cx="168" cy="168"/>
              </a:xfrm>
            </p:grpSpPr>
            <p:sp>
              <p:nvSpPr>
                <p:cNvPr id="66625" name="Line 90">
                  <a:extLst>
                    <a:ext uri="{FF2B5EF4-FFF2-40B4-BE49-F238E27FC236}">
                      <a16:creationId xmlns:a16="http://schemas.microsoft.com/office/drawing/2014/main" id="{3A5DEF4F-C0D9-4D6B-AAFA-2BE84C699F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03" y="1812"/>
                  <a:ext cx="16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6626" name="Line 91">
                  <a:extLst>
                    <a:ext uri="{FF2B5EF4-FFF2-40B4-BE49-F238E27FC236}">
                      <a16:creationId xmlns:a16="http://schemas.microsoft.com/office/drawing/2014/main" id="{AFE9DEB1-2B5F-4DA3-AC13-2D59F6F922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5400000">
                  <a:off x="3303" y="1800"/>
                  <a:ext cx="16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66624" name="Text Box 92">
                <a:extLst>
                  <a:ext uri="{FF2B5EF4-FFF2-40B4-BE49-F238E27FC236}">
                    <a16:creationId xmlns:a16="http://schemas.microsoft.com/office/drawing/2014/main" id="{95F70C98-B903-47C0-95B9-6BE3A14FC9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9" y="1678"/>
                <a:ext cx="31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4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U</a:t>
                </a:r>
                <a:r>
                  <a:rPr lang="en-US" altLang="zh-CN" sz="14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2</a:t>
                </a:r>
                <a:endParaRPr lang="en-US" altLang="zh-CN" sz="24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</p:grpSp>
        <p:grpSp>
          <p:nvGrpSpPr>
            <p:cNvPr id="66579" name="Group 93">
              <a:extLst>
                <a:ext uri="{FF2B5EF4-FFF2-40B4-BE49-F238E27FC236}">
                  <a16:creationId xmlns:a16="http://schemas.microsoft.com/office/drawing/2014/main" id="{6BD4A418-BE5C-47AF-9643-FEDD680671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8" y="1843"/>
              <a:ext cx="583" cy="288"/>
              <a:chOff x="1408" y="3696"/>
              <a:chExt cx="583" cy="288"/>
            </a:xfrm>
          </p:grpSpPr>
          <p:grpSp>
            <p:nvGrpSpPr>
              <p:cNvPr id="66617" name="Group 94">
                <a:extLst>
                  <a:ext uri="{FF2B5EF4-FFF2-40B4-BE49-F238E27FC236}">
                    <a16:creationId xmlns:a16="http://schemas.microsoft.com/office/drawing/2014/main" id="{BB44BA2A-2E5D-41BF-AE12-BA005CD608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3" y="3760"/>
                <a:ext cx="168" cy="168"/>
                <a:chOff x="3303" y="1716"/>
                <a:chExt cx="168" cy="168"/>
              </a:xfrm>
            </p:grpSpPr>
            <p:sp>
              <p:nvSpPr>
                <p:cNvPr id="66620" name="Line 95">
                  <a:extLst>
                    <a:ext uri="{FF2B5EF4-FFF2-40B4-BE49-F238E27FC236}">
                      <a16:creationId xmlns:a16="http://schemas.microsoft.com/office/drawing/2014/main" id="{E55282DF-085F-4AAA-8799-11ACACF693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03" y="1812"/>
                  <a:ext cx="16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6621" name="Line 96">
                  <a:extLst>
                    <a:ext uri="{FF2B5EF4-FFF2-40B4-BE49-F238E27FC236}">
                      <a16:creationId xmlns:a16="http://schemas.microsoft.com/office/drawing/2014/main" id="{8E1D7291-E938-4429-8C2C-67DCE5683E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5400000">
                  <a:off x="3303" y="1800"/>
                  <a:ext cx="16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66618" name="Text Box 97">
                <a:extLst>
                  <a:ext uri="{FF2B5EF4-FFF2-40B4-BE49-F238E27FC236}">
                    <a16:creationId xmlns:a16="http://schemas.microsoft.com/office/drawing/2014/main" id="{AEE5E1C8-7F0B-4787-8F3F-BD67B6E60D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36" y="3696"/>
                <a:ext cx="31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4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U</a:t>
                </a:r>
                <a:r>
                  <a:rPr lang="en-US" altLang="zh-CN" sz="14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4</a:t>
                </a:r>
                <a:endParaRPr lang="en-US" altLang="zh-CN" sz="24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19" name="Line 98">
                <a:extLst>
                  <a:ext uri="{FF2B5EF4-FFF2-40B4-BE49-F238E27FC236}">
                    <a16:creationId xmlns:a16="http://schemas.microsoft.com/office/drawing/2014/main" id="{8D5D907F-0711-42AD-8015-90987076BE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08" y="3856"/>
                <a:ext cx="1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6580" name="Group 99">
              <a:extLst>
                <a:ext uri="{FF2B5EF4-FFF2-40B4-BE49-F238E27FC236}">
                  <a16:creationId xmlns:a16="http://schemas.microsoft.com/office/drawing/2014/main" id="{49D010C5-2753-4BBF-B631-A910CEB936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9" y="1071"/>
              <a:ext cx="254" cy="499"/>
              <a:chOff x="4980" y="1428"/>
              <a:chExt cx="212" cy="594"/>
            </a:xfrm>
          </p:grpSpPr>
          <p:sp>
            <p:nvSpPr>
              <p:cNvPr id="66615" name="Arc 100">
                <a:extLst>
                  <a:ext uri="{FF2B5EF4-FFF2-40B4-BE49-F238E27FC236}">
                    <a16:creationId xmlns:a16="http://schemas.microsoft.com/office/drawing/2014/main" id="{0C84B8BC-6B2A-4DF6-A5B4-51C5DD8EF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0" y="1428"/>
                <a:ext cx="212" cy="59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-1" y="11724"/>
                      <a:pt x="6697" y="3106"/>
                      <a:pt x="16268" y="668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-1" y="11724"/>
                      <a:pt x="6697" y="3106"/>
                      <a:pt x="16268" y="668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616" name="Text Box 101">
                <a:extLst>
                  <a:ext uri="{FF2B5EF4-FFF2-40B4-BE49-F238E27FC236}">
                    <a16:creationId xmlns:a16="http://schemas.microsoft.com/office/drawing/2014/main" id="{AC566C94-EF42-42F9-964D-ACF8C29E87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28" y="1528"/>
                <a:ext cx="116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zh-CN" sz="2800"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endParaRPr>
              </a:p>
            </p:txBody>
          </p:sp>
        </p:grpSp>
        <p:grpSp>
          <p:nvGrpSpPr>
            <p:cNvPr id="66581" name="Group 102">
              <a:extLst>
                <a:ext uri="{FF2B5EF4-FFF2-40B4-BE49-F238E27FC236}">
                  <a16:creationId xmlns:a16="http://schemas.microsoft.com/office/drawing/2014/main" id="{B1C02798-C4E2-47E5-8321-2771BAFC2E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618"/>
              <a:ext cx="2494" cy="1643"/>
              <a:chOff x="2699" y="2341"/>
              <a:chExt cx="2494" cy="1643"/>
            </a:xfrm>
          </p:grpSpPr>
          <p:sp>
            <p:nvSpPr>
              <p:cNvPr id="66582" name="Oval 103">
                <a:extLst>
                  <a:ext uri="{FF2B5EF4-FFF2-40B4-BE49-F238E27FC236}">
                    <a16:creationId xmlns:a16="http://schemas.microsoft.com/office/drawing/2014/main" id="{44FEFED5-FB0E-42D1-A69B-EE0D87E42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7" y="3339"/>
                <a:ext cx="363" cy="363"/>
              </a:xfrm>
              <a:prstGeom prst="ellipse">
                <a:avLst/>
              </a:prstGeom>
              <a:gradFill rotWithShape="1">
                <a:gsLst>
                  <a:gs pos="0">
                    <a:srgbClr val="0099FF"/>
                  </a:gs>
                  <a:gs pos="100000">
                    <a:srgbClr val="004776"/>
                  </a:gs>
                </a:gsLst>
                <a:path path="shape">
                  <a:fillToRect l="50000" t="50000" r="50000" b="50000"/>
                </a:path>
              </a:gradFill>
              <a:ln w="381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zh-CN" sz="2400">
                  <a:solidFill>
                    <a:srgbClr val="FFFF00"/>
                  </a:solidFill>
                  <a:ea typeface="仿宋_GB2312"/>
                  <a:cs typeface="仿宋_GB2312"/>
                </a:endParaRPr>
              </a:p>
            </p:txBody>
          </p:sp>
          <p:sp>
            <p:nvSpPr>
              <p:cNvPr id="66583" name="Oval 104">
                <a:extLst>
                  <a:ext uri="{FF2B5EF4-FFF2-40B4-BE49-F238E27FC236}">
                    <a16:creationId xmlns:a16="http://schemas.microsoft.com/office/drawing/2014/main" id="{75C17B31-23A7-487A-A170-68E1754F1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2" y="2523"/>
                <a:ext cx="363" cy="363"/>
              </a:xfrm>
              <a:prstGeom prst="ellipse">
                <a:avLst/>
              </a:prstGeom>
              <a:gradFill rotWithShape="1">
                <a:gsLst>
                  <a:gs pos="0">
                    <a:srgbClr val="0099FF"/>
                  </a:gs>
                  <a:gs pos="100000">
                    <a:srgbClr val="004776"/>
                  </a:gs>
                </a:gsLst>
                <a:path path="shape">
                  <a:fillToRect l="50000" t="50000" r="50000" b="50000"/>
                </a:path>
              </a:gradFill>
              <a:ln w="381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zh-CN" sz="2400">
                  <a:solidFill>
                    <a:srgbClr val="FFFF00"/>
                  </a:solidFill>
                  <a:ea typeface="仿宋_GB2312"/>
                  <a:cs typeface="仿宋_GB2312"/>
                </a:endParaRPr>
              </a:p>
            </p:txBody>
          </p:sp>
          <p:sp>
            <p:nvSpPr>
              <p:cNvPr id="66584" name="Line 105">
                <a:extLst>
                  <a:ext uri="{FF2B5EF4-FFF2-40B4-BE49-F238E27FC236}">
                    <a16:creationId xmlns:a16="http://schemas.microsoft.com/office/drawing/2014/main" id="{AD790206-BCF1-41C5-97F0-5AE4842629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432"/>
                <a:ext cx="1633" cy="0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85" name="Line 106">
                <a:extLst>
                  <a:ext uri="{FF2B5EF4-FFF2-40B4-BE49-F238E27FC236}">
                    <a16:creationId xmlns:a16="http://schemas.microsoft.com/office/drawing/2014/main" id="{659CD989-EEB2-48B9-A6DA-D810BE30C2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3521"/>
                <a:ext cx="1633" cy="0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86" name="Line 107">
                <a:extLst>
                  <a:ext uri="{FF2B5EF4-FFF2-40B4-BE49-F238E27FC236}">
                    <a16:creationId xmlns:a16="http://schemas.microsoft.com/office/drawing/2014/main" id="{16CDBF04-B138-4881-85B5-32816F22F0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67" y="2432"/>
                <a:ext cx="0" cy="1089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87" name="Line 108">
                <a:extLst>
                  <a:ext uri="{FF2B5EF4-FFF2-40B4-BE49-F238E27FC236}">
                    <a16:creationId xmlns:a16="http://schemas.microsoft.com/office/drawing/2014/main" id="{475D5D3E-A75E-4942-9170-4B0ACB5A9D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67" y="3521"/>
                <a:ext cx="226" cy="90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88" name="Line 109">
                <a:extLst>
                  <a:ext uri="{FF2B5EF4-FFF2-40B4-BE49-F238E27FC236}">
                    <a16:creationId xmlns:a16="http://schemas.microsoft.com/office/drawing/2014/main" id="{72354031-9C52-4BA0-9A85-97E5CECED3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67" y="2341"/>
                <a:ext cx="226" cy="85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89" name="Line 110">
                <a:extLst>
                  <a:ext uri="{FF2B5EF4-FFF2-40B4-BE49-F238E27FC236}">
                    <a16:creationId xmlns:a16="http://schemas.microsoft.com/office/drawing/2014/main" id="{81694D8B-BDDD-4D6A-AFE8-BA2B6F2E8C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07" y="3521"/>
                <a:ext cx="232" cy="90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90" name="Line 111">
                <a:extLst>
                  <a:ext uri="{FF2B5EF4-FFF2-40B4-BE49-F238E27FC236}">
                    <a16:creationId xmlns:a16="http://schemas.microsoft.com/office/drawing/2014/main" id="{921BEC52-DE35-4F47-83BF-CD417E541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7" y="2341"/>
                <a:ext cx="199" cy="72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91" name="Line 112">
                <a:extLst>
                  <a:ext uri="{FF2B5EF4-FFF2-40B4-BE49-F238E27FC236}">
                    <a16:creationId xmlns:a16="http://schemas.microsoft.com/office/drawing/2014/main" id="{2E8E486C-8B83-4F62-88F1-4C7D7798EB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5" y="2840"/>
                <a:ext cx="0" cy="281"/>
              </a:xfrm>
              <a:prstGeom prst="line">
                <a:avLst/>
              </a:prstGeom>
              <a:noFill/>
              <a:ln w="38100">
                <a:solidFill>
                  <a:srgbClr val="00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92" name="Line 113">
                <a:extLst>
                  <a:ext uri="{FF2B5EF4-FFF2-40B4-BE49-F238E27FC236}">
                    <a16:creationId xmlns:a16="http://schemas.microsoft.com/office/drawing/2014/main" id="{9E8F95F7-7AA2-422B-BED9-3712BAA6F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05" y="3430"/>
                <a:ext cx="263" cy="2"/>
              </a:xfrm>
              <a:prstGeom prst="line">
                <a:avLst/>
              </a:prstGeom>
              <a:noFill/>
              <a:ln w="38100">
                <a:solidFill>
                  <a:srgbClr val="00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93" name="Line 114">
                <a:extLst>
                  <a:ext uri="{FF2B5EF4-FFF2-40B4-BE49-F238E27FC236}">
                    <a16:creationId xmlns:a16="http://schemas.microsoft.com/office/drawing/2014/main" id="{1859BEC4-500D-4462-ABA7-83A3D59A6E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6" y="2523"/>
                <a:ext cx="309" cy="0"/>
              </a:xfrm>
              <a:prstGeom prst="line">
                <a:avLst/>
              </a:prstGeom>
              <a:noFill/>
              <a:ln w="38100">
                <a:solidFill>
                  <a:srgbClr val="00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94" name="Line 115">
                <a:extLst>
                  <a:ext uri="{FF2B5EF4-FFF2-40B4-BE49-F238E27FC236}">
                    <a16:creationId xmlns:a16="http://schemas.microsoft.com/office/drawing/2014/main" id="{8B15162F-C293-4BCB-8B1C-4C6258B984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31" y="2523"/>
                <a:ext cx="0" cy="281"/>
              </a:xfrm>
              <a:prstGeom prst="line">
                <a:avLst/>
              </a:prstGeom>
              <a:noFill/>
              <a:ln w="38100">
                <a:solidFill>
                  <a:srgbClr val="00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595" name="Text Box 116">
                <a:extLst>
                  <a:ext uri="{FF2B5EF4-FFF2-40B4-BE49-F238E27FC236}">
                    <a16:creationId xmlns:a16="http://schemas.microsoft.com/office/drawing/2014/main" id="{FE7227DB-2916-491F-A152-28213CF3A2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70" y="2704"/>
                <a:ext cx="40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I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1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596" name="Text Box 117">
                <a:extLst>
                  <a:ext uri="{FF2B5EF4-FFF2-40B4-BE49-F238E27FC236}">
                    <a16:creationId xmlns:a16="http://schemas.microsoft.com/office/drawing/2014/main" id="{55EB447A-D632-4D6C-8850-7DCB5CA054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1" y="2360"/>
                <a:ext cx="223" cy="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+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597" name="Text Box 118">
                <a:extLst>
                  <a:ext uri="{FF2B5EF4-FFF2-40B4-BE49-F238E27FC236}">
                    <a16:creationId xmlns:a16="http://schemas.microsoft.com/office/drawing/2014/main" id="{33054E06-97FA-4848-B6D6-B1274F54A9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99" y="2568"/>
                <a:ext cx="47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U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S1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598" name="Text Box 119">
                <a:extLst>
                  <a:ext uri="{FF2B5EF4-FFF2-40B4-BE49-F238E27FC236}">
                    <a16:creationId xmlns:a16="http://schemas.microsoft.com/office/drawing/2014/main" id="{F7CF783D-373B-450F-B62F-3CFEB07386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34" y="3067"/>
                <a:ext cx="43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R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1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599" name="Text Box 120">
                <a:extLst>
                  <a:ext uri="{FF2B5EF4-FFF2-40B4-BE49-F238E27FC236}">
                    <a16:creationId xmlns:a16="http://schemas.microsoft.com/office/drawing/2014/main" id="{92B9FBCA-77BE-48F2-9F1E-DBF8A4F44A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59" y="3067"/>
                <a:ext cx="472" cy="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I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4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0" name="Text Box 121">
                <a:extLst>
                  <a:ext uri="{FF2B5EF4-FFF2-40B4-BE49-F238E27FC236}">
                    <a16:creationId xmlns:a16="http://schemas.microsoft.com/office/drawing/2014/main" id="{7B46D1F1-BA50-474E-9F3C-F5BFE14790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70" y="3383"/>
                <a:ext cx="184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_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1" name="Text Box 122">
                <a:extLst>
                  <a:ext uri="{FF2B5EF4-FFF2-40B4-BE49-F238E27FC236}">
                    <a16:creationId xmlns:a16="http://schemas.microsoft.com/office/drawing/2014/main" id="{4C8BDE1E-8FF2-4CD0-9846-596BFA7A51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9" y="3521"/>
                <a:ext cx="341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+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2" name="Text Box 123">
                <a:extLst>
                  <a:ext uri="{FF2B5EF4-FFF2-40B4-BE49-F238E27FC236}">
                    <a16:creationId xmlns:a16="http://schemas.microsoft.com/office/drawing/2014/main" id="{D77034B1-B827-4D85-817D-B40F552A77E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51" y="3657"/>
                <a:ext cx="47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U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S4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3" name="Text Box 124">
                <a:extLst>
                  <a:ext uri="{FF2B5EF4-FFF2-40B4-BE49-F238E27FC236}">
                    <a16:creationId xmlns:a16="http://schemas.microsoft.com/office/drawing/2014/main" id="{232EC4B6-C927-4B94-9E32-9AC07878D5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77" y="3112"/>
                <a:ext cx="407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R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4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4" name="Text Box 125">
                <a:extLst>
                  <a:ext uri="{FF2B5EF4-FFF2-40B4-BE49-F238E27FC236}">
                    <a16:creationId xmlns:a16="http://schemas.microsoft.com/office/drawing/2014/main" id="{A653DB10-DF90-4C4E-A33F-8D661536B7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13" y="2477"/>
                <a:ext cx="297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I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3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5" name="Text Box 126">
                <a:extLst>
                  <a:ext uri="{FF2B5EF4-FFF2-40B4-BE49-F238E27FC236}">
                    <a16:creationId xmlns:a16="http://schemas.microsoft.com/office/drawing/2014/main" id="{92FC1FC7-2D72-4A0C-90D1-5AE3395CD0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13" y="2749"/>
                <a:ext cx="397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R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3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6" name="Text Box 127">
                <a:extLst>
                  <a:ext uri="{FF2B5EF4-FFF2-40B4-BE49-F238E27FC236}">
                    <a16:creationId xmlns:a16="http://schemas.microsoft.com/office/drawing/2014/main" id="{68B12271-700E-4843-A2B0-FCE209ADCF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3" y="2523"/>
                <a:ext cx="43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R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2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7" name="Text Box 128">
                <a:extLst>
                  <a:ext uri="{FF2B5EF4-FFF2-40B4-BE49-F238E27FC236}">
                    <a16:creationId xmlns:a16="http://schemas.microsoft.com/office/drawing/2014/main" id="{F4A8C6FD-2588-4659-AC30-8F66267CBE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06" y="2477"/>
                <a:ext cx="329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i="1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I</a:t>
                </a:r>
                <a:r>
                  <a:rPr lang="en-US" altLang="zh-CN" sz="2800" baseline="-250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2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8" name="Text Box 129">
                <a:extLst>
                  <a:ext uri="{FF2B5EF4-FFF2-40B4-BE49-F238E27FC236}">
                    <a16:creationId xmlns:a16="http://schemas.microsoft.com/office/drawing/2014/main" id="{057B0324-EFB5-4C18-A973-EE7DB6164A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23" y="2608"/>
                <a:ext cx="22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09" name="Text Box 130">
                <a:extLst>
                  <a:ext uri="{FF2B5EF4-FFF2-40B4-BE49-F238E27FC236}">
                    <a16:creationId xmlns:a16="http://schemas.microsoft.com/office/drawing/2014/main" id="{689AA1AB-D192-4AFD-87FB-0A0D93C73F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16" y="2659"/>
                <a:ext cx="1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>
                    <a:latin typeface="Times New Roman" panose="02020603050405020304" pitchFamily="18" charset="0"/>
                    <a:ea typeface="楷体_GB2312" pitchFamily="49" charset="-122"/>
                    <a:sym typeface="Symbol" panose="05050102010706020507" pitchFamily="18" charset="2"/>
                  </a:rPr>
                  <a:t>_</a:t>
                </a:r>
                <a:endParaRPr lang="en-US" altLang="zh-CN" sz="2800">
                  <a:latin typeface="Times New Roman" panose="02020603050405020304" pitchFamily="18" charset="0"/>
                  <a:ea typeface="仿宋_GB2312"/>
                  <a:cs typeface="仿宋_GB2312"/>
                  <a:sym typeface="Symbol" panose="05050102010706020507" pitchFamily="18" charset="2"/>
                </a:endParaRPr>
              </a:p>
            </p:txBody>
          </p:sp>
          <p:sp>
            <p:nvSpPr>
              <p:cNvPr id="66610" name="Line 131">
                <a:extLst>
                  <a:ext uri="{FF2B5EF4-FFF2-40B4-BE49-F238E27FC236}">
                    <a16:creationId xmlns:a16="http://schemas.microsoft.com/office/drawing/2014/main" id="{2D817598-5E38-4BCF-B6CA-EF00F1192A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432"/>
                <a:ext cx="0" cy="1089"/>
              </a:xfrm>
              <a:prstGeom prst="line">
                <a:avLst/>
              </a:prstGeom>
              <a:noFill/>
              <a:ln w="28575">
                <a:solidFill>
                  <a:srgbClr val="FFCC00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6611" name="Rectangle 132">
                <a:extLst>
                  <a:ext uri="{FF2B5EF4-FFF2-40B4-BE49-F238E27FC236}">
                    <a16:creationId xmlns:a16="http://schemas.microsoft.com/office/drawing/2014/main" id="{F8A831A1-5BB5-4108-B026-B62374467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1" y="2749"/>
                <a:ext cx="127" cy="318"/>
              </a:xfrm>
              <a:prstGeom prst="rect">
                <a:avLst/>
              </a:prstGeom>
              <a:gradFill rotWithShape="1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000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66612" name="Rectangle 133">
                <a:extLst>
                  <a:ext uri="{FF2B5EF4-FFF2-40B4-BE49-F238E27FC236}">
                    <a16:creationId xmlns:a16="http://schemas.microsoft.com/office/drawing/2014/main" id="{46F54BA8-E440-4428-96FF-49E27E3F9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2" y="3430"/>
                <a:ext cx="317" cy="136"/>
              </a:xfrm>
              <a:prstGeom prst="rect">
                <a:avLst/>
              </a:prstGeom>
              <a:gradFill rotWithShape="1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000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66613" name="Rectangle 134">
                <a:extLst>
                  <a:ext uri="{FF2B5EF4-FFF2-40B4-BE49-F238E27FC236}">
                    <a16:creationId xmlns:a16="http://schemas.microsoft.com/office/drawing/2014/main" id="{ECFB5D03-62D3-4C8C-8E16-B568BB1FA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9" y="2387"/>
                <a:ext cx="317" cy="136"/>
              </a:xfrm>
              <a:prstGeom prst="rect">
                <a:avLst/>
              </a:prstGeom>
              <a:gradFill rotWithShape="1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000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66614" name="Rectangle 135">
                <a:extLst>
                  <a:ext uri="{FF2B5EF4-FFF2-40B4-BE49-F238E27FC236}">
                    <a16:creationId xmlns:a16="http://schemas.microsoft.com/office/drawing/2014/main" id="{0A431619-4255-4118-AB2A-363F5209E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8" y="3022"/>
                <a:ext cx="127" cy="318"/>
              </a:xfrm>
              <a:prstGeom prst="rect">
                <a:avLst/>
              </a:prstGeom>
              <a:gradFill rotWithShape="1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2000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</p:grpSp>
      <p:sp>
        <p:nvSpPr>
          <p:cNvPr id="465033" name="Text Box 137">
            <a:extLst>
              <a:ext uri="{FF2B5EF4-FFF2-40B4-BE49-F238E27FC236}">
                <a16:creationId xmlns:a16="http://schemas.microsoft.com/office/drawing/2014/main" id="{9E34CF42-7A3E-4463-9A22-D6D791E00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2026" y="5589588"/>
            <a:ext cx="64817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KVL</a:t>
            </a:r>
            <a:r>
              <a:rPr lang="zh-CN" altLang="en-US" sz="28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也适用于电路中任一假想的回路。</a:t>
            </a:r>
          </a:p>
        </p:txBody>
      </p:sp>
      <p:grpSp>
        <p:nvGrpSpPr>
          <p:cNvPr id="13" name="Group 138">
            <a:extLst>
              <a:ext uri="{FF2B5EF4-FFF2-40B4-BE49-F238E27FC236}">
                <a16:creationId xmlns:a16="http://schemas.microsoft.com/office/drawing/2014/main" id="{5F4113E3-1346-45B8-B31D-9864B926A132}"/>
              </a:ext>
            </a:extLst>
          </p:cNvPr>
          <p:cNvGrpSpPr>
            <a:grpSpLocks/>
          </p:cNvGrpSpPr>
          <p:nvPr/>
        </p:nvGrpSpPr>
        <p:grpSpPr bwMode="auto">
          <a:xfrm>
            <a:off x="1774825" y="5445125"/>
            <a:ext cx="1644650" cy="850900"/>
            <a:chOff x="385" y="3022"/>
            <a:chExt cx="1036" cy="536"/>
          </a:xfrm>
        </p:grpSpPr>
        <p:pic>
          <p:nvPicPr>
            <p:cNvPr id="66574" name="Picture 139" descr="123">
              <a:extLst>
                <a:ext uri="{FF2B5EF4-FFF2-40B4-BE49-F238E27FC236}">
                  <a16:creationId xmlns:a16="http://schemas.microsoft.com/office/drawing/2014/main" id="{29253633-AE80-4C12-B50B-3EB9785390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75" name="Text Box 140">
              <a:extLst>
                <a:ext uri="{FF2B5EF4-FFF2-40B4-BE49-F238E27FC236}">
                  <a16:creationId xmlns:a16="http://schemas.microsoft.com/office/drawing/2014/main" id="{A8C18B63-CF45-4BE4-B64E-45626734B4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2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>
                  <a:solidFill>
                    <a:srgbClr val="CC6600"/>
                  </a:solidFill>
                  <a:ea typeface="华文行楷" panose="02010800040101010101" pitchFamily="2" charset="-122"/>
                  <a:cs typeface="楷体_GB2312" pitchFamily="49" charset="-122"/>
                </a:rPr>
                <a:t>注意</a:t>
              </a:r>
            </a:p>
          </p:txBody>
        </p:sp>
      </p:grpSp>
      <p:grpSp>
        <p:nvGrpSpPr>
          <p:cNvPr id="66571" name="Group 147">
            <a:extLst>
              <a:ext uri="{FF2B5EF4-FFF2-40B4-BE49-F238E27FC236}">
                <a16:creationId xmlns:a16="http://schemas.microsoft.com/office/drawing/2014/main" id="{F394B9D3-D1EE-4101-A441-86FBB914DAC1}"/>
              </a:ext>
            </a:extLst>
          </p:cNvPr>
          <p:cNvGrpSpPr>
            <a:grpSpLocks/>
          </p:cNvGrpSpPr>
          <p:nvPr/>
        </p:nvGrpSpPr>
        <p:grpSpPr bwMode="auto">
          <a:xfrm>
            <a:off x="8112126" y="6445251"/>
            <a:ext cx="792163" cy="366713"/>
            <a:chOff x="5193" y="4020"/>
            <a:chExt cx="499" cy="231"/>
          </a:xfrm>
        </p:grpSpPr>
        <p:pic>
          <p:nvPicPr>
            <p:cNvPr id="66572" name="Picture 148" descr="78900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2995685A-BA00-426A-99A7-1B0394D935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3" y="4066"/>
              <a:ext cx="49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73" name="Text Box 149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882D58FD-030E-4027-AD57-D4DC158070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6" y="4020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9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90000"/>
                <a:buFont typeface="Wingdings" panose="05000000000000000000" pitchFamily="2" charset="2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anose="05000000000000000000" pitchFamily="2" charset="2"/>
                <a:buBlip>
                  <a:blip r:embed="rId5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隶书" panose="02010509060101010101" pitchFamily="49" charset="-122"/>
                  <a:ea typeface="隶书" panose="02010509060101010101" pitchFamily="49" charset="-122"/>
                  <a:cs typeface="楷体_GB2312" pitchFamily="49" charset="-122"/>
                </a:rPr>
                <a:t>返 回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64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4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64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64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65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899" grpId="0" autoUpdateAnimBg="0"/>
      <p:bldP spid="464961" grpId="0" autoUpdateAnimBg="0"/>
      <p:bldP spid="464962" grpId="0"/>
      <p:bldP spid="464963" grpId="0" autoUpdateAnimBg="0"/>
      <p:bldP spid="465033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771" name="Text Box 1107">
            <a:extLst>
              <a:ext uri="{FF2B5EF4-FFF2-40B4-BE49-F238E27FC236}">
                <a16:creationId xmlns:a16="http://schemas.microsoft.com/office/drawing/2014/main" id="{80895B15-87C7-4DCC-B239-62EACDDE6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9438" y="476250"/>
            <a:ext cx="5713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单一参数交流电路主要结论列表</a:t>
            </a:r>
          </a:p>
        </p:txBody>
      </p:sp>
      <p:grpSp>
        <p:nvGrpSpPr>
          <p:cNvPr id="48131" name="Group 1109">
            <a:extLst>
              <a:ext uri="{FF2B5EF4-FFF2-40B4-BE49-F238E27FC236}">
                <a16:creationId xmlns:a16="http://schemas.microsoft.com/office/drawing/2014/main" id="{A974F2F8-46F8-4DFF-85E8-8BECD9DD7844}"/>
              </a:ext>
            </a:extLst>
          </p:cNvPr>
          <p:cNvGrpSpPr>
            <a:grpSpLocks/>
          </p:cNvGrpSpPr>
          <p:nvPr/>
        </p:nvGrpSpPr>
        <p:grpSpPr bwMode="auto">
          <a:xfrm>
            <a:off x="1631950" y="1044575"/>
            <a:ext cx="8928100" cy="5264150"/>
            <a:chOff x="192" y="694"/>
            <a:chExt cx="5464" cy="3233"/>
          </a:xfrm>
        </p:grpSpPr>
        <p:grpSp>
          <p:nvGrpSpPr>
            <p:cNvPr id="48132" name="Group 1054">
              <a:extLst>
                <a:ext uri="{FF2B5EF4-FFF2-40B4-BE49-F238E27FC236}">
                  <a16:creationId xmlns:a16="http://schemas.microsoft.com/office/drawing/2014/main" id="{295CC942-80AD-4BE0-BF65-4A9C57D67A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694"/>
              <a:ext cx="5464" cy="3233"/>
              <a:chOff x="192" y="703"/>
              <a:chExt cx="5464" cy="3233"/>
            </a:xfrm>
          </p:grpSpPr>
          <p:sp>
            <p:nvSpPr>
              <p:cNvPr id="48134" name="Text Box 1055">
                <a:extLst>
                  <a:ext uri="{FF2B5EF4-FFF2-40B4-BE49-F238E27FC236}">
                    <a16:creationId xmlns:a16="http://schemas.microsoft.com/office/drawing/2014/main" id="{02C07F71-CB8B-43F6-B033-74B2E6B627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16" y="720"/>
                <a:ext cx="720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lnSpc>
                    <a:spcPct val="8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参数</a:t>
                </a:r>
              </a:p>
            </p:txBody>
          </p:sp>
          <p:graphicFrame>
            <p:nvGraphicFramePr>
              <p:cNvPr id="48135" name="Object 1056" descr="30%">
                <a:extLst>
                  <a:ext uri="{FF2B5EF4-FFF2-40B4-BE49-F238E27FC236}">
                    <a16:creationId xmlns:a16="http://schemas.microsoft.com/office/drawing/2014/main" id="{2B49409F-C59E-44AD-BF41-622DF46D77C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879" y="1151"/>
              <a:ext cx="1054" cy="3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62" name="Equation" r:id="rId4" imgW="812800" imgH="203375" progId="Equation.DSMT4">
                      <p:embed/>
                    </p:oleObj>
                  </mc:Choice>
                  <mc:Fallback>
                    <p:oleObj name="Equation" r:id="rId4" imgW="812800" imgH="203375" progId="Equation.DSMT4">
                      <p:embed/>
                      <p:pic>
                        <p:nvPicPr>
                          <p:cNvPr id="48135" name="Object 1056" descr="30%">
                            <a:extLst>
                              <a:ext uri="{FF2B5EF4-FFF2-40B4-BE49-F238E27FC236}">
                                <a16:creationId xmlns:a16="http://schemas.microsoft.com/office/drawing/2014/main" id="{2B49409F-C59E-44AD-BF41-622DF46D77C9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79" y="1151"/>
                            <a:ext cx="1054" cy="3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6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36" name="Object 1057" descr="大棋盘">
                <a:extLst>
                  <a:ext uri="{FF2B5EF4-FFF2-40B4-BE49-F238E27FC236}">
                    <a16:creationId xmlns:a16="http://schemas.microsoft.com/office/drawing/2014/main" id="{A677E0D4-37AB-49D9-8ED2-29EA0B6039E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52" y="1512"/>
              <a:ext cx="864" cy="5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63" name="Equation" r:id="rId7" imgW="571252" imgH="393529" progId="Equation.3">
                      <p:embed/>
                    </p:oleObj>
                  </mc:Choice>
                  <mc:Fallback>
                    <p:oleObj name="Equation" r:id="rId7" imgW="571252" imgH="393529" progId="Equation.3">
                      <p:embed/>
                      <p:pic>
                        <p:nvPicPr>
                          <p:cNvPr id="48136" name="Object 1057" descr="大棋盘">
                            <a:extLst>
                              <a:ext uri="{FF2B5EF4-FFF2-40B4-BE49-F238E27FC236}">
                                <a16:creationId xmlns:a16="http://schemas.microsoft.com/office/drawing/2014/main" id="{A677E0D4-37AB-49D9-8ED2-29EA0B6039E0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52" y="1512"/>
                            <a:ext cx="864" cy="56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9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8137" name="Line 1058">
                <a:extLst>
                  <a:ext uri="{FF2B5EF4-FFF2-40B4-BE49-F238E27FC236}">
                    <a16:creationId xmlns:a16="http://schemas.microsoft.com/office/drawing/2014/main" id="{AAB99362-4DBA-4860-81F2-39439C112F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" y="1538"/>
                <a:ext cx="54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48138" name="Object 1059" descr="30%">
                <a:extLst>
                  <a:ext uri="{FF2B5EF4-FFF2-40B4-BE49-F238E27FC236}">
                    <a16:creationId xmlns:a16="http://schemas.microsoft.com/office/drawing/2014/main" id="{5CDE0BD9-2D48-4119-B4D5-A90793DAB21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421" y="1016"/>
              <a:ext cx="939" cy="5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64" name="Equation" r:id="rId10" imgW="800174" imgH="406356" progId="Equation.DSMT4">
                      <p:embed/>
                    </p:oleObj>
                  </mc:Choice>
                  <mc:Fallback>
                    <p:oleObj name="Equation" r:id="rId10" imgW="800174" imgH="406356" progId="Equation.DSMT4">
                      <p:embed/>
                      <p:pic>
                        <p:nvPicPr>
                          <p:cNvPr id="48138" name="Object 1059" descr="30%">
                            <a:extLst>
                              <a:ext uri="{FF2B5EF4-FFF2-40B4-BE49-F238E27FC236}">
                                <a16:creationId xmlns:a16="http://schemas.microsoft.com/office/drawing/2014/main" id="{5CDE0BD9-2D48-4119-B4D5-A90793DAB21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21" y="1016"/>
                            <a:ext cx="939" cy="54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6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39" name="Object 1060" descr="大棋盘">
                <a:extLst>
                  <a:ext uri="{FF2B5EF4-FFF2-40B4-BE49-F238E27FC236}">
                    <a16:creationId xmlns:a16="http://schemas.microsoft.com/office/drawing/2014/main" id="{F6AB2AD0-600F-4B11-919B-68534AE34DB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464" y="1528"/>
              <a:ext cx="816" cy="5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65" name="Equation" r:id="rId12" imgW="571252" imgH="393529" progId="Equation.3">
                      <p:embed/>
                    </p:oleObj>
                  </mc:Choice>
                  <mc:Fallback>
                    <p:oleObj name="Equation" r:id="rId12" imgW="571252" imgH="393529" progId="Equation.3">
                      <p:embed/>
                      <p:pic>
                        <p:nvPicPr>
                          <p:cNvPr id="48139" name="Object 1060" descr="大棋盘">
                            <a:extLst>
                              <a:ext uri="{FF2B5EF4-FFF2-40B4-BE49-F238E27FC236}">
                                <a16:creationId xmlns:a16="http://schemas.microsoft.com/office/drawing/2014/main" id="{F6AB2AD0-600F-4B11-919B-68534AE34DB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64" y="1528"/>
                            <a:ext cx="816" cy="57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9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8140" name="Line 1061">
                <a:extLst>
                  <a:ext uri="{FF2B5EF4-FFF2-40B4-BE49-F238E27FC236}">
                    <a16:creationId xmlns:a16="http://schemas.microsoft.com/office/drawing/2014/main" id="{DC11E17C-0544-4A1C-9FE0-F2A1A139FB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" y="3034"/>
                <a:ext cx="54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41" name="Text Box 1062">
                <a:extLst>
                  <a:ext uri="{FF2B5EF4-FFF2-40B4-BE49-F238E27FC236}">
                    <a16:creationId xmlns:a16="http://schemas.microsoft.com/office/drawing/2014/main" id="{50329266-B5D0-47DE-834E-F22ADCE1C9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1" y="719"/>
                <a:ext cx="534" cy="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6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电阻</a:t>
                </a:r>
              </a:p>
            </p:txBody>
          </p:sp>
          <p:sp>
            <p:nvSpPr>
              <p:cNvPr id="48142" name="Text Box 1063">
                <a:extLst>
                  <a:ext uri="{FF2B5EF4-FFF2-40B4-BE49-F238E27FC236}">
                    <a16:creationId xmlns:a16="http://schemas.microsoft.com/office/drawing/2014/main" id="{4F883EC0-FBCD-4F5F-B985-EBF31E23EB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" y="1648"/>
                <a:ext cx="1000" cy="2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基本关系</a:t>
                </a:r>
              </a:p>
            </p:txBody>
          </p:sp>
          <p:graphicFrame>
            <p:nvGraphicFramePr>
              <p:cNvPr id="48143" name="Object 1064" descr="大棋盘">
                <a:extLst>
                  <a:ext uri="{FF2B5EF4-FFF2-40B4-BE49-F238E27FC236}">
                    <a16:creationId xmlns:a16="http://schemas.microsoft.com/office/drawing/2014/main" id="{6E341989-1991-4E5E-A28D-55AF92A3EE7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664" y="1624"/>
              <a:ext cx="816" cy="2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66" name="公式" r:id="rId14" imgW="431425" imgH="177646" progId="Equation.3">
                      <p:embed/>
                    </p:oleObj>
                  </mc:Choice>
                  <mc:Fallback>
                    <p:oleObj name="公式" r:id="rId14" imgW="431425" imgH="177646" progId="Equation.3">
                      <p:embed/>
                      <p:pic>
                        <p:nvPicPr>
                          <p:cNvPr id="48143" name="Object 1064" descr="大棋盘">
                            <a:extLst>
                              <a:ext uri="{FF2B5EF4-FFF2-40B4-BE49-F238E27FC236}">
                                <a16:creationId xmlns:a16="http://schemas.microsoft.com/office/drawing/2014/main" id="{6E341989-1991-4E5E-A28D-55AF92A3EE7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64" y="1624"/>
                            <a:ext cx="816" cy="2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9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8144" name="Text Box 1065">
                <a:extLst>
                  <a:ext uri="{FF2B5EF4-FFF2-40B4-BE49-F238E27FC236}">
                    <a16:creationId xmlns:a16="http://schemas.microsoft.com/office/drawing/2014/main" id="{C9ED7F1A-2F72-42DB-B86E-8E9D466F74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4" y="1175"/>
                <a:ext cx="1151" cy="2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阻抗或电抗</a:t>
                </a:r>
              </a:p>
            </p:txBody>
          </p:sp>
          <p:graphicFrame>
            <p:nvGraphicFramePr>
              <p:cNvPr id="48145" name="Object 1066">
                <a:extLst>
                  <a:ext uri="{FF2B5EF4-FFF2-40B4-BE49-F238E27FC236}">
                    <a16:creationId xmlns:a16="http://schemas.microsoft.com/office/drawing/2014/main" id="{B53B7356-D155-41E3-9C5B-6B98657BB10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896" y="1202"/>
              <a:ext cx="216" cy="21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67" name="公式" r:id="rId16" imgW="139675" imgH="139525" progId="Equation.3">
                      <p:embed/>
                    </p:oleObj>
                  </mc:Choice>
                  <mc:Fallback>
                    <p:oleObj name="公式" r:id="rId16" imgW="139675" imgH="139525" progId="Equation.3">
                      <p:embed/>
                      <p:pic>
                        <p:nvPicPr>
                          <p:cNvPr id="48145" name="Object 1066">
                            <a:extLst>
                              <a:ext uri="{FF2B5EF4-FFF2-40B4-BE49-F238E27FC236}">
                                <a16:creationId xmlns:a16="http://schemas.microsoft.com/office/drawing/2014/main" id="{B53B7356-D155-41E3-9C5B-6B98657BB10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96" y="1202"/>
                            <a:ext cx="216" cy="21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8146" name="Line 1067">
                <a:extLst>
                  <a:ext uri="{FF2B5EF4-FFF2-40B4-BE49-F238E27FC236}">
                    <a16:creationId xmlns:a16="http://schemas.microsoft.com/office/drawing/2014/main" id="{E375720C-8707-46DE-A3E9-9A3BE7F2A3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" y="706"/>
                <a:ext cx="53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47" name="Text Box 1068">
                <a:extLst>
                  <a:ext uri="{FF2B5EF4-FFF2-40B4-BE49-F238E27FC236}">
                    <a16:creationId xmlns:a16="http://schemas.microsoft.com/office/drawing/2014/main" id="{281693EA-159C-409F-B9CF-9D03900956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8" y="2707"/>
                <a:ext cx="69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相量式</a:t>
                </a:r>
              </a:p>
            </p:txBody>
          </p:sp>
          <p:graphicFrame>
            <p:nvGraphicFramePr>
              <p:cNvPr id="48148" name="Object 1069" descr="大棋盘">
                <a:extLst>
                  <a:ext uri="{FF2B5EF4-FFF2-40B4-BE49-F238E27FC236}">
                    <a16:creationId xmlns:a16="http://schemas.microsoft.com/office/drawing/2014/main" id="{327DF928-6CC3-4EBF-8F13-F2CB53033F2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680" y="2720"/>
              <a:ext cx="720" cy="2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68" name="公式" r:id="rId18" imgW="469925" imgH="177756" progId="Equation.3">
                      <p:embed/>
                    </p:oleObj>
                  </mc:Choice>
                  <mc:Fallback>
                    <p:oleObj name="公式" r:id="rId18" imgW="469925" imgH="177756" progId="Equation.3">
                      <p:embed/>
                      <p:pic>
                        <p:nvPicPr>
                          <p:cNvPr id="48148" name="Object 1069" descr="大棋盘">
                            <a:extLst>
                              <a:ext uri="{FF2B5EF4-FFF2-40B4-BE49-F238E27FC236}">
                                <a16:creationId xmlns:a16="http://schemas.microsoft.com/office/drawing/2014/main" id="{327DF928-6CC3-4EBF-8F13-F2CB53033F27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80" y="2720"/>
                            <a:ext cx="720" cy="2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20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49" name="Object 1070" descr="大棋盘">
                <a:extLst>
                  <a:ext uri="{FF2B5EF4-FFF2-40B4-BE49-F238E27FC236}">
                    <a16:creationId xmlns:a16="http://schemas.microsoft.com/office/drawing/2014/main" id="{C87692E0-DA88-46EB-997F-551A5A7823E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12" y="2704"/>
              <a:ext cx="992" cy="3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69" name="Equation" r:id="rId21" imgW="622226" imgH="203375" progId="Equation.3">
                      <p:embed/>
                    </p:oleObj>
                  </mc:Choice>
                  <mc:Fallback>
                    <p:oleObj name="Equation" r:id="rId21" imgW="622226" imgH="203375" progId="Equation.3">
                      <p:embed/>
                      <p:pic>
                        <p:nvPicPr>
                          <p:cNvPr id="48149" name="Object 1070" descr="大棋盘">
                            <a:extLst>
                              <a:ext uri="{FF2B5EF4-FFF2-40B4-BE49-F238E27FC236}">
                                <a16:creationId xmlns:a16="http://schemas.microsoft.com/office/drawing/2014/main" id="{C87692E0-DA88-46EB-997F-551A5A7823E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12" y="2704"/>
                            <a:ext cx="992" cy="34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20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50" name="Object 1071" descr="大棋盘">
                <a:extLst>
                  <a:ext uri="{FF2B5EF4-FFF2-40B4-BE49-F238E27FC236}">
                    <a16:creationId xmlns:a16="http://schemas.microsoft.com/office/drawing/2014/main" id="{51C1BBF3-8A2E-4A12-B696-8F9F705E865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320" y="2712"/>
              <a:ext cx="1104" cy="3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0" name="Equation" r:id="rId23" imgW="711397" imgH="215988" progId="Equation.3">
                      <p:embed/>
                    </p:oleObj>
                  </mc:Choice>
                  <mc:Fallback>
                    <p:oleObj name="Equation" r:id="rId23" imgW="711397" imgH="215988" progId="Equation.3">
                      <p:embed/>
                      <p:pic>
                        <p:nvPicPr>
                          <p:cNvPr id="48150" name="Object 1071" descr="大棋盘">
                            <a:extLst>
                              <a:ext uri="{FF2B5EF4-FFF2-40B4-BE49-F238E27FC236}">
                                <a16:creationId xmlns:a16="http://schemas.microsoft.com/office/drawing/2014/main" id="{51C1BBF3-8A2E-4A12-B696-8F9F705E865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20" y="2712"/>
                            <a:ext cx="1104" cy="35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20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8151" name="Line 1072">
                <a:extLst>
                  <a:ext uri="{FF2B5EF4-FFF2-40B4-BE49-F238E27FC236}">
                    <a16:creationId xmlns:a16="http://schemas.microsoft.com/office/drawing/2014/main" id="{FF818792-7AA9-40A3-B812-C86EBB4378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" y="1066"/>
                <a:ext cx="54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52" name="Line 1073">
                <a:extLst>
                  <a:ext uri="{FF2B5EF4-FFF2-40B4-BE49-F238E27FC236}">
                    <a16:creationId xmlns:a16="http://schemas.microsoft.com/office/drawing/2014/main" id="{531F0121-647E-4CD0-8DB7-173449A8D6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00" y="722"/>
                <a:ext cx="0" cy="3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53" name="Line 1074">
                <a:extLst>
                  <a:ext uri="{FF2B5EF4-FFF2-40B4-BE49-F238E27FC236}">
                    <a16:creationId xmlns:a16="http://schemas.microsoft.com/office/drawing/2014/main" id="{347E6EC9-2D4A-4138-9375-F11B3D2F72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722"/>
                <a:ext cx="0" cy="3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54" name="Line 1075">
                <a:extLst>
                  <a:ext uri="{FF2B5EF4-FFF2-40B4-BE49-F238E27FC236}">
                    <a16:creationId xmlns:a16="http://schemas.microsoft.com/office/drawing/2014/main" id="{EAC67D33-370C-4984-87C7-1AD33189F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60" y="722"/>
                <a:ext cx="0" cy="3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55" name="Line 1076">
                <a:extLst>
                  <a:ext uri="{FF2B5EF4-FFF2-40B4-BE49-F238E27FC236}">
                    <a16:creationId xmlns:a16="http://schemas.microsoft.com/office/drawing/2014/main" id="{64805EF2-AF1D-4019-BD6D-DBB1576D40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" y="3936"/>
                <a:ext cx="542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56" name="Text Box 1077">
                <a:extLst>
                  <a:ext uri="{FF2B5EF4-FFF2-40B4-BE49-F238E27FC236}">
                    <a16:creationId xmlns:a16="http://schemas.microsoft.com/office/drawing/2014/main" id="{2B0EAAD0-CAB0-47CD-9537-0A1BC00D73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7" y="801"/>
                <a:ext cx="50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项目</a:t>
                </a:r>
              </a:p>
            </p:txBody>
          </p:sp>
          <p:sp>
            <p:nvSpPr>
              <p:cNvPr id="48157" name="Line 1078">
                <a:extLst>
                  <a:ext uri="{FF2B5EF4-FFF2-40B4-BE49-F238E27FC236}">
                    <a16:creationId xmlns:a16="http://schemas.microsoft.com/office/drawing/2014/main" id="{04911E73-272F-487E-8BDB-B61C8D14A9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1584"/>
                <a:ext cx="0" cy="235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2743" name="Text Box 1079">
                <a:extLst>
                  <a:ext uri="{FF2B5EF4-FFF2-40B4-BE49-F238E27FC236}">
                    <a16:creationId xmlns:a16="http://schemas.microsoft.com/office/drawing/2014/main" id="{F287DA5F-E57D-4941-89B4-1D5FC7FAA4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7" y="1683"/>
                <a:ext cx="308" cy="13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90000"/>
                  </a:lnSpc>
                  <a:defRPr/>
                </a:pPr>
                <a:r>
                  <a:rPr lang="en-US" altLang="zh-CN" sz="2400" b="1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u</a:t>
                </a:r>
              </a:p>
              <a:p>
                <a:pPr algn="ctr">
                  <a:lnSpc>
                    <a:spcPct val="90000"/>
                  </a:lnSpc>
                  <a:defRPr/>
                </a:pPr>
                <a:r>
                  <a:rPr lang="zh-CN" altLang="en-US" sz="24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与</a:t>
                </a:r>
              </a:p>
              <a:p>
                <a:pPr algn="ctr">
                  <a:lnSpc>
                    <a:spcPct val="90000"/>
                  </a:lnSpc>
                  <a:defRPr/>
                </a:pPr>
                <a:r>
                  <a:rPr lang="en-US" altLang="zh-CN" sz="2400" b="1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i</a:t>
                </a:r>
              </a:p>
              <a:p>
                <a:pPr algn="ctr">
                  <a:lnSpc>
                    <a:spcPct val="90000"/>
                  </a:lnSpc>
                  <a:defRPr/>
                </a:pPr>
                <a:r>
                  <a:rPr lang="zh-CN" altLang="en-US" sz="24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的</a:t>
                </a:r>
              </a:p>
              <a:p>
                <a:pPr algn="ctr">
                  <a:lnSpc>
                    <a:spcPct val="90000"/>
                  </a:lnSpc>
                  <a:defRPr/>
                </a:pPr>
                <a:r>
                  <a:rPr lang="zh-CN" altLang="en-US" sz="24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关</a:t>
                </a:r>
              </a:p>
              <a:p>
                <a:pPr algn="ctr">
                  <a:lnSpc>
                    <a:spcPct val="90000"/>
                  </a:lnSpc>
                  <a:defRPr/>
                </a:pPr>
                <a:r>
                  <a:rPr lang="zh-CN" altLang="en-US" sz="24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系</a:t>
                </a:r>
              </a:p>
            </p:txBody>
          </p:sp>
          <p:sp>
            <p:nvSpPr>
              <p:cNvPr id="48159" name="Text Box 1080">
                <a:extLst>
                  <a:ext uri="{FF2B5EF4-FFF2-40B4-BE49-F238E27FC236}">
                    <a16:creationId xmlns:a16="http://schemas.microsoft.com/office/drawing/2014/main" id="{31F6D721-B82C-4553-9300-4CE728C3EB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8" y="2446"/>
                <a:ext cx="720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lnSpc>
                    <a:spcPct val="8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有效值</a:t>
                </a:r>
              </a:p>
            </p:txBody>
          </p:sp>
          <p:sp>
            <p:nvSpPr>
              <p:cNvPr id="242745" name="Text Box 1081">
                <a:extLst>
                  <a:ext uri="{FF2B5EF4-FFF2-40B4-BE49-F238E27FC236}">
                    <a16:creationId xmlns:a16="http://schemas.microsoft.com/office/drawing/2014/main" id="{B8B345D7-6C2B-4A76-A950-A3957FB4A9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6" y="3118"/>
                <a:ext cx="301" cy="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功</a:t>
                </a:r>
              </a:p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率</a:t>
                </a:r>
                <a:endParaRPr lang="zh-CN" altLang="en-US" sz="2400" b="1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48161" name="Text Box 1082">
                <a:extLst>
                  <a:ext uri="{FF2B5EF4-FFF2-40B4-BE49-F238E27FC236}">
                    <a16:creationId xmlns:a16="http://schemas.microsoft.com/office/drawing/2014/main" id="{A3840200-C5C8-484A-9FFD-4DBA95CE50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9" y="719"/>
                <a:ext cx="534" cy="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6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电感</a:t>
                </a:r>
              </a:p>
            </p:txBody>
          </p:sp>
          <p:sp>
            <p:nvSpPr>
              <p:cNvPr id="48162" name="Text Box 1083">
                <a:extLst>
                  <a:ext uri="{FF2B5EF4-FFF2-40B4-BE49-F238E27FC236}">
                    <a16:creationId xmlns:a16="http://schemas.microsoft.com/office/drawing/2014/main" id="{FB5E2105-B892-4666-B69A-32AA7149B9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99" y="703"/>
                <a:ext cx="534" cy="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6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电容</a:t>
                </a:r>
              </a:p>
            </p:txBody>
          </p:sp>
          <p:sp>
            <p:nvSpPr>
              <p:cNvPr id="48163" name="Line 1084">
                <a:extLst>
                  <a:ext uri="{FF2B5EF4-FFF2-40B4-BE49-F238E27FC236}">
                    <a16:creationId xmlns:a16="http://schemas.microsoft.com/office/drawing/2014/main" id="{87FFFC6B-1E41-4114-B76A-7A73CCB73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2072"/>
                <a:ext cx="50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64" name="Line 1085">
                <a:extLst>
                  <a:ext uri="{FF2B5EF4-FFF2-40B4-BE49-F238E27FC236}">
                    <a16:creationId xmlns:a16="http://schemas.microsoft.com/office/drawing/2014/main" id="{0A324753-43E5-41D6-80B2-7C441DA67E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2" y="2704"/>
                <a:ext cx="50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48165" name="Object 1086">
                <a:extLst>
                  <a:ext uri="{FF2B5EF4-FFF2-40B4-BE49-F238E27FC236}">
                    <a16:creationId xmlns:a16="http://schemas.microsoft.com/office/drawing/2014/main" id="{A01FA681-3757-4978-B6E8-48B01FA6C74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728" y="2432"/>
              <a:ext cx="670" cy="2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1" name="Equation" r:id="rId25" imgW="508197" imgH="177756" progId="Equation.3">
                      <p:embed/>
                    </p:oleObj>
                  </mc:Choice>
                  <mc:Fallback>
                    <p:oleObj name="Equation" r:id="rId25" imgW="508197" imgH="177756" progId="Equation.3">
                      <p:embed/>
                      <p:pic>
                        <p:nvPicPr>
                          <p:cNvPr id="48165" name="Object 1086">
                            <a:extLst>
                              <a:ext uri="{FF2B5EF4-FFF2-40B4-BE49-F238E27FC236}">
                                <a16:creationId xmlns:a16="http://schemas.microsoft.com/office/drawing/2014/main" id="{A01FA681-3757-4978-B6E8-48B01FA6C74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28" y="2432"/>
                            <a:ext cx="670" cy="2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66" name="Object 1087">
                <a:extLst>
                  <a:ext uri="{FF2B5EF4-FFF2-40B4-BE49-F238E27FC236}">
                    <a16:creationId xmlns:a16="http://schemas.microsoft.com/office/drawing/2014/main" id="{6DFAFB19-0D71-47B8-AF60-4F5D82DBE1F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408" y="3016"/>
              <a:ext cx="1248" cy="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2" name="Equation" r:id="rId27" imgW="1270000" imgH="419100" progId="Equation.3">
                      <p:embed/>
                    </p:oleObj>
                  </mc:Choice>
                  <mc:Fallback>
                    <p:oleObj name="Equation" r:id="rId27" imgW="1270000" imgH="419100" progId="Equation.3">
                      <p:embed/>
                      <p:pic>
                        <p:nvPicPr>
                          <p:cNvPr id="48166" name="Object 1087">
                            <a:extLst>
                              <a:ext uri="{FF2B5EF4-FFF2-40B4-BE49-F238E27FC236}">
                                <a16:creationId xmlns:a16="http://schemas.microsoft.com/office/drawing/2014/main" id="{6DFAFB19-0D71-47B8-AF60-4F5D82DBE1F0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08" y="3016"/>
                            <a:ext cx="1248" cy="4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8167" name="Text Box 1088">
                <a:extLst>
                  <a:ext uri="{FF2B5EF4-FFF2-40B4-BE49-F238E27FC236}">
                    <a16:creationId xmlns:a16="http://schemas.microsoft.com/office/drawing/2014/main" id="{AD1DD7DC-E402-48B0-B813-98430BDA16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9" y="3088"/>
                <a:ext cx="8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有功功率</a:t>
                </a:r>
              </a:p>
            </p:txBody>
          </p:sp>
          <p:sp>
            <p:nvSpPr>
              <p:cNvPr id="48168" name="Line 1089">
                <a:extLst>
                  <a:ext uri="{FF2B5EF4-FFF2-40B4-BE49-F238E27FC236}">
                    <a16:creationId xmlns:a16="http://schemas.microsoft.com/office/drawing/2014/main" id="{9DA1864E-C99A-422D-AC9D-BCA0239988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3472"/>
                <a:ext cx="50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48169" name="Object 1090">
                <a:extLst>
                  <a:ext uri="{FF2B5EF4-FFF2-40B4-BE49-F238E27FC236}">
                    <a16:creationId xmlns:a16="http://schemas.microsoft.com/office/drawing/2014/main" id="{3DED0564-ADF9-45C4-B4D1-DA3F5734C11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312" y="3160"/>
              <a:ext cx="161" cy="2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3" name="Equation" r:id="rId29" imgW="126725" imgH="177415" progId="Equation.3">
                      <p:embed/>
                    </p:oleObj>
                  </mc:Choice>
                  <mc:Fallback>
                    <p:oleObj name="Equation" r:id="rId29" imgW="126725" imgH="177415" progId="Equation.3">
                      <p:embed/>
                      <p:pic>
                        <p:nvPicPr>
                          <p:cNvPr id="48169" name="Object 1090">
                            <a:extLst>
                              <a:ext uri="{FF2B5EF4-FFF2-40B4-BE49-F238E27FC236}">
                                <a16:creationId xmlns:a16="http://schemas.microsoft.com/office/drawing/2014/main" id="{3DED0564-ADF9-45C4-B4D1-DA3F5734C11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12" y="3160"/>
                            <a:ext cx="161" cy="2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70" name="Object 1091" descr="40%">
                <a:hlinkClick r:id="" action="ppaction://ole?verb=0"/>
                <a:extLst>
                  <a:ext uri="{FF2B5EF4-FFF2-40B4-BE49-F238E27FC236}">
                    <a16:creationId xmlns:a16="http://schemas.microsoft.com/office/drawing/2014/main" id="{66573F0C-3EEA-42CB-8776-95C02FDF36A6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2680" y="3496"/>
              <a:ext cx="1488" cy="43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4" name="公式" r:id="rId31" imgW="1625600" imgH="368300" progId="Equation.3">
                      <p:embed/>
                    </p:oleObj>
                  </mc:Choice>
                  <mc:Fallback>
                    <p:oleObj name="公式" r:id="rId31" imgW="1625600" imgH="368300" progId="Equation.3">
                      <p:embed/>
                      <p:pic>
                        <p:nvPicPr>
                          <p:cNvPr id="48170" name="Object 1091" descr="40%">
                            <a:hlinkClick r:id="" action="ppaction://ole?verb=0"/>
                            <a:extLst>
                              <a:ext uri="{FF2B5EF4-FFF2-40B4-BE49-F238E27FC236}">
                                <a16:creationId xmlns:a16="http://schemas.microsoft.com/office/drawing/2014/main" id="{66573F0C-3EEA-42CB-8776-95C02FDF36A6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80" y="3496"/>
                            <a:ext cx="1488" cy="43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33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FF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71" name="Object 1092">
                <a:extLst>
                  <a:ext uri="{FF2B5EF4-FFF2-40B4-BE49-F238E27FC236}">
                    <a16:creationId xmlns:a16="http://schemas.microsoft.com/office/drawing/2014/main" id="{2732F514-E037-415D-9E09-9008F7C6951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752" y="3160"/>
              <a:ext cx="161" cy="2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5" name="Equation" r:id="rId34" imgW="126725" imgH="177415" progId="Equation.3">
                      <p:embed/>
                    </p:oleObj>
                  </mc:Choice>
                  <mc:Fallback>
                    <p:oleObj name="Equation" r:id="rId34" imgW="126725" imgH="177415" progId="Equation.3">
                      <p:embed/>
                      <p:pic>
                        <p:nvPicPr>
                          <p:cNvPr id="48171" name="Object 1092">
                            <a:extLst>
                              <a:ext uri="{FF2B5EF4-FFF2-40B4-BE49-F238E27FC236}">
                                <a16:creationId xmlns:a16="http://schemas.microsoft.com/office/drawing/2014/main" id="{2732F514-E037-415D-9E09-9008F7C6951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52" y="3160"/>
                            <a:ext cx="161" cy="2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72" name="Object 1093">
                <a:extLst>
                  <a:ext uri="{FF2B5EF4-FFF2-40B4-BE49-F238E27FC236}">
                    <a16:creationId xmlns:a16="http://schemas.microsoft.com/office/drawing/2014/main" id="{42D03904-B462-4230-8D9D-A68576E4A68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968" y="3592"/>
              <a:ext cx="161" cy="2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6" name="Equation" r:id="rId35" imgW="126725" imgH="177415" progId="Equation.3">
                      <p:embed/>
                    </p:oleObj>
                  </mc:Choice>
                  <mc:Fallback>
                    <p:oleObj name="Equation" r:id="rId35" imgW="126725" imgH="177415" progId="Equation.3">
                      <p:embed/>
                      <p:pic>
                        <p:nvPicPr>
                          <p:cNvPr id="48172" name="Object 1093">
                            <a:extLst>
                              <a:ext uri="{FF2B5EF4-FFF2-40B4-BE49-F238E27FC236}">
                                <a16:creationId xmlns:a16="http://schemas.microsoft.com/office/drawing/2014/main" id="{42D03904-B462-4230-8D9D-A68576E4A68C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68" y="3592"/>
                            <a:ext cx="161" cy="2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73" name="Object 1094" descr="40%">
                <a:hlinkClick r:id="" action="ppaction://ole?verb=0"/>
                <a:extLst>
                  <a:ext uri="{FF2B5EF4-FFF2-40B4-BE49-F238E27FC236}">
                    <a16:creationId xmlns:a16="http://schemas.microsoft.com/office/drawing/2014/main" id="{9D519D40-918B-48B1-BC41-2460719F55A6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4168" y="3496"/>
              <a:ext cx="1488" cy="43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7" name="Equation" r:id="rId36" imgW="1625600" imgH="368300" progId="Equation.3">
                      <p:embed/>
                    </p:oleObj>
                  </mc:Choice>
                  <mc:Fallback>
                    <p:oleObj name="Equation" r:id="rId36" imgW="1625600" imgH="368300" progId="Equation.3">
                      <p:embed/>
                      <p:pic>
                        <p:nvPicPr>
                          <p:cNvPr id="48173" name="Object 1094" descr="40%">
                            <a:hlinkClick r:id="" action="ppaction://ole?verb=0"/>
                            <a:extLst>
                              <a:ext uri="{FF2B5EF4-FFF2-40B4-BE49-F238E27FC236}">
                                <a16:creationId xmlns:a16="http://schemas.microsoft.com/office/drawing/2014/main" id="{9D519D40-918B-48B1-BC41-2460719F55A6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3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68" y="3496"/>
                            <a:ext cx="1488" cy="43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 r:embed="rId33"/>
                                  <a:srcRect/>
                                  <a:tile tx="0" ty="0" sx="100000" sy="100000" flip="none" algn="tl"/>
                                </a:blip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FF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74" name="Object 1095">
                <a:hlinkClick r:id="" action="ppaction://ole?verb=0"/>
                <a:extLst>
                  <a:ext uri="{FF2B5EF4-FFF2-40B4-BE49-F238E27FC236}">
                    <a16:creationId xmlns:a16="http://schemas.microsoft.com/office/drawing/2014/main" id="{DC66AEC7-004C-4CFB-AD96-BC0B05E9BB73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2920" y="2405"/>
              <a:ext cx="824" cy="3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8" name="Equation" r:id="rId38" imgW="546075" imgH="190369" progId="Equation.3">
                      <p:embed/>
                    </p:oleObj>
                  </mc:Choice>
                  <mc:Fallback>
                    <p:oleObj name="Equation" r:id="rId38" imgW="546075" imgH="190369" progId="Equation.3">
                      <p:embed/>
                      <p:pic>
                        <p:nvPicPr>
                          <p:cNvPr id="48174" name="Object 1095">
                            <a:hlinkClick r:id="" action="ppaction://ole?verb=0"/>
                            <a:extLst>
                              <a:ext uri="{FF2B5EF4-FFF2-40B4-BE49-F238E27FC236}">
                                <a16:creationId xmlns:a16="http://schemas.microsoft.com/office/drawing/2014/main" id="{DC66AEC7-004C-4CFB-AD96-BC0B05E9BB73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3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20" y="2405"/>
                            <a:ext cx="824" cy="3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accent2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175" name="Object 1096">
                <a:hlinkClick r:id="" action="ppaction://ole?verb=0"/>
                <a:extLst>
                  <a:ext uri="{FF2B5EF4-FFF2-40B4-BE49-F238E27FC236}">
                    <a16:creationId xmlns:a16="http://schemas.microsoft.com/office/drawing/2014/main" id="{D6CBC6F9-4E66-4F98-8997-5FC0F6D9DB59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4360" y="2399"/>
              <a:ext cx="824" cy="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6679" name="Equation" r:id="rId40" imgW="546075" imgH="203375" progId="Equation.3">
                      <p:embed/>
                    </p:oleObj>
                  </mc:Choice>
                  <mc:Fallback>
                    <p:oleObj name="Equation" r:id="rId40" imgW="546075" imgH="203375" progId="Equation.3">
                      <p:embed/>
                      <p:pic>
                        <p:nvPicPr>
                          <p:cNvPr id="48175" name="Object 1096">
                            <a:hlinkClick r:id="" action="ppaction://ole?verb=0"/>
                            <a:extLst>
                              <a:ext uri="{FF2B5EF4-FFF2-40B4-BE49-F238E27FC236}">
                                <a16:creationId xmlns:a16="http://schemas.microsoft.com/office/drawing/2014/main" id="{D6CBC6F9-4E66-4F98-8997-5FC0F6D9DB59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4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60" y="2399"/>
                            <a:ext cx="824" cy="3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accent2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8176" name="Line 1097">
                <a:extLst>
                  <a:ext uri="{FF2B5EF4-FFF2-40B4-BE49-F238E27FC236}">
                    <a16:creationId xmlns:a16="http://schemas.microsoft.com/office/drawing/2014/main" id="{D2FCB76A-DAEC-4BE8-B85B-993D814599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40" y="712"/>
                <a:ext cx="115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177" name="Line 1098">
                <a:extLst>
                  <a:ext uri="{FF2B5EF4-FFF2-40B4-BE49-F238E27FC236}">
                    <a16:creationId xmlns:a16="http://schemas.microsoft.com/office/drawing/2014/main" id="{0D7A4E6E-F124-40B8-AE52-B6EF3CEE6F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2384"/>
                <a:ext cx="50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178" name="Text Box 1099">
                <a:extLst>
                  <a:ext uri="{FF2B5EF4-FFF2-40B4-BE49-F238E27FC236}">
                    <a16:creationId xmlns:a16="http://schemas.microsoft.com/office/drawing/2014/main" id="{7FC4AA0E-FB41-47AD-9932-FFC9DC6173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4" y="2104"/>
                <a:ext cx="1000" cy="2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400" b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相位关系</a:t>
                </a:r>
              </a:p>
            </p:txBody>
          </p:sp>
          <p:sp>
            <p:nvSpPr>
              <p:cNvPr id="48179" name="Text Box 1100">
                <a:extLst>
                  <a:ext uri="{FF2B5EF4-FFF2-40B4-BE49-F238E27FC236}">
                    <a16:creationId xmlns:a16="http://schemas.microsoft.com/office/drawing/2014/main" id="{0F16C7B8-7769-4A6B-ADDA-5042CCED79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64" y="2104"/>
                <a:ext cx="1288" cy="2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 2" panose="05020102010507070707" pitchFamily="18" charset="2"/>
                  <a:buChar char="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0000"/>
                  <a:buFont typeface="Wingdings 2" panose="05020102010507070707" pitchFamily="18" charset="2"/>
                  <a:buChar char="³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rgbClr val="7B9B57"/>
                  </a:buClr>
                  <a:buSzPct val="60000"/>
                  <a:buFont typeface="Wingdings 2" panose="05020102010507070707" pitchFamily="18" charset="2"/>
                  <a:buChar char="®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8B7396"/>
                  </a:buClr>
                  <a:buSzPct val="45000"/>
                  <a:buFont typeface="Wingdings 2" panose="05020102010507070707" pitchFamily="18" charset="2"/>
                  <a:buChar char="¯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9A53"/>
                  </a:buClr>
                  <a:buFont typeface="Wingdings 2" panose="05020102010507070707" pitchFamily="18" charset="2"/>
                  <a:buChar char="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  <a:ea typeface="华文楷体" panose="02010600040101010101" pitchFamily="2" charset="-122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4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u </a:t>
                </a:r>
                <a:r>
                  <a:rPr lang="zh-CN" altLang="en-US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与 </a:t>
                </a:r>
                <a:r>
                  <a:rPr lang="en-US" altLang="zh-CN" sz="24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  <a:r>
                  <a: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en-US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同相位</a:t>
                </a:r>
              </a:p>
            </p:txBody>
          </p:sp>
          <p:grpSp>
            <p:nvGrpSpPr>
              <p:cNvPr id="48180" name="Group 1101">
                <a:extLst>
                  <a:ext uri="{FF2B5EF4-FFF2-40B4-BE49-F238E27FC236}">
                    <a16:creationId xmlns:a16="http://schemas.microsoft.com/office/drawing/2014/main" id="{A92C19EC-03D0-43AE-8EB9-92E8F6E7F1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0" y="2112"/>
                <a:ext cx="1288" cy="265"/>
                <a:chOff x="2792" y="2112"/>
                <a:chExt cx="1288" cy="265"/>
              </a:xfrm>
            </p:grpSpPr>
            <p:sp>
              <p:nvSpPr>
                <p:cNvPr id="48184" name="Text Box 1102">
                  <a:extLst>
                    <a:ext uri="{FF2B5EF4-FFF2-40B4-BE49-F238E27FC236}">
                      <a16:creationId xmlns:a16="http://schemas.microsoft.com/office/drawing/2014/main" id="{5DADFF7F-BD70-431E-A165-53D70803E33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92" y="2112"/>
                  <a:ext cx="1288" cy="2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400" b="1" i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U</a:t>
                  </a:r>
                  <a:r>
                    <a:rPr lang="zh-CN" altLang="en-US" sz="2400" b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超前 </a:t>
                  </a:r>
                  <a:r>
                    <a:rPr lang="en-US" altLang="zh-CN" sz="2400" b="1" i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i</a:t>
                  </a:r>
                  <a:endPara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graphicFrame>
              <p:nvGraphicFramePr>
                <p:cNvPr id="48185" name="Object 1103">
                  <a:extLst>
                    <a:ext uri="{FF2B5EF4-FFF2-40B4-BE49-F238E27FC236}">
                      <a16:creationId xmlns:a16="http://schemas.microsoft.com/office/drawing/2014/main" id="{5D1146F7-B676-4C2C-AB39-A36EB5C60009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504" y="2136"/>
                <a:ext cx="336" cy="22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6680" name="Equation" r:id="rId42" imgW="241473" imgH="152531" progId="Equation.3">
                        <p:embed/>
                      </p:oleObj>
                    </mc:Choice>
                    <mc:Fallback>
                      <p:oleObj name="Equation" r:id="rId42" imgW="241473" imgH="152531" progId="Equation.3">
                        <p:embed/>
                        <p:pic>
                          <p:nvPicPr>
                            <p:cNvPr id="48185" name="Object 1103">
                              <a:extLst>
                                <a:ext uri="{FF2B5EF4-FFF2-40B4-BE49-F238E27FC236}">
                                  <a16:creationId xmlns:a16="http://schemas.microsoft.com/office/drawing/2014/main" id="{5D1146F7-B676-4C2C-AB39-A36EB5C60009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04" y="2136"/>
                              <a:ext cx="336" cy="22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48181" name="Group 1104">
                <a:extLst>
                  <a:ext uri="{FF2B5EF4-FFF2-40B4-BE49-F238E27FC236}">
                    <a16:creationId xmlns:a16="http://schemas.microsoft.com/office/drawing/2014/main" id="{EC18F7F0-2199-4F2F-9281-78C94910FF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60" y="2104"/>
                <a:ext cx="1288" cy="265"/>
                <a:chOff x="2792" y="2112"/>
                <a:chExt cx="1288" cy="265"/>
              </a:xfrm>
            </p:grpSpPr>
            <p:sp>
              <p:nvSpPr>
                <p:cNvPr id="48182" name="Text Box 1105">
                  <a:extLst>
                    <a:ext uri="{FF2B5EF4-FFF2-40B4-BE49-F238E27FC236}">
                      <a16:creationId xmlns:a16="http://schemas.microsoft.com/office/drawing/2014/main" id="{18F4B500-9F7F-4F2E-AC62-86CB5F3AF0C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92" y="2112"/>
                  <a:ext cx="1288" cy="2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 2" panose="05020102010507070707" pitchFamily="18" charset="2"/>
                    <a:buChar char=""/>
                    <a:defRPr sz="32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50000"/>
                    <a:buFont typeface="Wingdings 2" panose="05020102010507070707" pitchFamily="18" charset="2"/>
                    <a:buChar char="³"/>
                    <a:defRPr sz="28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7B9B57"/>
                    </a:buClr>
                    <a:buSzPct val="60000"/>
                    <a:buFont typeface="Wingdings 2" panose="05020102010507070707" pitchFamily="18" charset="2"/>
                    <a:buChar char="®"/>
                    <a:defRPr sz="24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8B7396"/>
                    </a:buClr>
                    <a:buSzPct val="45000"/>
                    <a:buFont typeface="Wingdings 2" panose="05020102010507070707" pitchFamily="18" charset="2"/>
                    <a:buChar char="¯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89A53"/>
                    </a:buClr>
                    <a:buFont typeface="Wingdings 2" panose="05020102010507070707" pitchFamily="18" charset="2"/>
                    <a:buChar char=""/>
                    <a:defRPr sz="2000">
                      <a:solidFill>
                        <a:schemeClr val="tx1"/>
                      </a:solidFill>
                      <a:latin typeface="Cambria" panose="02040503050406030204" pitchFamily="18" charset="0"/>
                      <a:ea typeface="华文楷体" panose="02010600040101010101" pitchFamily="2" charset="-122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2400" b="1" i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u </a:t>
                  </a:r>
                  <a:r>
                    <a:rPr lang="zh-CN" altLang="en-US" sz="2400" b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滞后 </a:t>
                  </a:r>
                  <a:r>
                    <a:rPr lang="en-US" altLang="zh-CN" sz="2400" b="1" i="1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i</a:t>
                  </a:r>
                  <a:endParaRPr lang="en-US" altLang="zh-CN" sz="24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graphicFrame>
              <p:nvGraphicFramePr>
                <p:cNvPr id="48183" name="Object 1106">
                  <a:extLst>
                    <a:ext uri="{FF2B5EF4-FFF2-40B4-BE49-F238E27FC236}">
                      <a16:creationId xmlns:a16="http://schemas.microsoft.com/office/drawing/2014/main" id="{3A2A9231-5C69-4BE8-826E-7E36620595EB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504" y="2136"/>
                <a:ext cx="336" cy="22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6681" name="Equation" r:id="rId44" imgW="241473" imgH="152531" progId="Equation.3">
                        <p:embed/>
                      </p:oleObj>
                    </mc:Choice>
                    <mc:Fallback>
                      <p:oleObj name="Equation" r:id="rId44" imgW="241473" imgH="152531" progId="Equation.3">
                        <p:embed/>
                        <p:pic>
                          <p:nvPicPr>
                            <p:cNvPr id="48183" name="Object 1106">
                              <a:extLst>
                                <a:ext uri="{FF2B5EF4-FFF2-40B4-BE49-F238E27FC236}">
                                  <a16:creationId xmlns:a16="http://schemas.microsoft.com/office/drawing/2014/main" id="{3A2A9231-5C69-4BE8-826E-7E36620595EB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04" y="2136"/>
                              <a:ext cx="336" cy="22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48133" name="Rectangle 1108">
              <a:extLst>
                <a:ext uri="{FF2B5EF4-FFF2-40B4-BE49-F238E27FC236}">
                  <a16:creationId xmlns:a16="http://schemas.microsoft.com/office/drawing/2014/main" id="{5947191E-3365-4321-A876-8EC4C5FE2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552"/>
              <a:ext cx="8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无功功率</a:t>
              </a:r>
            </a:p>
          </p:txBody>
        </p:sp>
      </p:grp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098" name="Object 2">
            <a:hlinkClick r:id="" action="ppaction://ole?verb=0"/>
            <a:extLst>
              <a:ext uri="{FF2B5EF4-FFF2-40B4-BE49-F238E27FC236}">
                <a16:creationId xmlns:a16="http://schemas.microsoft.com/office/drawing/2014/main" id="{1FEF88BB-6DE2-41AB-BC38-AF9EED62CAAD}"/>
              </a:ext>
            </a:extLst>
          </p:cNvPr>
          <p:cNvGraphicFramePr>
            <a:graphicFrameLocks/>
          </p:cNvGraphicFramePr>
          <p:nvPr/>
        </p:nvGraphicFramePr>
        <p:xfrm>
          <a:off x="5638801" y="2225676"/>
          <a:ext cx="3216275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6" name="公式" r:id="rId4" imgW="888614" imgH="215806" progId="Equation.3">
                  <p:embed/>
                </p:oleObj>
              </mc:Choice>
              <mc:Fallback>
                <p:oleObj name="公式" r:id="rId4" imgW="888614" imgH="215806" progId="Equation.3">
                  <p:embed/>
                  <p:pic>
                    <p:nvPicPr>
                      <p:cNvPr id="132098" name="Object 2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1FEF88BB-6DE2-41AB-BC38-AF9EED62CAAD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1" y="2225676"/>
                        <a:ext cx="3216275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06" name="Rectangle 10">
            <a:extLst>
              <a:ext uri="{FF2B5EF4-FFF2-40B4-BE49-F238E27FC236}">
                <a16:creationId xmlns:a16="http://schemas.microsoft.com/office/drawing/2014/main" id="{7E8F30A6-C451-4BED-B3BA-A095C2224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4105" y="1249363"/>
            <a:ext cx="22797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zh-CN" altLang="en-US" b="1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电流、电压的关系</a:t>
            </a:r>
          </a:p>
        </p:txBody>
      </p:sp>
      <p:grpSp>
        <p:nvGrpSpPr>
          <p:cNvPr id="2" name="Group 11">
            <a:extLst>
              <a:ext uri="{FF2B5EF4-FFF2-40B4-BE49-F238E27FC236}">
                <a16:creationId xmlns:a16="http://schemas.microsoft.com/office/drawing/2014/main" id="{E71F2C1A-2FEC-46B4-8851-9E1B3C37E3F7}"/>
              </a:ext>
            </a:extLst>
          </p:cNvPr>
          <p:cNvGrpSpPr>
            <a:grpSpLocks/>
          </p:cNvGrpSpPr>
          <p:nvPr/>
        </p:nvGrpSpPr>
        <p:grpSpPr bwMode="auto">
          <a:xfrm>
            <a:off x="5118100" y="4283076"/>
            <a:ext cx="4287838" cy="703263"/>
            <a:chOff x="2264" y="2592"/>
            <a:chExt cx="2701" cy="443"/>
          </a:xfrm>
        </p:grpSpPr>
        <p:sp>
          <p:nvSpPr>
            <p:cNvPr id="132108" name="Rectangle 12">
              <a:extLst>
                <a:ext uri="{FF2B5EF4-FFF2-40B4-BE49-F238E27FC236}">
                  <a16:creationId xmlns:a16="http://schemas.microsoft.com/office/drawing/2014/main" id="{65680805-C88F-4C96-A376-B5C43B694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2" y="2652"/>
              <a:ext cx="2683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b="1" i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 </a:t>
              </a:r>
              <a:r>
                <a:rPr lang="en-US" altLang="zh-CN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=</a:t>
              </a:r>
              <a:r>
                <a:rPr lang="en-US" altLang="zh-CN" sz="3200" b="1" i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IR </a:t>
              </a:r>
              <a:r>
                <a:rPr lang="en-US" altLang="zh-CN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 </a:t>
              </a:r>
              <a:r>
                <a:rPr lang="en-US" altLang="zh-CN" sz="3200" b="1" i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r>
                <a:rPr lang="en-US" altLang="zh-CN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</a:t>
              </a:r>
              <a:r>
                <a:rPr lang="en-US" altLang="zh-CN" sz="3200" b="1" i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 </a:t>
              </a:r>
              <a:r>
                <a:rPr lang="en-US" altLang="zh-CN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 </a:t>
              </a:r>
              <a:r>
                <a:rPr lang="en-US" altLang="zh-CN" sz="3200" b="1" i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</a:t>
              </a:r>
              <a:r>
                <a:rPr lang="en-US" altLang="zh-CN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1/ </a:t>
              </a:r>
              <a:r>
                <a:rPr lang="en-US" altLang="zh-CN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</a:t>
              </a:r>
              <a:r>
                <a:rPr lang="en-US" altLang="zh-CN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altLang="zh-CN" sz="3200" b="1" i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</a:p>
          </p:txBody>
        </p:sp>
        <p:sp>
          <p:nvSpPr>
            <p:cNvPr id="49165" name="Text Box 13">
              <a:extLst>
                <a:ext uri="{FF2B5EF4-FFF2-40B4-BE49-F238E27FC236}">
                  <a16:creationId xmlns:a16="http://schemas.microsoft.com/office/drawing/2014/main" id="{B8790C1F-ACCD-49BC-97B5-D9DCFAD368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4" y="2592"/>
              <a:ext cx="808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40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?</a:t>
              </a:r>
            </a:p>
          </p:txBody>
        </p:sp>
      </p:grpSp>
      <p:sp>
        <p:nvSpPr>
          <p:cNvPr id="132110" name="Text Box 14">
            <a:extLst>
              <a:ext uri="{FF2B5EF4-FFF2-40B4-BE49-F238E27FC236}">
                <a16:creationId xmlns:a16="http://schemas.microsoft.com/office/drawing/2014/main" id="{F7119D50-B6A6-4BBB-9162-FCE7D8381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055" y="1692275"/>
            <a:ext cx="24929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直流电路两电阻串联时</a:t>
            </a:r>
          </a:p>
        </p:txBody>
      </p:sp>
      <p:sp>
        <p:nvSpPr>
          <p:cNvPr id="132111" name="Rectangle 15">
            <a:extLst>
              <a:ext uri="{FF2B5EF4-FFF2-40B4-BE49-F238E27FC236}">
                <a16:creationId xmlns:a16="http://schemas.microsoft.com/office/drawing/2014/main" id="{25112241-5822-41C9-B200-6685B462E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4" y="381000"/>
            <a:ext cx="8135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en-US" altLang="zh-CN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4.4 </a:t>
            </a:r>
            <a:r>
              <a:rPr lang="zh-CN" alt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电阻、电感、电容串联的交流电路</a:t>
            </a:r>
          </a:p>
        </p:txBody>
      </p:sp>
      <p:grpSp>
        <p:nvGrpSpPr>
          <p:cNvPr id="3" name="Group 16">
            <a:extLst>
              <a:ext uri="{FF2B5EF4-FFF2-40B4-BE49-F238E27FC236}">
                <a16:creationId xmlns:a16="http://schemas.microsoft.com/office/drawing/2014/main" id="{E300C8A2-B181-4755-A2CA-09CE6371630B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3444875"/>
            <a:ext cx="3963988" cy="700088"/>
            <a:chOff x="2304" y="2016"/>
            <a:chExt cx="2497" cy="441"/>
          </a:xfrm>
        </p:grpSpPr>
        <p:sp>
          <p:nvSpPr>
            <p:cNvPr id="49162" name="Rectangle 17">
              <a:extLst>
                <a:ext uri="{FF2B5EF4-FFF2-40B4-BE49-F238E27FC236}">
                  <a16:creationId xmlns:a16="http://schemas.microsoft.com/office/drawing/2014/main" id="{1642E801-D4E2-4464-9DDD-BE6F53014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066"/>
              <a:ext cx="962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b="1">
                  <a:latin typeface="Times New Roman" panose="02020603050405020304" pitchFamily="18" charset="0"/>
                  <a:ea typeface="宋体" panose="02010600030101010101" pitchFamily="2" charset="-122"/>
                </a:rPr>
                <a:t>设：</a:t>
              </a:r>
            </a:p>
          </p:txBody>
        </p:sp>
        <p:graphicFrame>
          <p:nvGraphicFramePr>
            <p:cNvPr id="49163" name="Object 18">
              <a:hlinkClick r:id="" action="ppaction://ole?verb=0"/>
              <a:extLst>
                <a:ext uri="{FF2B5EF4-FFF2-40B4-BE49-F238E27FC236}">
                  <a16:creationId xmlns:a16="http://schemas.microsoft.com/office/drawing/2014/main" id="{AA7DA291-B2CE-424F-A388-E14AF83F7A8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688" y="2016"/>
            <a:ext cx="2113" cy="4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597" name="公式" r:id="rId6" imgW="927100" imgH="241300" progId="Equation.3">
                    <p:embed/>
                  </p:oleObj>
                </mc:Choice>
                <mc:Fallback>
                  <p:oleObj name="公式" r:id="rId6" imgW="927100" imgH="241300" progId="Equation.3">
                    <p:embed/>
                    <p:pic>
                      <p:nvPicPr>
                        <p:cNvPr id="49163" name="Object 18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AA7DA291-B2CE-424F-A388-E14AF83F7A8C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8" y="2016"/>
                          <a:ext cx="2113" cy="4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2115" name="Rectangle 19">
            <a:extLst>
              <a:ext uri="{FF2B5EF4-FFF2-40B4-BE49-F238E27FC236}">
                <a16:creationId xmlns:a16="http://schemas.microsoft.com/office/drawing/2014/main" id="{ECD9E026-9761-4ECC-B94D-8070A8F59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2835275"/>
            <a:ext cx="3581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en-US" altLang="zh-C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RLC</a:t>
            </a:r>
            <a:r>
              <a:rPr lang="zh-CN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串联交流电路中</a:t>
            </a:r>
          </a:p>
        </p:txBody>
      </p:sp>
      <p:pic>
        <p:nvPicPr>
          <p:cNvPr id="132185" name="Picture 89" descr="图片31">
            <a:extLst>
              <a:ext uri="{FF2B5EF4-FFF2-40B4-BE49-F238E27FC236}">
                <a16:creationId xmlns:a16="http://schemas.microsoft.com/office/drawing/2014/main" id="{10B17220-5681-4EFF-83D4-582CCCAF2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1" y="1941513"/>
            <a:ext cx="1914525" cy="334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2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6" grpId="0" autoUpdateAnimBg="0"/>
      <p:bldP spid="132110" grpId="0" autoUpdateAnimBg="0"/>
      <p:bldP spid="132115" grpId="0" autoUpdateAnimBg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97" name="Rectangle 53">
            <a:extLst>
              <a:ext uri="{FF2B5EF4-FFF2-40B4-BE49-F238E27FC236}">
                <a16:creationId xmlns:a16="http://schemas.microsoft.com/office/drawing/2014/main" id="{21935D18-DEFA-4730-ADF7-416300487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9" y="571500"/>
            <a:ext cx="3667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zh-CN" altLang="en-US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电流、电压的关系</a:t>
            </a:r>
          </a:p>
        </p:txBody>
      </p:sp>
      <p:sp>
        <p:nvSpPr>
          <p:cNvPr id="134264" name="Text Box 120">
            <a:extLst>
              <a:ext uri="{FF2B5EF4-FFF2-40B4-BE49-F238E27FC236}">
                <a16:creationId xmlns:a16="http://schemas.microsoft.com/office/drawing/2014/main" id="{E63113B4-1B3E-4B7A-9965-1BB14CE3B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9139" y="4521201"/>
            <a:ext cx="3602037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sz="2600" b="1">
                <a:latin typeface="Times New Roman" panose="02020603050405020304" pitchFamily="18" charset="0"/>
                <a:ea typeface="宋体" panose="02010600030101010101" pitchFamily="2" charset="-122"/>
              </a:rPr>
              <a:t>如用相量表示电压与电流关系</a:t>
            </a:r>
            <a:r>
              <a: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2600" b="1">
                <a:latin typeface="Times New Roman" panose="02020603050405020304" pitchFamily="18" charset="0"/>
                <a:ea typeface="宋体" panose="02010600030101010101" pitchFamily="2" charset="-122"/>
              </a:rPr>
              <a:t>可把电路模型改画为相量模型。</a:t>
            </a:r>
          </a:p>
        </p:txBody>
      </p:sp>
      <p:graphicFrame>
        <p:nvGraphicFramePr>
          <p:cNvPr id="134265" name="Object 121">
            <a:extLst>
              <a:ext uri="{FF2B5EF4-FFF2-40B4-BE49-F238E27FC236}">
                <a16:creationId xmlns:a16="http://schemas.microsoft.com/office/drawing/2014/main" id="{C8D2CA8B-C142-4F27-8B35-C96A68A03C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24575" y="3487739"/>
          <a:ext cx="2971800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5" name="公式" r:id="rId4" imgW="2730500" imgH="444500" progId="Equation.3">
                  <p:embed/>
                </p:oleObj>
              </mc:Choice>
              <mc:Fallback>
                <p:oleObj name="公式" r:id="rId4" imgW="2730500" imgH="444500" progId="Equation.3">
                  <p:embed/>
                  <p:pic>
                    <p:nvPicPr>
                      <p:cNvPr id="134265" name="Object 121">
                        <a:extLst>
                          <a:ext uri="{FF2B5EF4-FFF2-40B4-BE49-F238E27FC236}">
                            <a16:creationId xmlns:a16="http://schemas.microsoft.com/office/drawing/2014/main" id="{C8D2CA8B-C142-4F27-8B35-C96A68A03C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575" y="3487739"/>
                        <a:ext cx="2971800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266" name="Object 122">
            <a:extLst>
              <a:ext uri="{FF2B5EF4-FFF2-40B4-BE49-F238E27FC236}">
                <a16:creationId xmlns:a16="http://schemas.microsoft.com/office/drawing/2014/main" id="{49A7413D-540A-4FD1-AF58-81BED81442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05575" y="3995739"/>
          <a:ext cx="3671888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6" name="公式" r:id="rId6" imgW="1473200" imgH="241300" progId="Equation.3">
                  <p:embed/>
                </p:oleObj>
              </mc:Choice>
              <mc:Fallback>
                <p:oleObj name="公式" r:id="rId6" imgW="1473200" imgH="241300" progId="Equation.3">
                  <p:embed/>
                  <p:pic>
                    <p:nvPicPr>
                      <p:cNvPr id="134266" name="Object 122">
                        <a:extLst>
                          <a:ext uri="{FF2B5EF4-FFF2-40B4-BE49-F238E27FC236}">
                            <a16:creationId xmlns:a16="http://schemas.microsoft.com/office/drawing/2014/main" id="{49A7413D-540A-4FD1-AF58-81BED81442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5575" y="3995739"/>
                        <a:ext cx="3671888" cy="598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267" name="Object 123">
            <a:extLst>
              <a:ext uri="{FF2B5EF4-FFF2-40B4-BE49-F238E27FC236}">
                <a16:creationId xmlns:a16="http://schemas.microsoft.com/office/drawing/2014/main" id="{FD798AFC-0961-4A66-BD68-CD5E25C064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42088" y="4597400"/>
          <a:ext cx="3168650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7" name="公式" r:id="rId8" imgW="1308100" imgH="241300" progId="Equation.3">
                  <p:embed/>
                </p:oleObj>
              </mc:Choice>
              <mc:Fallback>
                <p:oleObj name="公式" r:id="rId8" imgW="1308100" imgH="241300" progId="Equation.3">
                  <p:embed/>
                  <p:pic>
                    <p:nvPicPr>
                      <p:cNvPr id="134267" name="Object 123">
                        <a:extLst>
                          <a:ext uri="{FF2B5EF4-FFF2-40B4-BE49-F238E27FC236}">
                            <a16:creationId xmlns:a16="http://schemas.microsoft.com/office/drawing/2014/main" id="{FD798AFC-0961-4A66-BD68-CD5E25C064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2088" y="4597400"/>
                        <a:ext cx="3168650" cy="598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25">
            <a:extLst>
              <a:ext uri="{FF2B5EF4-FFF2-40B4-BE49-F238E27FC236}">
                <a16:creationId xmlns:a16="http://schemas.microsoft.com/office/drawing/2014/main" id="{540E92BC-07A8-4CD9-A127-9CAD1B0E4682}"/>
              </a:ext>
            </a:extLst>
          </p:cNvPr>
          <p:cNvGrpSpPr>
            <a:grpSpLocks/>
          </p:cNvGrpSpPr>
          <p:nvPr/>
        </p:nvGrpSpPr>
        <p:grpSpPr bwMode="auto">
          <a:xfrm>
            <a:off x="6024564" y="1169988"/>
            <a:ext cx="3364885" cy="579131"/>
            <a:chOff x="2448" y="1074"/>
            <a:chExt cx="2227" cy="383"/>
          </a:xfrm>
        </p:grpSpPr>
        <p:graphicFrame>
          <p:nvGraphicFramePr>
            <p:cNvPr id="50194" name="Object 126">
              <a:extLst>
                <a:ext uri="{FF2B5EF4-FFF2-40B4-BE49-F238E27FC236}">
                  <a16:creationId xmlns:a16="http://schemas.microsoft.com/office/drawing/2014/main" id="{A150053E-88FB-433A-B06D-CE80A8AA7FB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32" y="1104"/>
            <a:ext cx="1052" cy="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648" name="公式" r:id="rId10" imgW="596641" imgH="203112" progId="Equation.3">
                    <p:embed/>
                  </p:oleObj>
                </mc:Choice>
                <mc:Fallback>
                  <p:oleObj name="公式" r:id="rId10" imgW="596641" imgH="203112" progId="Equation.3">
                    <p:embed/>
                    <p:pic>
                      <p:nvPicPr>
                        <p:cNvPr id="50194" name="Object 126">
                          <a:extLst>
                            <a:ext uri="{FF2B5EF4-FFF2-40B4-BE49-F238E27FC236}">
                              <a16:creationId xmlns:a16="http://schemas.microsoft.com/office/drawing/2014/main" id="{A150053E-88FB-433A-B06D-CE80A8AA7FB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1104"/>
                          <a:ext cx="1052" cy="3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195" name="Text Box 127">
              <a:extLst>
                <a:ext uri="{FF2B5EF4-FFF2-40B4-BE49-F238E27FC236}">
                  <a16:creationId xmlns:a16="http://schemas.microsoft.com/office/drawing/2014/main" id="{FF7946FE-810F-4B68-86F1-199F55AC81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1104"/>
              <a:ext cx="358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设</a:t>
              </a:r>
            </a:p>
          </p:txBody>
        </p:sp>
        <p:sp>
          <p:nvSpPr>
            <p:cNvPr id="134272" name="Text Box 128">
              <a:extLst>
                <a:ext uri="{FF2B5EF4-FFF2-40B4-BE49-F238E27FC236}">
                  <a16:creationId xmlns:a16="http://schemas.microsoft.com/office/drawing/2014/main" id="{BFA4B72A-7502-412E-9287-B5ACF755D2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0" y="1074"/>
              <a:ext cx="835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762000">
                <a:lnSpc>
                  <a:spcPct val="120000"/>
                </a:lnSpc>
                <a:defRPr/>
              </a:pPr>
              <a:r>
                <a:rPr lang="en-US" altLang="zh-CN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(</a:t>
              </a:r>
              <a:r>
                <a:rPr lang="zh-CN" altLang="en-US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参考相量</a:t>
              </a:r>
              <a:r>
                <a:rPr lang="en-US" altLang="zh-CN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</a:p>
          </p:txBody>
        </p:sp>
      </p:grpSp>
      <p:sp>
        <p:nvSpPr>
          <p:cNvPr id="134273" name="Line 129">
            <a:extLst>
              <a:ext uri="{FF2B5EF4-FFF2-40B4-BE49-F238E27FC236}">
                <a16:creationId xmlns:a16="http://schemas.microsoft.com/office/drawing/2014/main" id="{A3B0C8D6-CB5D-476D-9F1D-351F224182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8663" y="792164"/>
            <a:ext cx="0" cy="5400675"/>
          </a:xfrm>
          <a:prstGeom prst="line">
            <a:avLst/>
          </a:prstGeom>
          <a:noFill/>
          <a:ln w="28575">
            <a:solidFill>
              <a:srgbClr val="0066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34274" name="Object 130">
            <a:extLst>
              <a:ext uri="{FF2B5EF4-FFF2-40B4-BE49-F238E27FC236}">
                <a16:creationId xmlns:a16="http://schemas.microsoft.com/office/drawing/2014/main" id="{BC2065FD-B76B-4D39-80DA-E1C20B6100D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57951" y="2811464"/>
          <a:ext cx="2517775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9" name="Equation" r:id="rId12" imgW="1002865" imgH="241195" progId="Equation.3">
                  <p:embed/>
                </p:oleObj>
              </mc:Choice>
              <mc:Fallback>
                <p:oleObj name="Equation" r:id="rId12" imgW="1002865" imgH="241195" progId="Equation.3">
                  <p:embed/>
                  <p:pic>
                    <p:nvPicPr>
                      <p:cNvPr id="134274" name="Object 130">
                        <a:extLst>
                          <a:ext uri="{FF2B5EF4-FFF2-40B4-BE49-F238E27FC236}">
                            <a16:creationId xmlns:a16="http://schemas.microsoft.com/office/drawing/2014/main" id="{BC2065FD-B76B-4D39-80DA-E1C20B6100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7951" y="2811464"/>
                        <a:ext cx="2517775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275" name="Object 131">
            <a:extLst>
              <a:ext uri="{FF2B5EF4-FFF2-40B4-BE49-F238E27FC236}">
                <a16:creationId xmlns:a16="http://schemas.microsoft.com/office/drawing/2014/main" id="{10C22F8E-F989-4CF6-93BD-200657A439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21450" y="2270126"/>
          <a:ext cx="25273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50" name="Equation" r:id="rId14" imgW="927100" imgH="228600" progId="Equation.3">
                  <p:embed/>
                </p:oleObj>
              </mc:Choice>
              <mc:Fallback>
                <p:oleObj name="Equation" r:id="rId14" imgW="927100" imgH="228600" progId="Equation.3">
                  <p:embed/>
                  <p:pic>
                    <p:nvPicPr>
                      <p:cNvPr id="134275" name="Object 131">
                        <a:extLst>
                          <a:ext uri="{FF2B5EF4-FFF2-40B4-BE49-F238E27FC236}">
                            <a16:creationId xmlns:a16="http://schemas.microsoft.com/office/drawing/2014/main" id="{10C22F8E-F989-4CF6-93BD-200657A439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1450" y="2270126"/>
                        <a:ext cx="252730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32">
            <a:extLst>
              <a:ext uri="{FF2B5EF4-FFF2-40B4-BE49-F238E27FC236}">
                <a16:creationId xmlns:a16="http://schemas.microsoft.com/office/drawing/2014/main" id="{107CF897-5B98-4B96-9395-EE373B3DCB92}"/>
              </a:ext>
            </a:extLst>
          </p:cNvPr>
          <p:cNvGrpSpPr>
            <a:grpSpLocks/>
          </p:cNvGrpSpPr>
          <p:nvPr/>
        </p:nvGrpSpPr>
        <p:grpSpPr bwMode="auto">
          <a:xfrm>
            <a:off x="6034089" y="1717675"/>
            <a:ext cx="2293937" cy="598488"/>
            <a:chOff x="2841" y="1246"/>
            <a:chExt cx="1536" cy="377"/>
          </a:xfrm>
        </p:grpSpPr>
        <p:sp>
          <p:nvSpPr>
            <p:cNvPr id="50192" name="Rectangle 133">
              <a:extLst>
                <a:ext uri="{FF2B5EF4-FFF2-40B4-BE49-F238E27FC236}">
                  <a16:creationId xmlns:a16="http://schemas.microsoft.com/office/drawing/2014/main" id="{B7B297D6-37BE-4CFF-B3F1-085D25DBC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1" y="1251"/>
              <a:ext cx="390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则</a:t>
              </a:r>
            </a:p>
          </p:txBody>
        </p:sp>
        <p:graphicFrame>
          <p:nvGraphicFramePr>
            <p:cNvPr id="50193" name="Object 134">
              <a:extLst>
                <a:ext uri="{FF2B5EF4-FFF2-40B4-BE49-F238E27FC236}">
                  <a16:creationId xmlns:a16="http://schemas.microsoft.com/office/drawing/2014/main" id="{68D4220B-6267-4F1F-874B-2221E882841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68" y="1246"/>
            <a:ext cx="1209" cy="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651" name="公式" r:id="rId16" imgW="685800" imgH="228600" progId="Equation.3">
                    <p:embed/>
                  </p:oleObj>
                </mc:Choice>
                <mc:Fallback>
                  <p:oleObj name="公式" r:id="rId16" imgW="685800" imgH="228600" progId="Equation.3">
                    <p:embed/>
                    <p:pic>
                      <p:nvPicPr>
                        <p:cNvPr id="50193" name="Object 134">
                          <a:extLst>
                            <a:ext uri="{FF2B5EF4-FFF2-40B4-BE49-F238E27FC236}">
                              <a16:creationId xmlns:a16="http://schemas.microsoft.com/office/drawing/2014/main" id="{68D4220B-6267-4F1F-874B-2221E882841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1246"/>
                          <a:ext cx="1209" cy="3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4279" name="Rectangle 135">
            <a:extLst>
              <a:ext uri="{FF2B5EF4-FFF2-40B4-BE49-F238E27FC236}">
                <a16:creationId xmlns:a16="http://schemas.microsoft.com/office/drawing/2014/main" id="{50FFBB30-81BF-43A6-9CF4-262341808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7100" y="642938"/>
            <a:ext cx="2446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b="1" dirty="0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b="1" dirty="0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b="1" dirty="0">
                <a:solidFill>
                  <a:srgbClr val="005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）相量式</a:t>
            </a:r>
          </a:p>
        </p:txBody>
      </p:sp>
      <p:sp>
        <p:nvSpPr>
          <p:cNvPr id="134280" name="AutoShape 136" descr="80%">
            <a:extLst>
              <a:ext uri="{FF2B5EF4-FFF2-40B4-BE49-F238E27FC236}">
                <a16:creationId xmlns:a16="http://schemas.microsoft.com/office/drawing/2014/main" id="{522FD72E-269A-40CE-98FD-92A0355B2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6501" y="5256213"/>
            <a:ext cx="2519363" cy="906462"/>
          </a:xfrm>
          <a:prstGeom prst="wedgeRoundRectCallout">
            <a:avLst>
              <a:gd name="adj1" fmla="val 51324"/>
              <a:gd name="adj2" fmla="val -80120"/>
              <a:gd name="adj3" fmla="val 16667"/>
            </a:avLst>
          </a:prstGeom>
          <a:blipFill dpi="0" rotWithShape="0">
            <a:blip r:embed="rId18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总电压与总电流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的相量关系式</a:t>
            </a:r>
          </a:p>
        </p:txBody>
      </p:sp>
      <p:pic>
        <p:nvPicPr>
          <p:cNvPr id="134281" name="Picture 137" descr="图片1">
            <a:extLst>
              <a:ext uri="{FF2B5EF4-FFF2-40B4-BE49-F238E27FC236}">
                <a16:creationId xmlns:a16="http://schemas.microsoft.com/office/drawing/2014/main" id="{A13C1670-FD5A-4A39-8638-BF25F2A5B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9" y="1244601"/>
            <a:ext cx="1500187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282" name="Picture 138" descr="图片2">
            <a:extLst>
              <a:ext uri="{FF2B5EF4-FFF2-40B4-BE49-F238E27FC236}">
                <a16:creationId xmlns:a16="http://schemas.microsoft.com/office/drawing/2014/main" id="{F61533ED-EE4E-4116-80ED-9ACABB9F4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26" y="1341438"/>
            <a:ext cx="1622425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4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4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4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4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264" grpId="0" autoUpdateAnimBg="0"/>
      <p:bldP spid="134279" grpId="0"/>
      <p:bldP spid="134280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2" name="Object 2" descr="40%">
            <a:extLst>
              <a:ext uri="{FF2B5EF4-FFF2-40B4-BE49-F238E27FC236}">
                <a16:creationId xmlns:a16="http://schemas.microsoft.com/office/drawing/2014/main" id="{2EC58FE6-941E-489F-A1C7-00A30C57C3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57551" y="530225"/>
          <a:ext cx="344487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4" name="Equation" r:id="rId4" imgW="1447800" imgH="241300" progId="Equation.3">
                  <p:embed/>
                </p:oleObj>
              </mc:Choice>
              <mc:Fallback>
                <p:oleObj name="Equation" r:id="rId4" imgW="1447800" imgH="241300" progId="Equation.3">
                  <p:embed/>
                  <p:pic>
                    <p:nvPicPr>
                      <p:cNvPr id="51202" name="Object 2" descr="40%">
                        <a:extLst>
                          <a:ext uri="{FF2B5EF4-FFF2-40B4-BE49-F238E27FC236}">
                            <a16:creationId xmlns:a16="http://schemas.microsoft.com/office/drawing/2014/main" id="{2EC58FE6-941E-489F-A1C7-00A30C57C3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7551" y="530225"/>
                        <a:ext cx="3444875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 r:embed="rId6"/>
                              <a:srcRect/>
                              <a:tile tx="0" ty="0" sx="100000" sy="100000" flip="none" algn="tl"/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3">
            <a:extLst>
              <a:ext uri="{FF2B5EF4-FFF2-40B4-BE49-F238E27FC236}">
                <a16:creationId xmlns:a16="http://schemas.microsoft.com/office/drawing/2014/main" id="{C5F54CEA-A9C2-4F00-B0B6-5676E16604CF}"/>
              </a:ext>
            </a:extLst>
          </p:cNvPr>
          <p:cNvGrpSpPr>
            <a:grpSpLocks/>
          </p:cNvGrpSpPr>
          <p:nvPr/>
        </p:nvGrpSpPr>
        <p:grpSpPr bwMode="auto">
          <a:xfrm>
            <a:off x="2465389" y="1292226"/>
            <a:ext cx="3779837" cy="625475"/>
            <a:chOff x="576" y="768"/>
            <a:chExt cx="2381" cy="394"/>
          </a:xfrm>
        </p:grpSpPr>
        <p:graphicFrame>
          <p:nvGraphicFramePr>
            <p:cNvPr id="51227" name="Object 4" descr="40%">
              <a:extLst>
                <a:ext uri="{FF2B5EF4-FFF2-40B4-BE49-F238E27FC236}">
                  <a16:creationId xmlns:a16="http://schemas.microsoft.com/office/drawing/2014/main" id="{BD730CD8-9F9C-46DD-A1FF-3E8C6533175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27" y="783"/>
            <a:ext cx="1930" cy="3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655" name="Equation" r:id="rId7" imgW="1282700" imgH="228600" progId="Equation.3">
                    <p:embed/>
                  </p:oleObj>
                </mc:Choice>
                <mc:Fallback>
                  <p:oleObj name="Equation" r:id="rId7" imgW="1282700" imgH="228600" progId="Equation.3">
                    <p:embed/>
                    <p:pic>
                      <p:nvPicPr>
                        <p:cNvPr id="51227" name="Object 4" descr="40%">
                          <a:extLst>
                            <a:ext uri="{FF2B5EF4-FFF2-40B4-BE49-F238E27FC236}">
                              <a16:creationId xmlns:a16="http://schemas.microsoft.com/office/drawing/2014/main" id="{BD730CD8-9F9C-46DD-A1FF-3E8C6533175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7" y="783"/>
                          <a:ext cx="1930" cy="379"/>
                        </a:xfrm>
                        <a:prstGeom prst="rect">
                          <a:avLst/>
                        </a:prstGeom>
                        <a:blipFill dpi="0" rotWithShape="0">
                          <a:blip r:embed="rId9"/>
                          <a:srcRect/>
                          <a:tile tx="0" ty="0" sx="100000" sy="100000" flip="none" algn="tl"/>
                        </a:blipFill>
                        <a:ln w="38100">
                          <a:solidFill>
                            <a:schemeClr val="accent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28" name="Text Box 5">
              <a:extLst>
                <a:ext uri="{FF2B5EF4-FFF2-40B4-BE49-F238E27FC236}">
                  <a16:creationId xmlns:a16="http://schemas.microsoft.com/office/drawing/2014/main" id="{287A7731-898B-44B5-839C-D1E6E3E98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768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令</a:t>
              </a:r>
            </a:p>
          </p:txBody>
        </p:sp>
      </p:grpSp>
      <p:grpSp>
        <p:nvGrpSpPr>
          <p:cNvPr id="3" name="Group 6">
            <a:extLst>
              <a:ext uri="{FF2B5EF4-FFF2-40B4-BE49-F238E27FC236}">
                <a16:creationId xmlns:a16="http://schemas.microsoft.com/office/drawing/2014/main" id="{2F3B5E02-B519-4F6A-9F16-B68845645DB2}"/>
              </a:ext>
            </a:extLst>
          </p:cNvPr>
          <p:cNvGrpSpPr>
            <a:grpSpLocks/>
          </p:cNvGrpSpPr>
          <p:nvPr/>
        </p:nvGrpSpPr>
        <p:grpSpPr bwMode="auto">
          <a:xfrm>
            <a:off x="2617789" y="2282826"/>
            <a:ext cx="2797175" cy="595313"/>
            <a:chOff x="672" y="1392"/>
            <a:chExt cx="1762" cy="375"/>
          </a:xfrm>
        </p:grpSpPr>
        <p:sp>
          <p:nvSpPr>
            <p:cNvPr id="51225" name="Text Box 7" descr="40%">
              <a:extLst>
                <a:ext uri="{FF2B5EF4-FFF2-40B4-BE49-F238E27FC236}">
                  <a16:creationId xmlns:a16="http://schemas.microsoft.com/office/drawing/2014/main" id="{289BD6AF-90A1-474F-9719-864304F3BE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1440"/>
              <a:ext cx="3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则</a:t>
              </a:r>
            </a:p>
          </p:txBody>
        </p:sp>
        <p:graphicFrame>
          <p:nvGraphicFramePr>
            <p:cNvPr id="51226" name="Object 8" descr="40%">
              <a:extLst>
                <a:ext uri="{FF2B5EF4-FFF2-40B4-BE49-F238E27FC236}">
                  <a16:creationId xmlns:a16="http://schemas.microsoft.com/office/drawing/2014/main" id="{5676F3D1-92BF-47E0-8A13-E0E065DBFB6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48" y="1392"/>
            <a:ext cx="1186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656" name="公式" r:id="rId10" imgW="494870" imgH="203024" progId="Equation.3">
                    <p:embed/>
                  </p:oleObj>
                </mc:Choice>
                <mc:Fallback>
                  <p:oleObj name="公式" r:id="rId10" imgW="494870" imgH="203024" progId="Equation.3">
                    <p:embed/>
                    <p:pic>
                      <p:nvPicPr>
                        <p:cNvPr id="51226" name="Object 8" descr="40%">
                          <a:extLst>
                            <a:ext uri="{FF2B5EF4-FFF2-40B4-BE49-F238E27FC236}">
                              <a16:creationId xmlns:a16="http://schemas.microsoft.com/office/drawing/2014/main" id="{5676F3D1-92BF-47E0-8A13-E0E065DBFB6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8" y="1392"/>
                          <a:ext cx="1186" cy="366"/>
                        </a:xfrm>
                        <a:prstGeom prst="rect">
                          <a:avLst/>
                        </a:prstGeom>
                        <a:blipFill dpi="0" rotWithShape="0">
                          <a:blip r:embed="rId12"/>
                          <a:srcRect/>
                          <a:tile tx="0" ty="0" sx="100000" sy="100000" flip="none" algn="tl"/>
                        </a:blipFill>
                        <a:ln w="38100">
                          <a:solidFill>
                            <a:srgbClr val="FF33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5177" name="Rectangle 9">
            <a:extLst>
              <a:ext uri="{FF2B5EF4-FFF2-40B4-BE49-F238E27FC236}">
                <a16:creationId xmlns:a16="http://schemas.microsoft.com/office/drawing/2014/main" id="{FA53470A-54E7-4D8A-87AA-16C4526BE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9188" y="4492625"/>
            <a:ext cx="78486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 i="1">
                <a:solidFill>
                  <a:srgbClr val="0066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en-US" altLang="zh-CN" sz="2800" b="1" i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 </a:t>
            </a:r>
            <a:r>
              <a:rPr lang="zh-CN" altLang="en-US" sz="2800" b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的模表示 </a:t>
            </a:r>
            <a:r>
              <a:rPr lang="en-US" altLang="zh-CN" sz="2800" b="1" i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zh-CN" altLang="en-US" sz="2800" b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 i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zh-CN" altLang="en-US" sz="2800" b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的大小关系，辐角（阻抗角）为 </a:t>
            </a:r>
            <a:r>
              <a:rPr lang="en-US" altLang="zh-CN" sz="2800" b="1" i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zh-CN" altLang="en-US" sz="2800" b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 i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zh-CN" altLang="en-US" sz="2800" b="1">
                <a:solidFill>
                  <a:srgbClr val="00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的相位差。</a:t>
            </a:r>
          </a:p>
        </p:txBody>
      </p:sp>
      <p:sp>
        <p:nvSpPr>
          <p:cNvPr id="135178" name="Rectangle 10" descr="40%">
            <a:extLst>
              <a:ext uri="{FF2B5EF4-FFF2-40B4-BE49-F238E27FC236}">
                <a16:creationId xmlns:a16="http://schemas.microsoft.com/office/drawing/2014/main" id="{4A6A34D3-8FD6-467D-A8DB-BC7A8EBD6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6388" y="5559426"/>
            <a:ext cx="7086600" cy="520655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 i="1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</a:t>
            </a:r>
            <a:r>
              <a:rPr lang="en-US" altLang="zh-CN" sz="2800" b="1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是一个复数，不是相量，上面不能加点。</a:t>
            </a:r>
          </a:p>
        </p:txBody>
      </p:sp>
      <p:sp>
        <p:nvSpPr>
          <p:cNvPr id="135179" name="Rectangle 11" descr="40%">
            <a:extLst>
              <a:ext uri="{FF2B5EF4-FFF2-40B4-BE49-F238E27FC236}">
                <a16:creationId xmlns:a16="http://schemas.microsoft.com/office/drawing/2014/main" id="{D7CCC30C-8E22-44BE-A93D-E1A20B68B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2450" y="1344613"/>
            <a:ext cx="1092200" cy="52322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 w="2857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阻抗</a:t>
            </a:r>
          </a:p>
        </p:txBody>
      </p:sp>
      <p:sp>
        <p:nvSpPr>
          <p:cNvPr id="135180" name="AutoShape 12" descr="40%">
            <a:extLst>
              <a:ext uri="{FF2B5EF4-FFF2-40B4-BE49-F238E27FC236}">
                <a16:creationId xmlns:a16="http://schemas.microsoft.com/office/drawing/2014/main" id="{24C6DDEB-F118-45B8-B8A9-1B6058CE0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1589" y="1917700"/>
            <a:ext cx="2192337" cy="1150938"/>
          </a:xfrm>
          <a:prstGeom prst="cloudCallout">
            <a:avLst>
              <a:gd name="adj1" fmla="val -95764"/>
              <a:gd name="adj2" fmla="val 25171"/>
            </a:avLst>
          </a:prstGeom>
          <a:blipFill dpi="0" rotWithShape="0">
            <a:blip r:embed="rId15"/>
            <a:srcRect/>
            <a:tile tx="0" ty="0" sx="100000" sy="100000" flip="none" algn="tl"/>
          </a:blipFill>
          <a:ln w="28575">
            <a:solidFill>
              <a:srgbClr val="339933"/>
            </a:solidFill>
            <a:round/>
            <a:headEnd/>
            <a:tailEnd/>
          </a:ln>
        </p:spPr>
        <p:txBody>
          <a:bodyPr wrap="none" anchor="ctr"/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复数形式的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欧姆定律</a:t>
            </a:r>
          </a:p>
        </p:txBody>
      </p:sp>
      <p:sp>
        <p:nvSpPr>
          <p:cNvPr id="135181" name="AutoShape 13" descr="40%">
            <a:extLst>
              <a:ext uri="{FF2B5EF4-FFF2-40B4-BE49-F238E27FC236}">
                <a16:creationId xmlns:a16="http://schemas.microsoft.com/office/drawing/2014/main" id="{65A67EAB-90D1-4282-BB8B-E616AA663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5483226"/>
            <a:ext cx="1066800" cy="682625"/>
          </a:xfrm>
          <a:prstGeom prst="cloudCallout">
            <a:avLst>
              <a:gd name="adj1" fmla="val 64287"/>
              <a:gd name="adj2" fmla="val 25815"/>
            </a:avLst>
          </a:prstGeom>
          <a:pattFill prst="pct40">
            <a:fgClr>
              <a:srgbClr val="FFCCFF"/>
            </a:fgClr>
            <a:bgClr>
              <a:srgbClr val="FFFFFF"/>
            </a:bgClr>
          </a:pattFill>
          <a:ln w="19050">
            <a:solidFill>
              <a:srgbClr val="33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>
              <a:lnSpc>
                <a:spcPct val="120000"/>
              </a:lnSpc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注意</a:t>
            </a:r>
          </a:p>
        </p:txBody>
      </p:sp>
      <p:sp>
        <p:nvSpPr>
          <p:cNvPr id="51210" name="Text Box 14">
            <a:extLst>
              <a:ext uri="{FF2B5EF4-FFF2-40B4-BE49-F238E27FC236}">
                <a16:creationId xmlns:a16="http://schemas.microsoft.com/office/drawing/2014/main" id="{17ECD275-AC40-4EFA-8B84-CA5FC20DF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9188" y="530226"/>
            <a:ext cx="914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根据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A7A79B38-66FE-4347-90EA-8F52B7C7B65F}"/>
              </a:ext>
            </a:extLst>
          </p:cNvPr>
          <p:cNvGrpSpPr>
            <a:grpSpLocks/>
          </p:cNvGrpSpPr>
          <p:nvPr/>
        </p:nvGrpSpPr>
        <p:grpSpPr bwMode="auto">
          <a:xfrm>
            <a:off x="2960688" y="3197225"/>
            <a:ext cx="6184900" cy="1252538"/>
            <a:chOff x="888" y="1968"/>
            <a:chExt cx="3896" cy="789"/>
          </a:xfrm>
        </p:grpSpPr>
        <p:graphicFrame>
          <p:nvGraphicFramePr>
            <p:cNvPr id="51212" name="Object 16" descr="编织物">
              <a:extLst>
                <a:ext uri="{FF2B5EF4-FFF2-40B4-BE49-F238E27FC236}">
                  <a16:creationId xmlns:a16="http://schemas.microsoft.com/office/drawing/2014/main" id="{06912640-46BA-4C20-A2A1-AC283476EB0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88" y="1968"/>
            <a:ext cx="3896" cy="7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657" name="Equation" r:id="rId16" imgW="2298725" imgH="431975" progId="Equation.3">
                    <p:embed/>
                  </p:oleObj>
                </mc:Choice>
                <mc:Fallback>
                  <p:oleObj name="Equation" r:id="rId16" imgW="2298725" imgH="431975" progId="Equation.3">
                    <p:embed/>
                    <p:pic>
                      <p:nvPicPr>
                        <p:cNvPr id="51212" name="Object 16" descr="编织物">
                          <a:extLst>
                            <a:ext uri="{FF2B5EF4-FFF2-40B4-BE49-F238E27FC236}">
                              <a16:creationId xmlns:a16="http://schemas.microsoft.com/office/drawing/2014/main" id="{06912640-46BA-4C20-A2A1-AC283476EB0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8" y="1968"/>
                          <a:ext cx="3896" cy="789"/>
                        </a:xfrm>
                        <a:prstGeom prst="rect">
                          <a:avLst/>
                        </a:prstGeom>
                        <a:blipFill dpi="0" rotWithShape="0">
                          <a:blip r:embed="rId18"/>
                          <a:srcRect/>
                          <a:tile tx="0" ty="0" sx="100000" sy="100000" flip="none" algn="tl"/>
                        </a:blipFill>
                        <a:ln w="38100">
                          <a:solidFill>
                            <a:srgbClr val="339933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1213" name="Group 17">
              <a:extLst>
                <a:ext uri="{FF2B5EF4-FFF2-40B4-BE49-F238E27FC236}">
                  <a16:creationId xmlns:a16="http://schemas.microsoft.com/office/drawing/2014/main" id="{A5AC7D94-2DD1-494F-A41C-B30FB8AD5F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4" y="2115"/>
              <a:ext cx="432" cy="217"/>
              <a:chOff x="2064" y="2112"/>
              <a:chExt cx="432" cy="217"/>
            </a:xfrm>
          </p:grpSpPr>
          <p:sp>
            <p:nvSpPr>
              <p:cNvPr id="51223" name="Line 18">
                <a:extLst>
                  <a:ext uri="{FF2B5EF4-FFF2-40B4-BE49-F238E27FC236}">
                    <a16:creationId xmlns:a16="http://schemas.microsoft.com/office/drawing/2014/main" id="{90BD57FC-CAFF-4EFA-8678-AE008812AD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2329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24" name="Line 19">
                <a:extLst>
                  <a:ext uri="{FF2B5EF4-FFF2-40B4-BE49-F238E27FC236}">
                    <a16:creationId xmlns:a16="http://schemas.microsoft.com/office/drawing/2014/main" id="{C1685B3E-4AE3-49C1-A8FB-9D43C7AD92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64" y="2112"/>
                <a:ext cx="109" cy="21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1214" name="Group 20">
              <a:extLst>
                <a:ext uri="{FF2B5EF4-FFF2-40B4-BE49-F238E27FC236}">
                  <a16:creationId xmlns:a16="http://schemas.microsoft.com/office/drawing/2014/main" id="{1C53BC3D-5C23-46CB-A467-B02B4C6193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4" y="2496"/>
              <a:ext cx="432" cy="217"/>
              <a:chOff x="2064" y="2112"/>
              <a:chExt cx="432" cy="217"/>
            </a:xfrm>
          </p:grpSpPr>
          <p:sp>
            <p:nvSpPr>
              <p:cNvPr id="51221" name="Line 21">
                <a:extLst>
                  <a:ext uri="{FF2B5EF4-FFF2-40B4-BE49-F238E27FC236}">
                    <a16:creationId xmlns:a16="http://schemas.microsoft.com/office/drawing/2014/main" id="{B25FA041-AF78-404A-89AC-9F2EBACCD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2329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22" name="Line 22">
                <a:extLst>
                  <a:ext uri="{FF2B5EF4-FFF2-40B4-BE49-F238E27FC236}">
                    <a16:creationId xmlns:a16="http://schemas.microsoft.com/office/drawing/2014/main" id="{EE28B1DB-8328-484F-900A-F650322C35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64" y="2112"/>
                <a:ext cx="109" cy="21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1215" name="Group 23">
              <a:extLst>
                <a:ext uri="{FF2B5EF4-FFF2-40B4-BE49-F238E27FC236}">
                  <a16:creationId xmlns:a16="http://schemas.microsoft.com/office/drawing/2014/main" id="{2632374F-1D97-4417-A9C4-5F37C30365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3" y="2304"/>
              <a:ext cx="336" cy="217"/>
              <a:chOff x="3072" y="2304"/>
              <a:chExt cx="336" cy="217"/>
            </a:xfrm>
          </p:grpSpPr>
          <p:sp>
            <p:nvSpPr>
              <p:cNvPr id="51219" name="Line 24">
                <a:extLst>
                  <a:ext uri="{FF2B5EF4-FFF2-40B4-BE49-F238E27FC236}">
                    <a16:creationId xmlns:a16="http://schemas.microsoft.com/office/drawing/2014/main" id="{21AE8A04-5EFF-476A-B9D1-A1A220D358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2" y="2521"/>
                <a:ext cx="336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20" name="Line 25">
                <a:extLst>
                  <a:ext uri="{FF2B5EF4-FFF2-40B4-BE49-F238E27FC236}">
                    <a16:creationId xmlns:a16="http://schemas.microsoft.com/office/drawing/2014/main" id="{97028113-36E9-4AF1-955C-96D3C8C8FA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72" y="2304"/>
                <a:ext cx="109" cy="21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1216" name="Group 26">
              <a:extLst>
                <a:ext uri="{FF2B5EF4-FFF2-40B4-BE49-F238E27FC236}">
                  <a16:creationId xmlns:a16="http://schemas.microsoft.com/office/drawing/2014/main" id="{613CFEB2-4336-4591-BD8E-10D5F5B7EB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2304"/>
              <a:ext cx="864" cy="217"/>
              <a:chOff x="3888" y="2304"/>
              <a:chExt cx="864" cy="217"/>
            </a:xfrm>
          </p:grpSpPr>
          <p:sp>
            <p:nvSpPr>
              <p:cNvPr id="51217" name="Line 27">
                <a:extLst>
                  <a:ext uri="{FF2B5EF4-FFF2-40B4-BE49-F238E27FC236}">
                    <a16:creationId xmlns:a16="http://schemas.microsoft.com/office/drawing/2014/main" id="{0395E71B-1548-46AA-9D10-93C25B596A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8" y="2521"/>
                <a:ext cx="86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18" name="Line 28">
                <a:extLst>
                  <a:ext uri="{FF2B5EF4-FFF2-40B4-BE49-F238E27FC236}">
                    <a16:creationId xmlns:a16="http://schemas.microsoft.com/office/drawing/2014/main" id="{0A04E6A0-D7B2-4747-A3F7-F7BFFC1061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8" y="2304"/>
                <a:ext cx="109" cy="21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13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7" grpId="0" autoUpdateAnimBg="0"/>
      <p:bldP spid="135178" grpId="0" animBg="1" autoUpdateAnimBg="0"/>
      <p:bldP spid="135179" grpId="0" animBg="1" autoUpdateAnimBg="0"/>
      <p:bldP spid="135180" grpId="0" animBg="1" autoUpdateAnimBg="0"/>
      <p:bldP spid="135181" grpId="0" animBg="1" autoUpdateAnimBg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 descr="40%">
            <a:extLst>
              <a:ext uri="{FF2B5EF4-FFF2-40B4-BE49-F238E27FC236}">
                <a16:creationId xmlns:a16="http://schemas.microsoft.com/office/drawing/2014/main" id="{5B2A8D4F-F1D5-4D08-8700-84EF41BFF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276600"/>
            <a:ext cx="49530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电路参数</a:t>
            </a:r>
            <a:r>
              <a:rPr lang="zh-CN" altLang="en-US" sz="2800" b="1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与电路性质的关系：</a:t>
            </a:r>
          </a:p>
        </p:txBody>
      </p:sp>
      <p:sp>
        <p:nvSpPr>
          <p:cNvPr id="136195" name="AutoShape 3">
            <a:extLst>
              <a:ext uri="{FF2B5EF4-FFF2-40B4-BE49-F238E27FC236}">
                <a16:creationId xmlns:a16="http://schemas.microsoft.com/office/drawing/2014/main" id="{E8DFB328-CA71-42DD-B492-AE77EAE2EFA8}"/>
              </a:ext>
            </a:extLst>
          </p:cNvPr>
          <p:cNvSpPr>
            <a:spLocks/>
          </p:cNvSpPr>
          <p:nvPr/>
        </p:nvSpPr>
        <p:spPr bwMode="auto">
          <a:xfrm>
            <a:off x="2133600" y="1752600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87C60502-8F56-4FAE-9E71-C5E5801328CB}"/>
              </a:ext>
            </a:extLst>
          </p:cNvPr>
          <p:cNvGrpSpPr>
            <a:grpSpLocks/>
          </p:cNvGrpSpPr>
          <p:nvPr/>
        </p:nvGrpSpPr>
        <p:grpSpPr bwMode="auto">
          <a:xfrm>
            <a:off x="2197100" y="1219201"/>
            <a:ext cx="6148388" cy="1089025"/>
            <a:chOff x="447" y="768"/>
            <a:chExt cx="3873" cy="686"/>
          </a:xfrm>
        </p:grpSpPr>
        <p:graphicFrame>
          <p:nvGraphicFramePr>
            <p:cNvPr id="52246" name="Object 5">
              <a:extLst>
                <a:ext uri="{FF2B5EF4-FFF2-40B4-BE49-F238E27FC236}">
                  <a16:creationId xmlns:a16="http://schemas.microsoft.com/office/drawing/2014/main" id="{2B005639-E007-4A6A-97E7-FD928D66AC9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59" y="768"/>
            <a:ext cx="2961" cy="6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678" name="公式" r:id="rId4" imgW="1828800" imgH="406400" progId="Equation.3">
                    <p:embed/>
                  </p:oleObj>
                </mc:Choice>
                <mc:Fallback>
                  <p:oleObj name="公式" r:id="rId4" imgW="1828800" imgH="406400" progId="Equation.3">
                    <p:embed/>
                    <p:pic>
                      <p:nvPicPr>
                        <p:cNvPr id="52246" name="Object 5">
                          <a:extLst>
                            <a:ext uri="{FF2B5EF4-FFF2-40B4-BE49-F238E27FC236}">
                              <a16:creationId xmlns:a16="http://schemas.microsoft.com/office/drawing/2014/main" id="{2B005639-E007-4A6A-97E7-FD928D66AC9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9" y="768"/>
                          <a:ext cx="2961" cy="6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247" name="Text Box 6">
              <a:extLst>
                <a:ext uri="{FF2B5EF4-FFF2-40B4-BE49-F238E27FC236}">
                  <a16:creationId xmlns:a16="http://schemas.microsoft.com/office/drawing/2014/main" id="{04D384FB-20FA-40B4-952F-900F768B0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" y="956"/>
              <a:ext cx="101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阻抗模：</a:t>
              </a:r>
              <a:endParaRPr lang="zh-CN" altLang="en-US" sz="28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52229" name="Object 7" descr="40%">
            <a:extLst>
              <a:ext uri="{FF2B5EF4-FFF2-40B4-BE49-F238E27FC236}">
                <a16:creationId xmlns:a16="http://schemas.microsoft.com/office/drawing/2014/main" id="{B6E51A86-F39E-43F2-A37C-F518193A7D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95601" y="533400"/>
          <a:ext cx="50006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9" name="Equation" r:id="rId6" imgW="1815312" imgH="253890" progId="Equation.3">
                  <p:embed/>
                </p:oleObj>
              </mc:Choice>
              <mc:Fallback>
                <p:oleObj name="Equation" r:id="rId6" imgW="1815312" imgH="253890" progId="Equation.3">
                  <p:embed/>
                  <p:pic>
                    <p:nvPicPr>
                      <p:cNvPr id="52229" name="Object 7" descr="40%">
                        <a:extLst>
                          <a:ext uri="{FF2B5EF4-FFF2-40B4-BE49-F238E27FC236}">
                            <a16:creationId xmlns:a16="http://schemas.microsoft.com/office/drawing/2014/main" id="{B6E51A86-F39E-43F2-A37C-F518193A7DD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1" y="533400"/>
                        <a:ext cx="5000625" cy="685800"/>
                      </a:xfrm>
                      <a:prstGeom prst="rect">
                        <a:avLst/>
                      </a:prstGeom>
                      <a:blipFill dpi="0" rotWithShape="0">
                        <a:blip r:embed="rId8"/>
                        <a:srcRect/>
                        <a:tile tx="0" ty="0" sx="100000" sy="100000" flip="none" algn="tl"/>
                      </a:blip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8">
            <a:extLst>
              <a:ext uri="{FF2B5EF4-FFF2-40B4-BE49-F238E27FC236}">
                <a16:creationId xmlns:a16="http://schemas.microsoft.com/office/drawing/2014/main" id="{CC7BB247-88D7-4A4F-921D-42979BFFC516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1981200"/>
            <a:ext cx="8229600" cy="1035050"/>
            <a:chOff x="480" y="1248"/>
            <a:chExt cx="5184" cy="652"/>
          </a:xfrm>
        </p:grpSpPr>
        <p:graphicFrame>
          <p:nvGraphicFramePr>
            <p:cNvPr id="52243" name="Object 9">
              <a:extLst>
                <a:ext uri="{FF2B5EF4-FFF2-40B4-BE49-F238E27FC236}">
                  <a16:creationId xmlns:a16="http://schemas.microsoft.com/office/drawing/2014/main" id="{C453BF84-2AD7-41AE-9165-CE7F01BD495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19" y="1248"/>
            <a:ext cx="2599" cy="6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680" name="公式" r:id="rId9" imgW="1930400" imgH="393700" progId="Equation.3">
                    <p:embed/>
                  </p:oleObj>
                </mc:Choice>
                <mc:Fallback>
                  <p:oleObj name="公式" r:id="rId9" imgW="1930400" imgH="393700" progId="Equation.3">
                    <p:embed/>
                    <p:pic>
                      <p:nvPicPr>
                        <p:cNvPr id="52243" name="Object 9">
                          <a:extLst>
                            <a:ext uri="{FF2B5EF4-FFF2-40B4-BE49-F238E27FC236}">
                              <a16:creationId xmlns:a16="http://schemas.microsoft.com/office/drawing/2014/main" id="{C453BF84-2AD7-41AE-9165-CE7F01BD495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19" y="1248"/>
                          <a:ext cx="2599" cy="6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244" name="Text Box 10">
              <a:extLst>
                <a:ext uri="{FF2B5EF4-FFF2-40B4-BE49-F238E27FC236}">
                  <a16:creationId xmlns:a16="http://schemas.microsoft.com/office/drawing/2014/main" id="{9A383C7C-6376-4DD4-851C-F6FF9A37F9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1437"/>
              <a:ext cx="101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阻抗角：</a:t>
              </a:r>
              <a:endParaRPr lang="zh-CN" altLang="en-US" sz="28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52245" name="Object 11">
              <a:extLst>
                <a:ext uri="{FF2B5EF4-FFF2-40B4-BE49-F238E27FC236}">
                  <a16:creationId xmlns:a16="http://schemas.microsoft.com/office/drawing/2014/main" id="{2FB776E5-B225-4D8D-A596-F454D89BAAE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16" y="1278"/>
            <a:ext cx="1748" cy="6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681" name="Equation" r:id="rId11" imgW="1409088" imgH="393529" progId="Equation.3">
                    <p:embed/>
                  </p:oleObj>
                </mc:Choice>
                <mc:Fallback>
                  <p:oleObj name="Equation" r:id="rId11" imgW="1409088" imgH="393529" progId="Equation.3">
                    <p:embed/>
                    <p:pic>
                      <p:nvPicPr>
                        <p:cNvPr id="52245" name="Object 11">
                          <a:extLst>
                            <a:ext uri="{FF2B5EF4-FFF2-40B4-BE49-F238E27FC236}">
                              <a16:creationId xmlns:a16="http://schemas.microsoft.com/office/drawing/2014/main" id="{2FB776E5-B225-4D8D-A596-F454D89BAAE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16" y="1278"/>
                          <a:ext cx="1748" cy="6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2">
            <a:extLst>
              <a:ext uri="{FF2B5EF4-FFF2-40B4-BE49-F238E27FC236}">
                <a16:creationId xmlns:a16="http://schemas.microsoft.com/office/drawing/2014/main" id="{AC7829D3-43A3-4FAB-9C05-A45F6B4CE106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3962397"/>
            <a:ext cx="7486650" cy="523875"/>
            <a:chOff x="192" y="2496"/>
            <a:chExt cx="4752" cy="330"/>
          </a:xfrm>
        </p:grpSpPr>
        <p:sp>
          <p:nvSpPr>
            <p:cNvPr id="52241" name="Text Box 13" descr="40%">
              <a:extLst>
                <a:ext uri="{FF2B5EF4-FFF2-40B4-BE49-F238E27FC236}">
                  <a16:creationId xmlns:a16="http://schemas.microsoft.com/office/drawing/2014/main" id="{A349EDFA-7FB4-4209-AD60-BD54FC4B87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2496"/>
              <a:ext cx="4752" cy="330"/>
            </a:xfrm>
            <a:prstGeom prst="rect">
              <a:avLst/>
            </a:prstGeom>
            <a:blipFill dpi="0" rotWithShape="0">
              <a:blip r:embed="rId13"/>
              <a:srcRect/>
              <a:tile tx="0" ty="0" sx="100000" sy="100000" flip="none" algn="tl"/>
            </a:blip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当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L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&gt;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时</a:t>
              </a:r>
              <a:r>
                <a:rPr lang="zh-CN" altLang="en-US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， </a:t>
              </a:r>
              <a:r>
                <a:rPr lang="zh-CN" altLang="zh-CN" sz="2800" b="1" i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</a:t>
              </a: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 </a:t>
              </a: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&gt;</a:t>
              </a: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 0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，</a:t>
              </a:r>
              <a:r>
                <a:rPr lang="en-US" altLang="zh-CN" sz="2800" b="1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en-US" altLang="zh-CN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超前 </a:t>
              </a:r>
              <a:r>
                <a:rPr lang="en-US" altLang="zh-CN" sz="2800" b="1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    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呈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感性</a:t>
              </a:r>
            </a:p>
          </p:txBody>
        </p:sp>
        <p:sp>
          <p:nvSpPr>
            <p:cNvPr id="52242" name="Line 14">
              <a:extLst>
                <a:ext uri="{FF2B5EF4-FFF2-40B4-BE49-F238E27FC236}">
                  <a16:creationId xmlns:a16="http://schemas.microsoft.com/office/drawing/2014/main" id="{9CF3C799-DDDA-49F4-80BF-B1C62320C4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2688"/>
              <a:ext cx="2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15">
            <a:extLst>
              <a:ext uri="{FF2B5EF4-FFF2-40B4-BE49-F238E27FC236}">
                <a16:creationId xmlns:a16="http://schemas.microsoft.com/office/drawing/2014/main" id="{048EADB6-4D09-47CA-BB88-4D50B9C6CAC2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4724397"/>
            <a:ext cx="7486650" cy="523875"/>
            <a:chOff x="151" y="3024"/>
            <a:chExt cx="4745" cy="330"/>
          </a:xfrm>
        </p:grpSpPr>
        <p:sp>
          <p:nvSpPr>
            <p:cNvPr id="52239" name="Text Box 16" descr="90%">
              <a:extLst>
                <a:ext uri="{FF2B5EF4-FFF2-40B4-BE49-F238E27FC236}">
                  <a16:creationId xmlns:a16="http://schemas.microsoft.com/office/drawing/2014/main" id="{452A51C9-AF15-4A1E-AE7B-19D63F1CAE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" y="3024"/>
              <a:ext cx="4745" cy="330"/>
            </a:xfrm>
            <a:prstGeom prst="rect">
              <a:avLst/>
            </a:prstGeom>
            <a:blipFill dpi="0" rotWithShape="0">
              <a:blip r:embed="rId14"/>
              <a:srcRect/>
              <a:tile tx="0" ty="0" sx="100000" sy="100000" flip="none" algn="tl"/>
            </a:blip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当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L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&lt;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时 ，</a:t>
              </a:r>
              <a:r>
                <a:rPr lang="zh-CN" altLang="zh-CN" sz="2800" b="1" i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</a:t>
              </a: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 </a:t>
              </a: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&lt;</a:t>
              </a: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 0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， </a:t>
              </a:r>
              <a:r>
                <a:rPr lang="en-US" altLang="zh-CN" sz="2800" b="1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r>
                <a:rPr lang="en-US" altLang="zh-CN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滞后 </a:t>
              </a:r>
              <a:r>
                <a:rPr lang="en-US" altLang="zh-CN" sz="2800" b="1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    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呈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容性</a:t>
              </a:r>
            </a:p>
          </p:txBody>
        </p:sp>
        <p:sp>
          <p:nvSpPr>
            <p:cNvPr id="52240" name="Line 17">
              <a:extLst>
                <a:ext uri="{FF2B5EF4-FFF2-40B4-BE49-F238E27FC236}">
                  <a16:creationId xmlns:a16="http://schemas.microsoft.com/office/drawing/2014/main" id="{3223F091-CBBD-477C-AC17-7911D0615C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3216"/>
              <a:ext cx="2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" name="Group 24">
            <a:extLst>
              <a:ext uri="{FF2B5EF4-FFF2-40B4-BE49-F238E27FC236}">
                <a16:creationId xmlns:a16="http://schemas.microsoft.com/office/drawing/2014/main" id="{6B170B65-D95A-4EEA-9D9C-B8236A3C02FE}"/>
              </a:ext>
            </a:extLst>
          </p:cNvPr>
          <p:cNvGrpSpPr>
            <a:grpSpLocks/>
          </p:cNvGrpSpPr>
          <p:nvPr/>
        </p:nvGrpSpPr>
        <p:grpSpPr bwMode="auto">
          <a:xfrm>
            <a:off x="2205038" y="5486396"/>
            <a:ext cx="7491412" cy="523875"/>
            <a:chOff x="429" y="3456"/>
            <a:chExt cx="4719" cy="330"/>
          </a:xfrm>
        </p:grpSpPr>
        <p:sp>
          <p:nvSpPr>
            <p:cNvPr id="52237" name="Text Box 19" descr="40%">
              <a:extLst>
                <a:ext uri="{FF2B5EF4-FFF2-40B4-BE49-F238E27FC236}">
                  <a16:creationId xmlns:a16="http://schemas.microsoft.com/office/drawing/2014/main" id="{07F629B2-2679-41BB-BA35-D90A3AA8B8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" y="3456"/>
              <a:ext cx="4719" cy="330"/>
            </a:xfrm>
            <a:prstGeom prst="rect">
              <a:avLst/>
            </a:prstGeom>
            <a:blipFill dpi="0" rotWithShape="0">
              <a:blip r:embed="rId8"/>
              <a:srcRect/>
              <a:tile tx="0" ty="0" sx="100000" sy="100000" flip="none" algn="tl"/>
            </a:blip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当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L 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 </a:t>
              </a:r>
              <a:r>
                <a:rPr lang="en-US" altLang="zh-CN" sz="2800" b="1" i="1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en-US" altLang="zh-CN" sz="2800" b="1" i="1" baseline="-2500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时 ，</a:t>
              </a:r>
              <a:r>
                <a:rPr lang="zh-CN" altLang="zh-CN" sz="2800" b="1" i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 </a:t>
              </a: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=</a:t>
              </a:r>
              <a:r>
                <a:rPr lang="zh-CN" altLang="zh-CN" sz="2800" b="1"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 0</a:t>
              </a:r>
              <a:r>
                <a: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， </a:t>
              </a:r>
              <a:r>
                <a:rPr lang="en-US" altLang="zh-CN" sz="2800" b="1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u.</a:t>
              </a:r>
              <a:r>
                <a:rPr lang="en-US" altLang="zh-CN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</a:t>
              </a:r>
              <a:r>
                <a:rPr lang="en-US" altLang="zh-CN" sz="2800" b="1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 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同相</a:t>
              </a: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      呈</a:t>
              </a:r>
              <a:r>
                <a:rPr lang="zh-CN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电阻性</a:t>
              </a:r>
            </a:p>
          </p:txBody>
        </p:sp>
        <p:sp>
          <p:nvSpPr>
            <p:cNvPr id="52238" name="Line 20">
              <a:extLst>
                <a:ext uri="{FF2B5EF4-FFF2-40B4-BE49-F238E27FC236}">
                  <a16:creationId xmlns:a16="http://schemas.microsoft.com/office/drawing/2014/main" id="{3D38232B-ADD2-46B1-8821-6931865437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6" y="364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" name="Group 21">
            <a:extLst>
              <a:ext uri="{FF2B5EF4-FFF2-40B4-BE49-F238E27FC236}">
                <a16:creationId xmlns:a16="http://schemas.microsoft.com/office/drawing/2014/main" id="{00DB1B77-2B97-4D33-A255-289449110ED1}"/>
              </a:ext>
            </a:extLst>
          </p:cNvPr>
          <p:cNvGrpSpPr>
            <a:grpSpLocks/>
          </p:cNvGrpSpPr>
          <p:nvPr/>
        </p:nvGrpSpPr>
        <p:grpSpPr bwMode="auto">
          <a:xfrm>
            <a:off x="2135188" y="2781294"/>
            <a:ext cx="3810000" cy="457200"/>
            <a:chOff x="1152" y="3744"/>
            <a:chExt cx="2400" cy="288"/>
          </a:xfrm>
        </p:grpSpPr>
        <p:sp>
          <p:nvSpPr>
            <p:cNvPr id="136214" name="Text Box 22">
              <a:extLst>
                <a:ext uri="{FF2B5EF4-FFF2-40B4-BE49-F238E27FC236}">
                  <a16:creationId xmlns:a16="http://schemas.microsoft.com/office/drawing/2014/main" id="{A0D43302-688F-4823-909A-75FC0CD9A5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0" y="3744"/>
              <a:ext cx="21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zh-CN" b="1" i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</a:t>
              </a:r>
              <a:r>
                <a:rPr lang="zh-CN" altLang="zh-CN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sym typeface="Symbol" pitchFamily="18" charset="2"/>
                </a:rPr>
                <a:t> </a:t>
              </a:r>
              <a:r>
                <a:rPr lang="zh-CN" altLang="en-US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由电路参数决定。</a:t>
              </a:r>
            </a:p>
          </p:txBody>
        </p:sp>
        <p:sp>
          <p:nvSpPr>
            <p:cNvPr id="136215" name="AutoShape 23">
              <a:extLst>
                <a:ext uri="{FF2B5EF4-FFF2-40B4-BE49-F238E27FC236}">
                  <a16:creationId xmlns:a16="http://schemas.microsoft.com/office/drawing/2014/main" id="{FA857928-AD24-4F45-A750-FDAC970A6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3840"/>
              <a:ext cx="240" cy="192"/>
            </a:xfrm>
            <a:prstGeom prst="star5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 autoUpdateAnimBg="0"/>
      <p:bldP spid="136195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 descr="40%">
            <a:extLst>
              <a:ext uri="{FF2B5EF4-FFF2-40B4-BE49-F238E27FC236}">
                <a16:creationId xmlns:a16="http://schemas.microsoft.com/office/drawing/2014/main" id="{40F1EC4F-6BBF-4CBB-9860-2F039806997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38314" y="428625"/>
            <a:ext cx="3000375" cy="609600"/>
          </a:xfrm>
        </p:spPr>
        <p:txBody>
          <a:bodyPr rtlCol="0" anchor="t">
            <a:norm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1"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（</a:t>
            </a:r>
            <a:r>
              <a:rPr kumimoji="1"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2</a:t>
            </a:r>
            <a:r>
              <a:rPr kumimoji="1"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）</a:t>
            </a:r>
            <a:r>
              <a:rPr kumimoji="1" lang="en-US" altLang="zh-CN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 </a:t>
            </a:r>
            <a:r>
              <a:rPr kumimoji="1"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  <a:cs typeface="+mn-cs"/>
              </a:rPr>
              <a:t>相量图</a:t>
            </a: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914EBF9A-409A-437C-B79C-09C129386A2F}"/>
              </a:ext>
            </a:extLst>
          </p:cNvPr>
          <p:cNvGrpSpPr>
            <a:grpSpLocks/>
          </p:cNvGrpSpPr>
          <p:nvPr/>
        </p:nvGrpSpPr>
        <p:grpSpPr bwMode="auto">
          <a:xfrm>
            <a:off x="4814888" y="1212850"/>
            <a:ext cx="400050" cy="1746250"/>
            <a:chOff x="2400" y="864"/>
            <a:chExt cx="252" cy="1100"/>
          </a:xfrm>
        </p:grpSpPr>
        <p:sp>
          <p:nvSpPr>
            <p:cNvPr id="53320" name="Line 4">
              <a:extLst>
                <a:ext uri="{FF2B5EF4-FFF2-40B4-BE49-F238E27FC236}">
                  <a16:creationId xmlns:a16="http://schemas.microsoft.com/office/drawing/2014/main" id="{6090BF46-2D37-4BAC-B5DB-FC1378187A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640" y="960"/>
              <a:ext cx="12" cy="1004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3321" name="Object 5">
              <a:extLst>
                <a:ext uri="{FF2B5EF4-FFF2-40B4-BE49-F238E27FC236}">
                  <a16:creationId xmlns:a16="http://schemas.microsoft.com/office/drawing/2014/main" id="{950009E9-20C6-4E9C-B5D0-255045A9C5F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00" y="864"/>
            <a:ext cx="216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87" name="公式" r:id="rId4" imgW="215806" imgH="228501" progId="Equation.3">
                    <p:embed/>
                  </p:oleObj>
                </mc:Choice>
                <mc:Fallback>
                  <p:oleObj name="公式" r:id="rId4" imgW="215806" imgH="228501" progId="Equation.3">
                    <p:embed/>
                    <p:pic>
                      <p:nvPicPr>
                        <p:cNvPr id="53321" name="Object 5">
                          <a:extLst>
                            <a:ext uri="{FF2B5EF4-FFF2-40B4-BE49-F238E27FC236}">
                              <a16:creationId xmlns:a16="http://schemas.microsoft.com/office/drawing/2014/main" id="{950009E9-20C6-4E9C-B5D0-255045A9C5F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0" y="864"/>
                          <a:ext cx="216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6">
            <a:extLst>
              <a:ext uri="{FF2B5EF4-FFF2-40B4-BE49-F238E27FC236}">
                <a16:creationId xmlns:a16="http://schemas.microsoft.com/office/drawing/2014/main" id="{0B3F98D3-76FF-449B-AE87-8E72A70C8986}"/>
              </a:ext>
            </a:extLst>
          </p:cNvPr>
          <p:cNvGrpSpPr>
            <a:grpSpLocks/>
          </p:cNvGrpSpPr>
          <p:nvPr/>
        </p:nvGrpSpPr>
        <p:grpSpPr bwMode="auto">
          <a:xfrm>
            <a:off x="5213350" y="2959100"/>
            <a:ext cx="1955800" cy="387350"/>
            <a:chOff x="2219" y="1772"/>
            <a:chExt cx="1232" cy="244"/>
          </a:xfrm>
        </p:grpSpPr>
        <p:sp>
          <p:nvSpPr>
            <p:cNvPr id="53318" name="Line 7">
              <a:extLst>
                <a:ext uri="{FF2B5EF4-FFF2-40B4-BE49-F238E27FC236}">
                  <a16:creationId xmlns:a16="http://schemas.microsoft.com/office/drawing/2014/main" id="{14BC4D89-6989-4364-8F5F-83C67226F0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9" y="1772"/>
              <a:ext cx="1189" cy="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3319" name="Object 8">
              <a:extLst>
                <a:ext uri="{FF2B5EF4-FFF2-40B4-BE49-F238E27FC236}">
                  <a16:creationId xmlns:a16="http://schemas.microsoft.com/office/drawing/2014/main" id="{0E7D333B-2FD8-497B-A79F-577450911C8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12" y="1776"/>
            <a:ext cx="139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88" name="公式" r:id="rId6" imgW="101797" imgH="165144" progId="Equation.3">
                    <p:embed/>
                  </p:oleObj>
                </mc:Choice>
                <mc:Fallback>
                  <p:oleObj name="公式" r:id="rId6" imgW="101797" imgH="165144" progId="Equation.3">
                    <p:embed/>
                    <p:pic>
                      <p:nvPicPr>
                        <p:cNvPr id="53319" name="Object 8">
                          <a:extLst>
                            <a:ext uri="{FF2B5EF4-FFF2-40B4-BE49-F238E27FC236}">
                              <a16:creationId xmlns:a16="http://schemas.microsoft.com/office/drawing/2014/main" id="{0E7D333B-2FD8-497B-A79F-577450911C8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1776"/>
                          <a:ext cx="139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9">
            <a:extLst>
              <a:ext uri="{FF2B5EF4-FFF2-40B4-BE49-F238E27FC236}">
                <a16:creationId xmlns:a16="http://schemas.microsoft.com/office/drawing/2014/main" id="{BCBDAE2B-CB52-4CBB-B0A2-8DA27A7E6C04}"/>
              </a:ext>
            </a:extLst>
          </p:cNvPr>
          <p:cNvGrpSpPr>
            <a:grpSpLocks/>
          </p:cNvGrpSpPr>
          <p:nvPr/>
        </p:nvGrpSpPr>
        <p:grpSpPr bwMode="auto">
          <a:xfrm>
            <a:off x="4357688" y="1898650"/>
            <a:ext cx="855662" cy="1066800"/>
            <a:chOff x="2112" y="1296"/>
            <a:chExt cx="539" cy="672"/>
          </a:xfrm>
        </p:grpSpPr>
        <p:graphicFrame>
          <p:nvGraphicFramePr>
            <p:cNvPr id="53316" name="Object 10">
              <a:extLst>
                <a:ext uri="{FF2B5EF4-FFF2-40B4-BE49-F238E27FC236}">
                  <a16:creationId xmlns:a16="http://schemas.microsoft.com/office/drawing/2014/main" id="{3FAAF4DE-8D46-4A86-8480-3DD76413359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12" y="1296"/>
            <a:ext cx="480" cy="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89" name="公式" r:id="rId8" imgW="558558" imgH="241195" progId="Equation.3">
                    <p:embed/>
                  </p:oleObj>
                </mc:Choice>
                <mc:Fallback>
                  <p:oleObj name="公式" r:id="rId8" imgW="558558" imgH="241195" progId="Equation.3">
                    <p:embed/>
                    <p:pic>
                      <p:nvPicPr>
                        <p:cNvPr id="53316" name="Object 10">
                          <a:extLst>
                            <a:ext uri="{FF2B5EF4-FFF2-40B4-BE49-F238E27FC236}">
                              <a16:creationId xmlns:a16="http://schemas.microsoft.com/office/drawing/2014/main" id="{3FAAF4DE-8D46-4A86-8480-3DD76413359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2" y="1296"/>
                          <a:ext cx="480" cy="2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317" name="Line 11">
              <a:extLst>
                <a:ext uri="{FF2B5EF4-FFF2-40B4-BE49-F238E27FC236}">
                  <a16:creationId xmlns:a16="http://schemas.microsoft.com/office/drawing/2014/main" id="{7B683A30-8E36-4256-8018-AF0E98FA73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640" y="1440"/>
              <a:ext cx="11" cy="52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7228" name="Line 12">
            <a:extLst>
              <a:ext uri="{FF2B5EF4-FFF2-40B4-BE49-F238E27FC236}">
                <a16:creationId xmlns:a16="http://schemas.microsoft.com/office/drawing/2014/main" id="{29D4D988-7377-47E8-9CCB-019D475BE61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272089" y="1365250"/>
            <a:ext cx="1587" cy="8382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 type="triangle" w="sm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" name="Group 13">
            <a:extLst>
              <a:ext uri="{FF2B5EF4-FFF2-40B4-BE49-F238E27FC236}">
                <a16:creationId xmlns:a16="http://schemas.microsoft.com/office/drawing/2014/main" id="{90F483CD-694A-4229-9630-7DDAC1074631}"/>
              </a:ext>
            </a:extLst>
          </p:cNvPr>
          <p:cNvGrpSpPr>
            <a:grpSpLocks/>
          </p:cNvGrpSpPr>
          <p:nvPr/>
        </p:nvGrpSpPr>
        <p:grpSpPr bwMode="auto">
          <a:xfrm>
            <a:off x="5203825" y="1822451"/>
            <a:ext cx="1614488" cy="1133475"/>
            <a:chOff x="2645" y="1248"/>
            <a:chExt cx="1017" cy="714"/>
          </a:xfrm>
        </p:grpSpPr>
        <p:graphicFrame>
          <p:nvGraphicFramePr>
            <p:cNvPr id="53314" name="Object 14">
              <a:extLst>
                <a:ext uri="{FF2B5EF4-FFF2-40B4-BE49-F238E27FC236}">
                  <a16:creationId xmlns:a16="http://schemas.microsoft.com/office/drawing/2014/main" id="{54FC01DF-CF09-4931-84ED-6701A01D823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56" y="1248"/>
            <a:ext cx="20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0" name="公式" r:id="rId10" imgW="139675" imgH="177756" progId="Equation.3">
                    <p:embed/>
                  </p:oleObj>
                </mc:Choice>
                <mc:Fallback>
                  <p:oleObj name="公式" r:id="rId10" imgW="139675" imgH="177756" progId="Equation.3">
                    <p:embed/>
                    <p:pic>
                      <p:nvPicPr>
                        <p:cNvPr id="53314" name="Object 14">
                          <a:extLst>
                            <a:ext uri="{FF2B5EF4-FFF2-40B4-BE49-F238E27FC236}">
                              <a16:creationId xmlns:a16="http://schemas.microsoft.com/office/drawing/2014/main" id="{54FC01DF-CF09-4931-84ED-6701A01D823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6" y="1248"/>
                          <a:ext cx="206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315" name="Line 15">
              <a:extLst>
                <a:ext uri="{FF2B5EF4-FFF2-40B4-BE49-F238E27FC236}">
                  <a16:creationId xmlns:a16="http://schemas.microsoft.com/office/drawing/2014/main" id="{DCAA63EC-6B36-4F65-81E1-9326F1CBCB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45" y="1440"/>
              <a:ext cx="811" cy="52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" name="Group 16">
            <a:extLst>
              <a:ext uri="{FF2B5EF4-FFF2-40B4-BE49-F238E27FC236}">
                <a16:creationId xmlns:a16="http://schemas.microsoft.com/office/drawing/2014/main" id="{4DE8E001-A622-4F06-8AD0-7A482AD04B1D}"/>
              </a:ext>
            </a:extLst>
          </p:cNvPr>
          <p:cNvGrpSpPr>
            <a:grpSpLocks/>
          </p:cNvGrpSpPr>
          <p:nvPr/>
        </p:nvGrpSpPr>
        <p:grpSpPr bwMode="auto">
          <a:xfrm>
            <a:off x="5213350" y="2959100"/>
            <a:ext cx="1354138" cy="463550"/>
            <a:chOff x="2651" y="1964"/>
            <a:chExt cx="853" cy="292"/>
          </a:xfrm>
        </p:grpSpPr>
        <p:graphicFrame>
          <p:nvGraphicFramePr>
            <p:cNvPr id="53312" name="Object 17">
              <a:extLst>
                <a:ext uri="{FF2B5EF4-FFF2-40B4-BE49-F238E27FC236}">
                  <a16:creationId xmlns:a16="http://schemas.microsoft.com/office/drawing/2014/main" id="{D3BC2F1B-AC1F-4B69-9002-CD500EC9B13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64" y="1968"/>
            <a:ext cx="24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1" name="公式" r:id="rId12" imgW="228600" imgH="228600" progId="Equation.3">
                    <p:embed/>
                  </p:oleObj>
                </mc:Choice>
                <mc:Fallback>
                  <p:oleObj name="公式" r:id="rId12" imgW="228600" imgH="228600" progId="Equation.3">
                    <p:embed/>
                    <p:pic>
                      <p:nvPicPr>
                        <p:cNvPr id="53312" name="Object 17">
                          <a:extLst>
                            <a:ext uri="{FF2B5EF4-FFF2-40B4-BE49-F238E27FC236}">
                              <a16:creationId xmlns:a16="http://schemas.microsoft.com/office/drawing/2014/main" id="{D3BC2F1B-AC1F-4B69-9002-CD500EC9B13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64" y="1968"/>
                          <a:ext cx="24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313" name="Line 18">
              <a:extLst>
                <a:ext uri="{FF2B5EF4-FFF2-40B4-BE49-F238E27FC236}">
                  <a16:creationId xmlns:a16="http://schemas.microsoft.com/office/drawing/2014/main" id="{9FAC7800-1478-4FF0-B2E3-D1AE81A7ED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1" y="1964"/>
              <a:ext cx="805" cy="4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7235" name="Text Box 19">
            <a:extLst>
              <a:ext uri="{FF2B5EF4-FFF2-40B4-BE49-F238E27FC236}">
                <a16:creationId xmlns:a16="http://schemas.microsoft.com/office/drawing/2014/main" id="{C0845742-CEBC-499D-823C-7E46E2C15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2088" y="3346450"/>
            <a:ext cx="181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</a:t>
            </a:r>
            <a:r>
              <a:rPr lang="zh-CN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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&gt;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0 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感性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</a:p>
        </p:txBody>
      </p:sp>
      <p:sp>
        <p:nvSpPr>
          <p:cNvPr id="137236" name="Rectangle 20">
            <a:extLst>
              <a:ext uri="{FF2B5EF4-FFF2-40B4-BE49-F238E27FC236}">
                <a16:creationId xmlns:a16="http://schemas.microsoft.com/office/drawing/2014/main" id="{F70C1D56-DA1A-487F-87C3-47E92D8EB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688" y="2432050"/>
            <a:ext cx="1123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b="1" i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r>
              <a:rPr lang="en-US" altLang="zh-CN" sz="2400" b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&gt;</a:t>
            </a:r>
            <a:r>
              <a:rPr lang="en-US" altLang="zh-CN" sz="2400" b="1" i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b="1" i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</a:p>
        </p:txBody>
      </p:sp>
      <p:sp>
        <p:nvSpPr>
          <p:cNvPr id="137237" name="AutoShape 21" descr="40%">
            <a:extLst>
              <a:ext uri="{FF2B5EF4-FFF2-40B4-BE49-F238E27FC236}">
                <a16:creationId xmlns:a16="http://schemas.microsoft.com/office/drawing/2014/main" id="{211A1632-6CE4-483F-834F-E1C71D462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0825" y="1052513"/>
            <a:ext cx="1447800" cy="533400"/>
          </a:xfrm>
          <a:prstGeom prst="wedgeRoundRectCallout">
            <a:avLst>
              <a:gd name="adj1" fmla="val -35528"/>
              <a:gd name="adj2" fmla="val 291963"/>
              <a:gd name="adj3" fmla="val 16667"/>
            </a:avLst>
          </a:prstGeom>
          <a:pattFill prst="pct40">
            <a:fgClr>
              <a:srgbClr val="FFFF00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762000"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参考相量</a:t>
            </a:r>
          </a:p>
        </p:txBody>
      </p:sp>
      <p:sp>
        <p:nvSpPr>
          <p:cNvPr id="137238" name="Text Box 22" descr="40%">
            <a:extLst>
              <a:ext uri="{FF2B5EF4-FFF2-40B4-BE49-F238E27FC236}">
                <a16:creationId xmlns:a16="http://schemas.microsoft.com/office/drawing/2014/main" id="{4030E7F2-2A00-4D6D-A0B0-38D8FE369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6101" y="4205288"/>
            <a:ext cx="31607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由电压三角形可得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</a:p>
        </p:txBody>
      </p:sp>
      <p:grpSp>
        <p:nvGrpSpPr>
          <p:cNvPr id="7" name="Group 23">
            <a:extLst>
              <a:ext uri="{FF2B5EF4-FFF2-40B4-BE49-F238E27FC236}">
                <a16:creationId xmlns:a16="http://schemas.microsoft.com/office/drawing/2014/main" id="{1F4CDC6E-C15B-4E5A-90B2-6A00B8557DFC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4876800"/>
            <a:ext cx="2438400" cy="1106488"/>
            <a:chOff x="3456" y="3072"/>
            <a:chExt cx="1632" cy="741"/>
          </a:xfrm>
        </p:grpSpPr>
        <p:graphicFrame>
          <p:nvGraphicFramePr>
            <p:cNvPr id="53310" name="Object 24" descr="40%">
              <a:extLst>
                <a:ext uri="{FF2B5EF4-FFF2-40B4-BE49-F238E27FC236}">
                  <a16:creationId xmlns:a16="http://schemas.microsoft.com/office/drawing/2014/main" id="{D7AB17B6-818E-4EFE-A16B-E19FF473A27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56" y="3072"/>
            <a:ext cx="1632" cy="3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2" name="Equation" r:id="rId14" imgW="774527" imgH="190369" progId="Equation.3">
                    <p:embed/>
                  </p:oleObj>
                </mc:Choice>
                <mc:Fallback>
                  <p:oleObj name="Equation" r:id="rId14" imgW="774527" imgH="190369" progId="Equation.3">
                    <p:embed/>
                    <p:pic>
                      <p:nvPicPr>
                        <p:cNvPr id="53310" name="Object 24" descr="40%">
                          <a:extLst>
                            <a:ext uri="{FF2B5EF4-FFF2-40B4-BE49-F238E27FC236}">
                              <a16:creationId xmlns:a16="http://schemas.microsoft.com/office/drawing/2014/main" id="{D7AB17B6-818E-4EFE-A16B-E19FF473A27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6" y="3072"/>
                          <a:ext cx="1632" cy="379"/>
                        </a:xfrm>
                        <a:prstGeom prst="rect">
                          <a:avLst/>
                        </a:prstGeom>
                        <a:blipFill dpi="0" rotWithShape="0">
                          <a:blip r:embed="rId16"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311" name="Object 25" descr="40%">
              <a:extLst>
                <a:ext uri="{FF2B5EF4-FFF2-40B4-BE49-F238E27FC236}">
                  <a16:creationId xmlns:a16="http://schemas.microsoft.com/office/drawing/2014/main" id="{85AF9A70-6AE4-49EF-A69F-085342BE3A3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56" y="3408"/>
            <a:ext cx="1632" cy="4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3" name="Equation" r:id="rId17" imgW="749275" imgH="203375" progId="Equation.3">
                    <p:embed/>
                  </p:oleObj>
                </mc:Choice>
                <mc:Fallback>
                  <p:oleObj name="Equation" r:id="rId17" imgW="749275" imgH="203375" progId="Equation.3">
                    <p:embed/>
                    <p:pic>
                      <p:nvPicPr>
                        <p:cNvPr id="53311" name="Object 25" descr="40%">
                          <a:extLst>
                            <a:ext uri="{FF2B5EF4-FFF2-40B4-BE49-F238E27FC236}">
                              <a16:creationId xmlns:a16="http://schemas.microsoft.com/office/drawing/2014/main" id="{85AF9A70-6AE4-49EF-A69F-085342BE3A3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6" y="3408"/>
                          <a:ext cx="1632" cy="405"/>
                        </a:xfrm>
                        <a:prstGeom prst="rect">
                          <a:avLst/>
                        </a:prstGeom>
                        <a:blipFill dpi="0" rotWithShape="0">
                          <a:blip r:embed="rId16"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26">
            <a:extLst>
              <a:ext uri="{FF2B5EF4-FFF2-40B4-BE49-F238E27FC236}">
                <a16:creationId xmlns:a16="http://schemas.microsoft.com/office/drawing/2014/main" id="{34833601-20FE-43F3-90EA-D04D444CBFB8}"/>
              </a:ext>
            </a:extLst>
          </p:cNvPr>
          <p:cNvGrpSpPr>
            <a:grpSpLocks/>
          </p:cNvGrpSpPr>
          <p:nvPr/>
        </p:nvGrpSpPr>
        <p:grpSpPr bwMode="auto">
          <a:xfrm>
            <a:off x="2743201" y="3962400"/>
            <a:ext cx="3717925" cy="1981200"/>
            <a:chOff x="768" y="2496"/>
            <a:chExt cx="2342" cy="1248"/>
          </a:xfrm>
        </p:grpSpPr>
        <p:sp>
          <p:nvSpPr>
            <p:cNvPr id="53301" name="Line 27">
              <a:extLst>
                <a:ext uri="{FF2B5EF4-FFF2-40B4-BE49-F238E27FC236}">
                  <a16:creationId xmlns:a16="http://schemas.microsoft.com/office/drawing/2014/main" id="{D00B64FD-C087-4C06-B665-31AF8898C6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01" y="2751"/>
              <a:ext cx="0" cy="745"/>
            </a:xfrm>
            <a:prstGeom prst="line">
              <a:avLst/>
            </a:prstGeom>
            <a:noFill/>
            <a:ln w="38100">
              <a:solidFill>
                <a:srgbClr val="007A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3302" name="Object 28">
              <a:extLst>
                <a:ext uri="{FF2B5EF4-FFF2-40B4-BE49-F238E27FC236}">
                  <a16:creationId xmlns:a16="http://schemas.microsoft.com/office/drawing/2014/main" id="{9D87519B-D8C3-4F10-8D5A-324F7159DE0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76" y="2496"/>
            <a:ext cx="210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4" name="公式" r:id="rId19" imgW="139675" imgH="177756" progId="Equation.3">
                    <p:embed/>
                  </p:oleObj>
                </mc:Choice>
                <mc:Fallback>
                  <p:oleObj name="公式" r:id="rId19" imgW="139675" imgH="177756" progId="Equation.3">
                    <p:embed/>
                    <p:pic>
                      <p:nvPicPr>
                        <p:cNvPr id="53302" name="Object 28">
                          <a:extLst>
                            <a:ext uri="{FF2B5EF4-FFF2-40B4-BE49-F238E27FC236}">
                              <a16:creationId xmlns:a16="http://schemas.microsoft.com/office/drawing/2014/main" id="{9D87519B-D8C3-4F10-8D5A-324F7159DE0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6" y="2496"/>
                          <a:ext cx="210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303" name="Line 29">
              <a:extLst>
                <a:ext uri="{FF2B5EF4-FFF2-40B4-BE49-F238E27FC236}">
                  <a16:creationId xmlns:a16="http://schemas.microsoft.com/office/drawing/2014/main" id="{76F3870B-1F14-4A15-9959-6332482A42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8" y="2751"/>
              <a:ext cx="1232" cy="75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3304" name="Object 30">
              <a:extLst>
                <a:ext uri="{FF2B5EF4-FFF2-40B4-BE49-F238E27FC236}">
                  <a16:creationId xmlns:a16="http://schemas.microsoft.com/office/drawing/2014/main" id="{DD0FC856-038F-478A-B0E6-DA58F70CB34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92" y="3413"/>
            <a:ext cx="292" cy="3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5" name="公式" r:id="rId21" imgW="228600" imgH="228600" progId="Equation.3">
                    <p:embed/>
                  </p:oleObj>
                </mc:Choice>
                <mc:Fallback>
                  <p:oleObj name="公式" r:id="rId21" imgW="228600" imgH="228600" progId="Equation.3">
                    <p:embed/>
                    <p:pic>
                      <p:nvPicPr>
                        <p:cNvPr id="53304" name="Object 30">
                          <a:extLst>
                            <a:ext uri="{FF2B5EF4-FFF2-40B4-BE49-F238E27FC236}">
                              <a16:creationId xmlns:a16="http://schemas.microsoft.com/office/drawing/2014/main" id="{DD0FC856-038F-478A-B0E6-DA58F70CB34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2" y="3413"/>
                          <a:ext cx="292" cy="3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305" name="Line 31">
              <a:extLst>
                <a:ext uri="{FF2B5EF4-FFF2-40B4-BE49-F238E27FC236}">
                  <a16:creationId xmlns:a16="http://schemas.microsoft.com/office/drawing/2014/main" id="{FC0E444B-193C-4443-9D01-0FC28D135F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3496"/>
              <a:ext cx="12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3306" name="Object 32">
              <a:extLst>
                <a:ext uri="{FF2B5EF4-FFF2-40B4-BE49-F238E27FC236}">
                  <a16:creationId xmlns:a16="http://schemas.microsoft.com/office/drawing/2014/main" id="{F8ED67B4-7230-498D-960B-D487AC08FAD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31" y="2751"/>
            <a:ext cx="624" cy="3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6" name="公式" r:id="rId22" imgW="558558" imgH="241195" progId="Equation.3">
                    <p:embed/>
                  </p:oleObj>
                </mc:Choice>
                <mc:Fallback>
                  <p:oleObj name="公式" r:id="rId22" imgW="558558" imgH="241195" progId="Equation.3">
                    <p:embed/>
                    <p:pic>
                      <p:nvPicPr>
                        <p:cNvPr id="53306" name="Object 32">
                          <a:extLst>
                            <a:ext uri="{FF2B5EF4-FFF2-40B4-BE49-F238E27FC236}">
                              <a16:creationId xmlns:a16="http://schemas.microsoft.com/office/drawing/2014/main" id="{F8ED67B4-7230-498D-960B-D487AC08FAD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31" y="2751"/>
                          <a:ext cx="624" cy="3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307" name="Arc 33">
              <a:extLst>
                <a:ext uri="{FF2B5EF4-FFF2-40B4-BE49-F238E27FC236}">
                  <a16:creationId xmlns:a16="http://schemas.microsoft.com/office/drawing/2014/main" id="{035B7BAF-AFAD-4C42-A9FA-69723339B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264"/>
              <a:ext cx="53" cy="219"/>
            </a:xfrm>
            <a:custGeom>
              <a:avLst/>
              <a:gdLst>
                <a:gd name="T0" fmla="*/ 0 w 21600"/>
                <a:gd name="T1" fmla="*/ 0 h 23297"/>
                <a:gd name="T2" fmla="*/ 0 w 21600"/>
                <a:gd name="T3" fmla="*/ 0 h 23297"/>
                <a:gd name="T4" fmla="*/ 0 w 21600"/>
                <a:gd name="T5" fmla="*/ 0 h 23297"/>
                <a:gd name="T6" fmla="*/ 0 60000 65536"/>
                <a:gd name="T7" fmla="*/ 0 60000 65536"/>
                <a:gd name="T8" fmla="*/ 0 60000 65536"/>
                <a:gd name="T9" fmla="*/ 0 w 21600"/>
                <a:gd name="T10" fmla="*/ 0 h 23297"/>
                <a:gd name="T11" fmla="*/ 21600 w 21600"/>
                <a:gd name="T12" fmla="*/ 23297 h 232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329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2166"/>
                    <a:pt x="21577" y="22732"/>
                    <a:pt x="21533" y="23297"/>
                  </a:cubicBezTo>
                </a:path>
                <a:path w="21600" h="2329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2166"/>
                    <a:pt x="21577" y="22732"/>
                    <a:pt x="21533" y="23297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 cap="rnd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3308" name="Object 34">
              <a:extLst>
                <a:ext uri="{FF2B5EF4-FFF2-40B4-BE49-F238E27FC236}">
                  <a16:creationId xmlns:a16="http://schemas.microsoft.com/office/drawing/2014/main" id="{175CFB62-C392-4B5D-A8F7-7F4E994C115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44" y="3165"/>
            <a:ext cx="313" cy="3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7" name="Equation" r:id="rId23" imgW="114423" imgH="139525" progId="Equation.3">
                    <p:embed/>
                  </p:oleObj>
                </mc:Choice>
                <mc:Fallback>
                  <p:oleObj name="Equation" r:id="rId23" imgW="114423" imgH="139525" progId="Equation.3">
                    <p:embed/>
                    <p:pic>
                      <p:nvPicPr>
                        <p:cNvPr id="53308" name="Object 34">
                          <a:extLst>
                            <a:ext uri="{FF2B5EF4-FFF2-40B4-BE49-F238E27FC236}">
                              <a16:creationId xmlns:a16="http://schemas.microsoft.com/office/drawing/2014/main" id="{175CFB62-C392-4B5D-A8F7-7F4E994C115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4" y="3165"/>
                          <a:ext cx="313" cy="3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309" name="Object 35">
              <a:extLst>
                <a:ext uri="{FF2B5EF4-FFF2-40B4-BE49-F238E27FC236}">
                  <a16:creationId xmlns:a16="http://schemas.microsoft.com/office/drawing/2014/main" id="{FFD844AB-28F6-4E8F-BB9C-B9C4ADC0425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49" y="2773"/>
            <a:ext cx="461" cy="2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8" name="公式" r:id="rId25" imgW="355446" imgH="228501" progId="Equation.3">
                    <p:embed/>
                  </p:oleObj>
                </mc:Choice>
                <mc:Fallback>
                  <p:oleObj name="公式" r:id="rId25" imgW="355446" imgH="228501" progId="Equation.3">
                    <p:embed/>
                    <p:pic>
                      <p:nvPicPr>
                        <p:cNvPr id="53309" name="Object 35">
                          <a:extLst>
                            <a:ext uri="{FF2B5EF4-FFF2-40B4-BE49-F238E27FC236}">
                              <a16:creationId xmlns:a16="http://schemas.microsoft.com/office/drawing/2014/main" id="{FFD844AB-28F6-4E8F-BB9C-B9C4ADC0425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9" y="2773"/>
                          <a:ext cx="461" cy="2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7252" name="AutoShape 36" descr="40%">
            <a:extLst>
              <a:ext uri="{FF2B5EF4-FFF2-40B4-BE49-F238E27FC236}">
                <a16:creationId xmlns:a16="http://schemas.microsoft.com/office/drawing/2014/main" id="{7635CB45-A1AE-4669-90D5-219D903BD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5257800"/>
            <a:ext cx="1257300" cy="908050"/>
          </a:xfrm>
          <a:prstGeom prst="wedgeRoundRectCallout">
            <a:avLst>
              <a:gd name="adj1" fmla="val -141287"/>
              <a:gd name="adj2" fmla="val -68356"/>
              <a:gd name="adj3" fmla="val 16667"/>
            </a:avLst>
          </a:prstGeom>
          <a:pattFill prst="pct40">
            <a:fgClr>
              <a:srgbClr val="FFCCCC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762000"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电压</a:t>
            </a:r>
          </a:p>
          <a:p>
            <a:pPr algn="ctr" defTabSz="762000"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三角形</a:t>
            </a:r>
          </a:p>
        </p:txBody>
      </p:sp>
      <p:grpSp>
        <p:nvGrpSpPr>
          <p:cNvPr id="9" name="Group 37">
            <a:extLst>
              <a:ext uri="{FF2B5EF4-FFF2-40B4-BE49-F238E27FC236}">
                <a16:creationId xmlns:a16="http://schemas.microsoft.com/office/drawing/2014/main" id="{CFDC202B-AF71-409C-90C9-65EDAB810DE5}"/>
              </a:ext>
            </a:extLst>
          </p:cNvPr>
          <p:cNvGrpSpPr>
            <a:grpSpLocks/>
          </p:cNvGrpSpPr>
          <p:nvPr/>
        </p:nvGrpSpPr>
        <p:grpSpPr bwMode="auto">
          <a:xfrm>
            <a:off x="5195888" y="2127250"/>
            <a:ext cx="1295400" cy="838200"/>
            <a:chOff x="3018" y="1344"/>
            <a:chExt cx="1158" cy="720"/>
          </a:xfrm>
        </p:grpSpPr>
        <p:sp>
          <p:nvSpPr>
            <p:cNvPr id="53299" name="Line 38">
              <a:extLst>
                <a:ext uri="{FF2B5EF4-FFF2-40B4-BE49-F238E27FC236}">
                  <a16:creationId xmlns:a16="http://schemas.microsoft.com/office/drawing/2014/main" id="{2D98C2DF-F3D3-4CD4-B4C4-32810D5C8F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18" y="1359"/>
              <a:ext cx="113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300" name="Line 39">
              <a:extLst>
                <a:ext uri="{FF2B5EF4-FFF2-40B4-BE49-F238E27FC236}">
                  <a16:creationId xmlns:a16="http://schemas.microsoft.com/office/drawing/2014/main" id="{99887568-C217-4537-B100-1A0F31BE0A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6" y="1344"/>
              <a:ext cx="0" cy="7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" name="Group 40">
            <a:extLst>
              <a:ext uri="{FF2B5EF4-FFF2-40B4-BE49-F238E27FC236}">
                <a16:creationId xmlns:a16="http://schemas.microsoft.com/office/drawing/2014/main" id="{C3DAE712-EEEF-4AAB-AF28-6FD747034922}"/>
              </a:ext>
            </a:extLst>
          </p:cNvPr>
          <p:cNvGrpSpPr>
            <a:grpSpLocks/>
          </p:cNvGrpSpPr>
          <p:nvPr/>
        </p:nvGrpSpPr>
        <p:grpSpPr bwMode="auto">
          <a:xfrm>
            <a:off x="4748213" y="2965450"/>
            <a:ext cx="457200" cy="844550"/>
            <a:chOff x="2352" y="1968"/>
            <a:chExt cx="288" cy="532"/>
          </a:xfrm>
        </p:grpSpPr>
        <p:graphicFrame>
          <p:nvGraphicFramePr>
            <p:cNvPr id="53297" name="Object 41">
              <a:extLst>
                <a:ext uri="{FF2B5EF4-FFF2-40B4-BE49-F238E27FC236}">
                  <a16:creationId xmlns:a16="http://schemas.microsoft.com/office/drawing/2014/main" id="{F3309D30-34E3-4886-A95D-264171728C3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52" y="2208"/>
            <a:ext cx="277" cy="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9" name="公式" r:id="rId27" imgW="228600" imgH="241300" progId="Equation.3">
                    <p:embed/>
                  </p:oleObj>
                </mc:Choice>
                <mc:Fallback>
                  <p:oleObj name="公式" r:id="rId27" imgW="228600" imgH="241300" progId="Equation.3">
                    <p:embed/>
                    <p:pic>
                      <p:nvPicPr>
                        <p:cNvPr id="53297" name="Object 41">
                          <a:extLst>
                            <a:ext uri="{FF2B5EF4-FFF2-40B4-BE49-F238E27FC236}">
                              <a16:creationId xmlns:a16="http://schemas.microsoft.com/office/drawing/2014/main" id="{F3309D30-34E3-4886-A95D-264171728C3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2208"/>
                          <a:ext cx="277" cy="2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98" name="Line 42">
              <a:extLst>
                <a:ext uri="{FF2B5EF4-FFF2-40B4-BE49-F238E27FC236}">
                  <a16:creationId xmlns:a16="http://schemas.microsoft.com/office/drawing/2014/main" id="{2FA9A8BD-BDEE-4886-9D95-F92108955D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1968"/>
              <a:ext cx="0" cy="43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43">
            <a:extLst>
              <a:ext uri="{FF2B5EF4-FFF2-40B4-BE49-F238E27FC236}">
                <a16:creationId xmlns:a16="http://schemas.microsoft.com/office/drawing/2014/main" id="{F13C5AE7-AF79-414B-9820-DCDDB4528F93}"/>
              </a:ext>
            </a:extLst>
          </p:cNvPr>
          <p:cNvGrpSpPr>
            <a:grpSpLocks/>
          </p:cNvGrpSpPr>
          <p:nvPr/>
        </p:nvGrpSpPr>
        <p:grpSpPr bwMode="auto">
          <a:xfrm>
            <a:off x="8531226" y="1822450"/>
            <a:ext cx="1897063" cy="387350"/>
            <a:chOff x="4224" y="1056"/>
            <a:chExt cx="1195" cy="244"/>
          </a:xfrm>
        </p:grpSpPr>
        <p:sp>
          <p:nvSpPr>
            <p:cNvPr id="53295" name="Line 44">
              <a:extLst>
                <a:ext uri="{FF2B5EF4-FFF2-40B4-BE49-F238E27FC236}">
                  <a16:creationId xmlns:a16="http://schemas.microsoft.com/office/drawing/2014/main" id="{2880CBAE-21E1-4546-BD42-3F94D1796D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4" y="1296"/>
              <a:ext cx="1189" cy="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3296" name="Object 45">
              <a:extLst>
                <a:ext uri="{FF2B5EF4-FFF2-40B4-BE49-F238E27FC236}">
                  <a16:creationId xmlns:a16="http://schemas.microsoft.com/office/drawing/2014/main" id="{DA64BAD9-EBDC-4BCD-8822-FDD2DA8CC97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80" y="1056"/>
            <a:ext cx="139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00" name="公式" r:id="rId29" imgW="101797" imgH="165144" progId="Equation.3">
                    <p:embed/>
                  </p:oleObj>
                </mc:Choice>
                <mc:Fallback>
                  <p:oleObj name="公式" r:id="rId29" imgW="101797" imgH="165144" progId="Equation.3">
                    <p:embed/>
                    <p:pic>
                      <p:nvPicPr>
                        <p:cNvPr id="53296" name="Object 45">
                          <a:extLst>
                            <a:ext uri="{FF2B5EF4-FFF2-40B4-BE49-F238E27FC236}">
                              <a16:creationId xmlns:a16="http://schemas.microsoft.com/office/drawing/2014/main" id="{DA64BAD9-EBDC-4BCD-8822-FDD2DA8CC97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0" y="1056"/>
                          <a:ext cx="139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oup 46">
            <a:extLst>
              <a:ext uri="{FF2B5EF4-FFF2-40B4-BE49-F238E27FC236}">
                <a16:creationId xmlns:a16="http://schemas.microsoft.com/office/drawing/2014/main" id="{DA06D817-9E94-4A7F-BEB9-976352C644C5}"/>
              </a:ext>
            </a:extLst>
          </p:cNvPr>
          <p:cNvGrpSpPr>
            <a:grpSpLocks/>
          </p:cNvGrpSpPr>
          <p:nvPr/>
        </p:nvGrpSpPr>
        <p:grpSpPr bwMode="auto">
          <a:xfrm>
            <a:off x="8531225" y="1746250"/>
            <a:ext cx="1447800" cy="463550"/>
            <a:chOff x="4128" y="2544"/>
            <a:chExt cx="912" cy="292"/>
          </a:xfrm>
        </p:grpSpPr>
        <p:graphicFrame>
          <p:nvGraphicFramePr>
            <p:cNvPr id="53293" name="Object 47">
              <a:extLst>
                <a:ext uri="{FF2B5EF4-FFF2-40B4-BE49-F238E27FC236}">
                  <a16:creationId xmlns:a16="http://schemas.microsoft.com/office/drawing/2014/main" id="{151A6543-9C84-4761-ADE1-E47F523CB9F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0" y="2544"/>
            <a:ext cx="24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01" name="公式" r:id="rId31" imgW="228600" imgH="228600" progId="Equation.3">
                    <p:embed/>
                  </p:oleObj>
                </mc:Choice>
                <mc:Fallback>
                  <p:oleObj name="公式" r:id="rId31" imgW="228600" imgH="228600" progId="Equation.3">
                    <p:embed/>
                    <p:pic>
                      <p:nvPicPr>
                        <p:cNvPr id="53293" name="Object 47">
                          <a:extLst>
                            <a:ext uri="{FF2B5EF4-FFF2-40B4-BE49-F238E27FC236}">
                              <a16:creationId xmlns:a16="http://schemas.microsoft.com/office/drawing/2014/main" id="{151A6543-9C84-4761-ADE1-E47F523CB9F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" y="2544"/>
                          <a:ext cx="24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94" name="Line 48">
              <a:extLst>
                <a:ext uri="{FF2B5EF4-FFF2-40B4-BE49-F238E27FC236}">
                  <a16:creationId xmlns:a16="http://schemas.microsoft.com/office/drawing/2014/main" id="{D9D15B87-7B04-4390-BE2E-EBEFF42A89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2832"/>
              <a:ext cx="805" cy="4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7265" name="Text Box 49">
            <a:extLst>
              <a:ext uri="{FF2B5EF4-FFF2-40B4-BE49-F238E27FC236}">
                <a16:creationId xmlns:a16="http://schemas.microsoft.com/office/drawing/2014/main" id="{5F546D96-1DE2-4F23-8278-6B20D66EB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9338" y="3352800"/>
            <a:ext cx="181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</a:t>
            </a:r>
            <a:r>
              <a:rPr lang="zh-CN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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&lt;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0 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容性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</a:p>
        </p:txBody>
      </p:sp>
      <p:sp>
        <p:nvSpPr>
          <p:cNvPr id="137266" name="Rectangle 50">
            <a:extLst>
              <a:ext uri="{FF2B5EF4-FFF2-40B4-BE49-F238E27FC236}">
                <a16:creationId xmlns:a16="http://schemas.microsoft.com/office/drawing/2014/main" id="{F8117974-0823-4ACA-837C-98EB5B279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4425" y="2279650"/>
            <a:ext cx="1123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b="1" i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r>
              <a:rPr lang="en-US" altLang="zh-CN" sz="2400" b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&lt;</a:t>
            </a:r>
            <a:r>
              <a:rPr lang="en-US" altLang="zh-CN" sz="2400" b="1" i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b="1" i="1" baseline="-2500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</a:p>
        </p:txBody>
      </p:sp>
      <p:grpSp>
        <p:nvGrpSpPr>
          <p:cNvPr id="13" name="Group 51">
            <a:extLst>
              <a:ext uri="{FF2B5EF4-FFF2-40B4-BE49-F238E27FC236}">
                <a16:creationId xmlns:a16="http://schemas.microsoft.com/office/drawing/2014/main" id="{F63116EF-BB4B-4DCB-8EAE-5B10FCB302B9}"/>
              </a:ext>
            </a:extLst>
          </p:cNvPr>
          <p:cNvGrpSpPr>
            <a:grpSpLocks/>
          </p:cNvGrpSpPr>
          <p:nvPr/>
        </p:nvGrpSpPr>
        <p:grpSpPr bwMode="auto">
          <a:xfrm>
            <a:off x="8531225" y="2203450"/>
            <a:ext cx="1295400" cy="838200"/>
            <a:chOff x="4224" y="1296"/>
            <a:chExt cx="816" cy="528"/>
          </a:xfrm>
        </p:grpSpPr>
        <p:sp>
          <p:nvSpPr>
            <p:cNvPr id="53291" name="Line 52">
              <a:extLst>
                <a:ext uri="{FF2B5EF4-FFF2-40B4-BE49-F238E27FC236}">
                  <a16:creationId xmlns:a16="http://schemas.microsoft.com/office/drawing/2014/main" id="{C0801DD1-E1DF-407D-98CB-3DBFD2D3D6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4" y="1824"/>
              <a:ext cx="80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292" name="Line 53">
              <a:extLst>
                <a:ext uri="{FF2B5EF4-FFF2-40B4-BE49-F238E27FC236}">
                  <a16:creationId xmlns:a16="http://schemas.microsoft.com/office/drawing/2014/main" id="{4CDDF590-B181-4D82-BEC6-DC1D482007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0" y="1296"/>
              <a:ext cx="0" cy="528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4" name="Group 54">
            <a:extLst>
              <a:ext uri="{FF2B5EF4-FFF2-40B4-BE49-F238E27FC236}">
                <a16:creationId xmlns:a16="http://schemas.microsoft.com/office/drawing/2014/main" id="{671905A6-A0B1-47C5-8E55-D0A8AA7E9088}"/>
              </a:ext>
            </a:extLst>
          </p:cNvPr>
          <p:cNvGrpSpPr>
            <a:grpSpLocks/>
          </p:cNvGrpSpPr>
          <p:nvPr/>
        </p:nvGrpSpPr>
        <p:grpSpPr bwMode="auto">
          <a:xfrm>
            <a:off x="5514976" y="2660650"/>
            <a:ext cx="468313" cy="381000"/>
            <a:chOff x="2514" y="1676"/>
            <a:chExt cx="295" cy="240"/>
          </a:xfrm>
        </p:grpSpPr>
        <p:graphicFrame>
          <p:nvGraphicFramePr>
            <p:cNvPr id="53289" name="Object 55">
              <a:extLst>
                <a:ext uri="{FF2B5EF4-FFF2-40B4-BE49-F238E27FC236}">
                  <a16:creationId xmlns:a16="http://schemas.microsoft.com/office/drawing/2014/main" id="{59923F88-D5C5-4AFB-99B9-AD52EEC1471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53" y="1676"/>
            <a:ext cx="25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02" name="Equation" r:id="rId32" imgW="114423" imgH="139525" progId="Equation.3">
                    <p:embed/>
                  </p:oleObj>
                </mc:Choice>
                <mc:Fallback>
                  <p:oleObj name="Equation" r:id="rId32" imgW="114423" imgH="139525" progId="Equation.3">
                    <p:embed/>
                    <p:pic>
                      <p:nvPicPr>
                        <p:cNvPr id="53289" name="Object 55">
                          <a:extLst>
                            <a:ext uri="{FF2B5EF4-FFF2-40B4-BE49-F238E27FC236}">
                              <a16:creationId xmlns:a16="http://schemas.microsoft.com/office/drawing/2014/main" id="{59923F88-D5C5-4AFB-99B9-AD52EEC1471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3" y="1676"/>
                          <a:ext cx="256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90" name="Freeform 56">
              <a:extLst>
                <a:ext uri="{FF2B5EF4-FFF2-40B4-BE49-F238E27FC236}">
                  <a16:creationId xmlns:a16="http://schemas.microsoft.com/office/drawing/2014/main" id="{62D71539-28AF-43C7-A6F2-5D709C3B7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731"/>
              <a:ext cx="63" cy="126"/>
            </a:xfrm>
            <a:custGeom>
              <a:avLst/>
              <a:gdLst>
                <a:gd name="T0" fmla="*/ 0 w 63"/>
                <a:gd name="T1" fmla="*/ 0 h 126"/>
                <a:gd name="T2" fmla="*/ 63 w 63"/>
                <a:gd name="T3" fmla="*/ 126 h 126"/>
                <a:gd name="T4" fmla="*/ 0 60000 65536"/>
                <a:gd name="T5" fmla="*/ 0 60000 65536"/>
                <a:gd name="T6" fmla="*/ 0 w 63"/>
                <a:gd name="T7" fmla="*/ 0 h 126"/>
                <a:gd name="T8" fmla="*/ 63 w 63"/>
                <a:gd name="T9" fmla="*/ 126 h 1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126">
                  <a:moveTo>
                    <a:pt x="0" y="0"/>
                  </a:moveTo>
                  <a:cubicBezTo>
                    <a:pt x="28" y="28"/>
                    <a:pt x="63" y="84"/>
                    <a:pt x="63" y="12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57">
            <a:extLst>
              <a:ext uri="{FF2B5EF4-FFF2-40B4-BE49-F238E27FC236}">
                <a16:creationId xmlns:a16="http://schemas.microsoft.com/office/drawing/2014/main" id="{AC101E66-FA90-4256-82B7-6B245D9485B4}"/>
              </a:ext>
            </a:extLst>
          </p:cNvPr>
          <p:cNvGrpSpPr>
            <a:grpSpLocks/>
          </p:cNvGrpSpPr>
          <p:nvPr/>
        </p:nvGrpSpPr>
        <p:grpSpPr bwMode="auto">
          <a:xfrm>
            <a:off x="8074025" y="2203450"/>
            <a:ext cx="457200" cy="1758950"/>
            <a:chOff x="3840" y="2832"/>
            <a:chExt cx="288" cy="1108"/>
          </a:xfrm>
        </p:grpSpPr>
        <p:graphicFrame>
          <p:nvGraphicFramePr>
            <p:cNvPr id="53287" name="Object 58">
              <a:extLst>
                <a:ext uri="{FF2B5EF4-FFF2-40B4-BE49-F238E27FC236}">
                  <a16:creationId xmlns:a16="http://schemas.microsoft.com/office/drawing/2014/main" id="{869DC1DE-C32E-4444-BA52-2F93719DC22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40" y="3648"/>
            <a:ext cx="277" cy="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03" name="公式" r:id="rId34" imgW="228600" imgH="241300" progId="Equation.3">
                    <p:embed/>
                  </p:oleObj>
                </mc:Choice>
                <mc:Fallback>
                  <p:oleObj name="公式" r:id="rId34" imgW="228600" imgH="241300" progId="Equation.3">
                    <p:embed/>
                    <p:pic>
                      <p:nvPicPr>
                        <p:cNvPr id="53287" name="Object 58">
                          <a:extLst>
                            <a:ext uri="{FF2B5EF4-FFF2-40B4-BE49-F238E27FC236}">
                              <a16:creationId xmlns:a16="http://schemas.microsoft.com/office/drawing/2014/main" id="{869DC1DE-C32E-4444-BA52-2F93719DC22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0" y="3648"/>
                          <a:ext cx="277" cy="2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88" name="Line 59">
              <a:extLst>
                <a:ext uri="{FF2B5EF4-FFF2-40B4-BE49-F238E27FC236}">
                  <a16:creationId xmlns:a16="http://schemas.microsoft.com/office/drawing/2014/main" id="{F283CAA9-DAC8-40A2-8422-C158279674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2832"/>
              <a:ext cx="0" cy="1008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" name="Group 60">
            <a:extLst>
              <a:ext uri="{FF2B5EF4-FFF2-40B4-BE49-F238E27FC236}">
                <a16:creationId xmlns:a16="http://schemas.microsoft.com/office/drawing/2014/main" id="{58B3AFE2-D61A-4633-8034-619B4F65B182}"/>
              </a:ext>
            </a:extLst>
          </p:cNvPr>
          <p:cNvGrpSpPr>
            <a:grpSpLocks/>
          </p:cNvGrpSpPr>
          <p:nvPr/>
        </p:nvGrpSpPr>
        <p:grpSpPr bwMode="auto">
          <a:xfrm>
            <a:off x="8150225" y="1289050"/>
            <a:ext cx="381000" cy="914400"/>
            <a:chOff x="3888" y="2256"/>
            <a:chExt cx="240" cy="576"/>
          </a:xfrm>
        </p:grpSpPr>
        <p:graphicFrame>
          <p:nvGraphicFramePr>
            <p:cNvPr id="53285" name="Object 61">
              <a:extLst>
                <a:ext uri="{FF2B5EF4-FFF2-40B4-BE49-F238E27FC236}">
                  <a16:creationId xmlns:a16="http://schemas.microsoft.com/office/drawing/2014/main" id="{DEADF7C6-F107-4BB2-99DE-55A3F39CA22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88" y="2256"/>
            <a:ext cx="216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04" name="公式" r:id="rId35" imgW="215806" imgH="228501" progId="Equation.3">
                    <p:embed/>
                  </p:oleObj>
                </mc:Choice>
                <mc:Fallback>
                  <p:oleObj name="公式" r:id="rId35" imgW="215806" imgH="228501" progId="Equation.3">
                    <p:embed/>
                    <p:pic>
                      <p:nvPicPr>
                        <p:cNvPr id="53285" name="Object 61">
                          <a:extLst>
                            <a:ext uri="{FF2B5EF4-FFF2-40B4-BE49-F238E27FC236}">
                              <a16:creationId xmlns:a16="http://schemas.microsoft.com/office/drawing/2014/main" id="{DEADF7C6-F107-4BB2-99DE-55A3F39CA22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2256"/>
                          <a:ext cx="216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86" name="Line 62">
              <a:extLst>
                <a:ext uri="{FF2B5EF4-FFF2-40B4-BE49-F238E27FC236}">
                  <a16:creationId xmlns:a16="http://schemas.microsoft.com/office/drawing/2014/main" id="{D0817C54-5E57-4BAF-8210-2830536FC3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28" y="2352"/>
              <a:ext cx="0" cy="48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Group 63">
            <a:extLst>
              <a:ext uri="{FF2B5EF4-FFF2-40B4-BE49-F238E27FC236}">
                <a16:creationId xmlns:a16="http://schemas.microsoft.com/office/drawing/2014/main" id="{3D2F22E9-046D-4C0A-80AA-882A6A442149}"/>
              </a:ext>
            </a:extLst>
          </p:cNvPr>
          <p:cNvGrpSpPr>
            <a:grpSpLocks/>
          </p:cNvGrpSpPr>
          <p:nvPr/>
        </p:nvGrpSpPr>
        <p:grpSpPr bwMode="auto">
          <a:xfrm>
            <a:off x="7769225" y="2203451"/>
            <a:ext cx="762000" cy="989013"/>
            <a:chOff x="3648" y="2832"/>
            <a:chExt cx="480" cy="623"/>
          </a:xfrm>
        </p:grpSpPr>
        <p:graphicFrame>
          <p:nvGraphicFramePr>
            <p:cNvPr id="53283" name="Object 64">
              <a:extLst>
                <a:ext uri="{FF2B5EF4-FFF2-40B4-BE49-F238E27FC236}">
                  <a16:creationId xmlns:a16="http://schemas.microsoft.com/office/drawing/2014/main" id="{AC1CABEF-63D1-4A30-9F5D-D971E4F5D65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48" y="3168"/>
            <a:ext cx="480" cy="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05" name="公式" r:id="rId36" imgW="558558" imgH="241195" progId="Equation.3">
                    <p:embed/>
                  </p:oleObj>
                </mc:Choice>
                <mc:Fallback>
                  <p:oleObj name="公式" r:id="rId36" imgW="558558" imgH="241195" progId="Equation.3">
                    <p:embed/>
                    <p:pic>
                      <p:nvPicPr>
                        <p:cNvPr id="53283" name="Object 64">
                          <a:extLst>
                            <a:ext uri="{FF2B5EF4-FFF2-40B4-BE49-F238E27FC236}">
                              <a16:creationId xmlns:a16="http://schemas.microsoft.com/office/drawing/2014/main" id="{AC1CABEF-63D1-4A30-9F5D-D971E4F5D65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8" y="3168"/>
                          <a:ext cx="480" cy="2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84" name="Line 65">
              <a:extLst>
                <a:ext uri="{FF2B5EF4-FFF2-40B4-BE49-F238E27FC236}">
                  <a16:creationId xmlns:a16="http://schemas.microsoft.com/office/drawing/2014/main" id="{E7DD5F90-4FFA-4F95-B408-BD3AB1783F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2832"/>
              <a:ext cx="0" cy="52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66">
            <a:extLst>
              <a:ext uri="{FF2B5EF4-FFF2-40B4-BE49-F238E27FC236}">
                <a16:creationId xmlns:a16="http://schemas.microsoft.com/office/drawing/2014/main" id="{0E81C3E8-365D-4CA2-A55D-ED845C433296}"/>
              </a:ext>
            </a:extLst>
          </p:cNvPr>
          <p:cNvGrpSpPr>
            <a:grpSpLocks/>
          </p:cNvGrpSpPr>
          <p:nvPr/>
        </p:nvGrpSpPr>
        <p:grpSpPr bwMode="auto">
          <a:xfrm>
            <a:off x="8531225" y="2203450"/>
            <a:ext cx="1676400" cy="1066800"/>
            <a:chOff x="4128" y="2832"/>
            <a:chExt cx="1070" cy="672"/>
          </a:xfrm>
        </p:grpSpPr>
        <p:graphicFrame>
          <p:nvGraphicFramePr>
            <p:cNvPr id="53281" name="Object 67">
              <a:extLst>
                <a:ext uri="{FF2B5EF4-FFF2-40B4-BE49-F238E27FC236}">
                  <a16:creationId xmlns:a16="http://schemas.microsoft.com/office/drawing/2014/main" id="{5F22420B-2BFB-49F0-86C8-7FB8AAC867A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92" y="3264"/>
            <a:ext cx="20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06" name="公式" r:id="rId37" imgW="139675" imgH="177756" progId="Equation.3">
                    <p:embed/>
                  </p:oleObj>
                </mc:Choice>
                <mc:Fallback>
                  <p:oleObj name="公式" r:id="rId37" imgW="139675" imgH="177756" progId="Equation.3">
                    <p:embed/>
                    <p:pic>
                      <p:nvPicPr>
                        <p:cNvPr id="53281" name="Object 67">
                          <a:extLst>
                            <a:ext uri="{FF2B5EF4-FFF2-40B4-BE49-F238E27FC236}">
                              <a16:creationId xmlns:a16="http://schemas.microsoft.com/office/drawing/2014/main" id="{5F22420B-2BFB-49F0-86C8-7FB8AAC867A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92" y="3264"/>
                          <a:ext cx="206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82" name="Line 68">
              <a:extLst>
                <a:ext uri="{FF2B5EF4-FFF2-40B4-BE49-F238E27FC236}">
                  <a16:creationId xmlns:a16="http://schemas.microsoft.com/office/drawing/2014/main" id="{261D0C8B-F2E1-44CE-A4A0-7A3381BE81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2832"/>
              <a:ext cx="864" cy="52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7285" name="Line 69">
            <a:extLst>
              <a:ext uri="{FF2B5EF4-FFF2-40B4-BE49-F238E27FC236}">
                <a16:creationId xmlns:a16="http://schemas.microsoft.com/office/drawing/2014/main" id="{9EC7A49B-54A7-475E-870C-0A4B664E19C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07425" y="3041650"/>
            <a:ext cx="0" cy="762000"/>
          </a:xfrm>
          <a:prstGeom prst="line">
            <a:avLst/>
          </a:prstGeom>
          <a:noFill/>
          <a:ln w="38100">
            <a:solidFill>
              <a:srgbClr val="000099"/>
            </a:solidFill>
            <a:prstDash val="sysDot"/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" name="Group 70">
            <a:extLst>
              <a:ext uri="{FF2B5EF4-FFF2-40B4-BE49-F238E27FC236}">
                <a16:creationId xmlns:a16="http://schemas.microsoft.com/office/drawing/2014/main" id="{E93743F1-5E40-4E17-9421-D8CF52683E0F}"/>
              </a:ext>
            </a:extLst>
          </p:cNvPr>
          <p:cNvGrpSpPr>
            <a:grpSpLocks/>
          </p:cNvGrpSpPr>
          <p:nvPr/>
        </p:nvGrpSpPr>
        <p:grpSpPr bwMode="auto">
          <a:xfrm>
            <a:off x="8880475" y="2203450"/>
            <a:ext cx="565150" cy="393700"/>
            <a:chOff x="4549" y="1388"/>
            <a:chExt cx="356" cy="248"/>
          </a:xfrm>
        </p:grpSpPr>
        <p:graphicFrame>
          <p:nvGraphicFramePr>
            <p:cNvPr id="53279" name="Object 71">
              <a:extLst>
                <a:ext uri="{FF2B5EF4-FFF2-40B4-BE49-F238E27FC236}">
                  <a16:creationId xmlns:a16="http://schemas.microsoft.com/office/drawing/2014/main" id="{09BE76F7-9126-47AF-968F-8FD68252A9B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17" y="1388"/>
            <a:ext cx="288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07" name="Equation" r:id="rId39" imgW="114423" imgH="139525" progId="Equation.3">
                    <p:embed/>
                  </p:oleObj>
                </mc:Choice>
                <mc:Fallback>
                  <p:oleObj name="Equation" r:id="rId39" imgW="114423" imgH="139525" progId="Equation.3">
                    <p:embed/>
                    <p:pic>
                      <p:nvPicPr>
                        <p:cNvPr id="53279" name="Object 71">
                          <a:extLst>
                            <a:ext uri="{FF2B5EF4-FFF2-40B4-BE49-F238E27FC236}">
                              <a16:creationId xmlns:a16="http://schemas.microsoft.com/office/drawing/2014/main" id="{09BE76F7-9126-47AF-968F-8FD68252A9B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17" y="1388"/>
                          <a:ext cx="288" cy="2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80" name="Freeform 72">
              <a:extLst>
                <a:ext uri="{FF2B5EF4-FFF2-40B4-BE49-F238E27FC236}">
                  <a16:creationId xmlns:a16="http://schemas.microsoft.com/office/drawing/2014/main" id="{5AD1AACF-00C5-4E68-B9CF-E3AFB691E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9" y="1412"/>
              <a:ext cx="63" cy="127"/>
            </a:xfrm>
            <a:custGeom>
              <a:avLst/>
              <a:gdLst>
                <a:gd name="T0" fmla="*/ 63 w 63"/>
                <a:gd name="T1" fmla="*/ 0 h 127"/>
                <a:gd name="T2" fmla="*/ 31 w 63"/>
                <a:gd name="T3" fmla="*/ 95 h 127"/>
                <a:gd name="T4" fmla="*/ 0 w 63"/>
                <a:gd name="T5" fmla="*/ 127 h 127"/>
                <a:gd name="T6" fmla="*/ 0 60000 65536"/>
                <a:gd name="T7" fmla="*/ 0 60000 65536"/>
                <a:gd name="T8" fmla="*/ 0 60000 65536"/>
                <a:gd name="T9" fmla="*/ 0 w 63"/>
                <a:gd name="T10" fmla="*/ 0 h 127"/>
                <a:gd name="T11" fmla="*/ 63 w 63"/>
                <a:gd name="T12" fmla="*/ 127 h 1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3" h="127">
                  <a:moveTo>
                    <a:pt x="63" y="0"/>
                  </a:moveTo>
                  <a:cubicBezTo>
                    <a:pt x="57" y="32"/>
                    <a:pt x="51" y="68"/>
                    <a:pt x="31" y="95"/>
                  </a:cubicBezTo>
                  <a:cubicBezTo>
                    <a:pt x="22" y="107"/>
                    <a:pt x="0" y="127"/>
                    <a:pt x="0" y="12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53278" name="Picture 106" descr="图片32">
            <a:extLst>
              <a:ext uri="{FF2B5EF4-FFF2-40B4-BE49-F238E27FC236}">
                <a16:creationId xmlns:a16="http://schemas.microsoft.com/office/drawing/2014/main" id="{F05F9CE3-8BB0-44D1-9B7A-6FF160EC1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981075"/>
            <a:ext cx="2005012" cy="347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2" dur="500"/>
                                        <p:tgtEl>
                                          <p:spTgt spid="13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7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7" dur="500"/>
                                        <p:tgtEl>
                                          <p:spTgt spid="137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6" dur="500"/>
                                        <p:tgtEl>
                                          <p:spTgt spid="137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3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35" grpId="0" autoUpdateAnimBg="0"/>
      <p:bldP spid="137236" grpId="0" autoUpdateAnimBg="0"/>
      <p:bldP spid="137237" grpId="0" animBg="1" autoUpdateAnimBg="0"/>
      <p:bldP spid="137238" grpId="0" autoUpdateAnimBg="0"/>
      <p:bldP spid="137252" grpId="0" animBg="1" autoUpdateAnimBg="0"/>
      <p:bldP spid="137265" grpId="0" autoUpdateAnimBg="0"/>
      <p:bldP spid="137266" grpId="0" autoUpdateAnimBg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 descr="大纸屑">
            <a:extLst>
              <a:ext uri="{FF2B5EF4-FFF2-40B4-BE49-F238E27FC236}">
                <a16:creationId xmlns:a16="http://schemas.microsoft.com/office/drawing/2014/main" id="{4D902072-3E14-40A7-A068-BA933601B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4769" y="609600"/>
            <a:ext cx="2919389" cy="523220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由相量图可求得</a:t>
            </a:r>
            <a:r>
              <a:rPr lang="en-US" altLang="zh-CN" sz="2800" b="1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 </a:t>
            </a:r>
          </a:p>
        </p:txBody>
      </p:sp>
      <p:graphicFrame>
        <p:nvGraphicFramePr>
          <p:cNvPr id="138243" name="Object 3" descr="80%">
            <a:hlinkClick r:id="" action="ppaction://ole?verb=0"/>
            <a:extLst>
              <a:ext uri="{FF2B5EF4-FFF2-40B4-BE49-F238E27FC236}">
                <a16:creationId xmlns:a16="http://schemas.microsoft.com/office/drawing/2014/main" id="{7C6A3C96-976D-4F1E-BED2-82E2B8E7DCC3}"/>
              </a:ext>
            </a:extLst>
          </p:cNvPr>
          <p:cNvGraphicFramePr>
            <a:graphicFrameLocks/>
          </p:cNvGraphicFramePr>
          <p:nvPr/>
        </p:nvGraphicFramePr>
        <p:xfrm>
          <a:off x="6477001" y="4260850"/>
          <a:ext cx="3363913" cy="176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71" name="Equation" r:id="rId5" imgW="1524000" imgH="685800" progId="Equation.3">
                  <p:embed/>
                </p:oleObj>
              </mc:Choice>
              <mc:Fallback>
                <p:oleObj name="Equation" r:id="rId5" imgW="1524000" imgH="685800" progId="Equation.3">
                  <p:embed/>
                  <p:pic>
                    <p:nvPicPr>
                      <p:cNvPr id="138243" name="Object 3" descr="80%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7C6A3C96-976D-4F1E-BED2-82E2B8E7DCC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1" y="4260850"/>
                        <a:ext cx="3363913" cy="1760538"/>
                      </a:xfrm>
                      <a:prstGeom prst="rect">
                        <a:avLst/>
                      </a:prstGeom>
                      <a:blipFill dpi="0" rotWithShape="0">
                        <a:blip r:embed="rId7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6" name="Line 4">
            <a:extLst>
              <a:ext uri="{FF2B5EF4-FFF2-40B4-BE49-F238E27FC236}">
                <a16:creationId xmlns:a16="http://schemas.microsoft.com/office/drawing/2014/main" id="{C77CEDAC-4E8A-477E-856B-39DACC9E653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381000"/>
            <a:ext cx="0" cy="57912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38245" name="Object 5">
            <a:extLst>
              <a:ext uri="{FF2B5EF4-FFF2-40B4-BE49-F238E27FC236}">
                <a16:creationId xmlns:a16="http://schemas.microsoft.com/office/drawing/2014/main" id="{72AE53FA-EE8B-4106-91AF-8B00FCF3D0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24601" y="1206500"/>
          <a:ext cx="3948113" cy="288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72" name="公式" r:id="rId8" imgW="1549400" imgH="1130300" progId="Equation.3">
                  <p:embed/>
                </p:oleObj>
              </mc:Choice>
              <mc:Fallback>
                <p:oleObj name="公式" r:id="rId8" imgW="1549400" imgH="1130300" progId="Equation.3">
                  <p:embed/>
                  <p:pic>
                    <p:nvPicPr>
                      <p:cNvPr id="138245" name="Object 5">
                        <a:extLst>
                          <a:ext uri="{FF2B5EF4-FFF2-40B4-BE49-F238E27FC236}">
                            <a16:creationId xmlns:a16="http://schemas.microsoft.com/office/drawing/2014/main" id="{72AE53FA-EE8B-4106-91AF-8B00FCF3D0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1" y="1206500"/>
                        <a:ext cx="3948113" cy="288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246" name="Rectangle 6" descr="40%">
            <a:extLst>
              <a:ext uri="{FF2B5EF4-FFF2-40B4-BE49-F238E27FC236}">
                <a16:creationId xmlns:a16="http://schemas.microsoft.com/office/drawing/2014/main" id="{5DD29E54-0A0C-428C-BD7B-95BF20AA2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341313"/>
            <a:ext cx="2532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r>
              <a:rPr lang="en-US" altLang="zh-CN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相量图</a:t>
            </a: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BA5403DF-12DB-47D3-A1C4-8D93D16237C1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4551364"/>
            <a:ext cx="2654300" cy="1641475"/>
            <a:chOff x="528" y="2832"/>
            <a:chExt cx="1776" cy="1099"/>
          </a:xfrm>
        </p:grpSpPr>
        <p:sp>
          <p:nvSpPr>
            <p:cNvPr id="54302" name="Text Box 8" descr="40%">
              <a:extLst>
                <a:ext uri="{FF2B5EF4-FFF2-40B4-BE49-F238E27FC236}">
                  <a16:creationId xmlns:a16="http://schemas.microsoft.com/office/drawing/2014/main" id="{D09AC54D-CE6E-4660-A017-41F952C749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2832"/>
              <a:ext cx="1776" cy="348"/>
            </a:xfrm>
            <a:prstGeom prst="rect">
              <a:avLst/>
            </a:prstGeom>
            <a:blipFill dpi="0" rotWithShape="0">
              <a:blip r:embed="rId10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由阻抗三角形：</a:t>
              </a:r>
            </a:p>
          </p:txBody>
        </p:sp>
        <p:graphicFrame>
          <p:nvGraphicFramePr>
            <p:cNvPr id="54303" name="Object 9" descr="40%">
              <a:extLst>
                <a:ext uri="{FF2B5EF4-FFF2-40B4-BE49-F238E27FC236}">
                  <a16:creationId xmlns:a16="http://schemas.microsoft.com/office/drawing/2014/main" id="{DC32A74F-B205-4387-B362-EFE38320A48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8" y="3126"/>
            <a:ext cx="1776" cy="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73" name="Equation" r:id="rId11" imgW="774527" imgH="228600" progId="Equation.3">
                    <p:embed/>
                  </p:oleObj>
                </mc:Choice>
                <mc:Fallback>
                  <p:oleObj name="Equation" r:id="rId11" imgW="774527" imgH="228600" progId="Equation.3">
                    <p:embed/>
                    <p:pic>
                      <p:nvPicPr>
                        <p:cNvPr id="54303" name="Object 9" descr="40%">
                          <a:extLst>
                            <a:ext uri="{FF2B5EF4-FFF2-40B4-BE49-F238E27FC236}">
                              <a16:creationId xmlns:a16="http://schemas.microsoft.com/office/drawing/2014/main" id="{DC32A74F-B205-4387-B362-EFE38320A48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3126"/>
                          <a:ext cx="1776" cy="438"/>
                        </a:xfrm>
                        <a:prstGeom prst="rect">
                          <a:avLst/>
                        </a:prstGeom>
                        <a:blipFill dpi="0" rotWithShape="0">
                          <a:blip r:embed="rId10"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04" name="Object 10" descr="40%">
              <a:extLst>
                <a:ext uri="{FF2B5EF4-FFF2-40B4-BE49-F238E27FC236}">
                  <a16:creationId xmlns:a16="http://schemas.microsoft.com/office/drawing/2014/main" id="{94AF7A59-16C5-46D6-AFB8-5009F619704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8" y="3504"/>
            <a:ext cx="1776" cy="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74" name="Equation" r:id="rId13" imgW="774527" imgH="228600" progId="Equation.3">
                    <p:embed/>
                  </p:oleObj>
                </mc:Choice>
                <mc:Fallback>
                  <p:oleObj name="Equation" r:id="rId13" imgW="774527" imgH="228600" progId="Equation.3">
                    <p:embed/>
                    <p:pic>
                      <p:nvPicPr>
                        <p:cNvPr id="54304" name="Object 10" descr="40%">
                          <a:extLst>
                            <a:ext uri="{FF2B5EF4-FFF2-40B4-BE49-F238E27FC236}">
                              <a16:creationId xmlns:a16="http://schemas.microsoft.com/office/drawing/2014/main" id="{94AF7A59-16C5-46D6-AFB8-5009F619704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3504"/>
                          <a:ext cx="1776" cy="427"/>
                        </a:xfrm>
                        <a:prstGeom prst="rect">
                          <a:avLst/>
                        </a:prstGeom>
                        <a:blipFill dpi="0" rotWithShape="0">
                          <a:blip r:embed="rId10"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4280" name="Group 11">
            <a:extLst>
              <a:ext uri="{FF2B5EF4-FFF2-40B4-BE49-F238E27FC236}">
                <a16:creationId xmlns:a16="http://schemas.microsoft.com/office/drawing/2014/main" id="{F5EFAD06-A4B1-404A-8E80-02654BD713FC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852488"/>
            <a:ext cx="3322638" cy="1866900"/>
            <a:chOff x="480" y="537"/>
            <a:chExt cx="2093" cy="1176"/>
          </a:xfrm>
        </p:grpSpPr>
        <p:graphicFrame>
          <p:nvGraphicFramePr>
            <p:cNvPr id="54292" name="Object 12">
              <a:extLst>
                <a:ext uri="{FF2B5EF4-FFF2-40B4-BE49-F238E27FC236}">
                  <a16:creationId xmlns:a16="http://schemas.microsoft.com/office/drawing/2014/main" id="{CFA76EF9-DFFC-48C0-ACF6-138D528DD83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04" y="537"/>
            <a:ext cx="194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75" name="公式" r:id="rId15" imgW="127049" imgH="165144" progId="Equation.3">
                    <p:embed/>
                  </p:oleObj>
                </mc:Choice>
                <mc:Fallback>
                  <p:oleObj name="公式" r:id="rId15" imgW="127049" imgH="165144" progId="Equation.3">
                    <p:embed/>
                    <p:pic>
                      <p:nvPicPr>
                        <p:cNvPr id="54292" name="Object 12">
                          <a:extLst>
                            <a:ext uri="{FF2B5EF4-FFF2-40B4-BE49-F238E27FC236}">
                              <a16:creationId xmlns:a16="http://schemas.microsoft.com/office/drawing/2014/main" id="{CFA76EF9-DFFC-48C0-ACF6-138D528DD83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4" y="537"/>
                          <a:ext cx="194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293" name="Object 13">
              <a:extLst>
                <a:ext uri="{FF2B5EF4-FFF2-40B4-BE49-F238E27FC236}">
                  <a16:creationId xmlns:a16="http://schemas.microsoft.com/office/drawing/2014/main" id="{EC71690D-702C-4C7A-A874-CAD22CDDFCD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48" y="1401"/>
            <a:ext cx="276" cy="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76" name="公式" r:id="rId17" imgW="215619" imgH="215619" progId="Equation.3">
                    <p:embed/>
                  </p:oleObj>
                </mc:Choice>
                <mc:Fallback>
                  <p:oleObj name="公式" r:id="rId17" imgW="215619" imgH="215619" progId="Equation.3">
                    <p:embed/>
                    <p:pic>
                      <p:nvPicPr>
                        <p:cNvPr id="54293" name="Object 13">
                          <a:extLst>
                            <a:ext uri="{FF2B5EF4-FFF2-40B4-BE49-F238E27FC236}">
                              <a16:creationId xmlns:a16="http://schemas.microsoft.com/office/drawing/2014/main" id="{EC71690D-702C-4C7A-A874-CAD22CDDFCD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8" y="1401"/>
                          <a:ext cx="276" cy="3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4294" name="Group 14">
              <a:extLst>
                <a:ext uri="{FF2B5EF4-FFF2-40B4-BE49-F238E27FC236}">
                  <a16:creationId xmlns:a16="http://schemas.microsoft.com/office/drawing/2014/main" id="{5DE593B4-49BB-4371-A75A-7B74D08C8F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" y="768"/>
              <a:ext cx="1056" cy="657"/>
              <a:chOff x="336" y="735"/>
              <a:chExt cx="1233" cy="753"/>
            </a:xfrm>
          </p:grpSpPr>
          <p:sp>
            <p:nvSpPr>
              <p:cNvPr id="54299" name="Line 15">
                <a:extLst>
                  <a:ext uri="{FF2B5EF4-FFF2-40B4-BE49-F238E27FC236}">
                    <a16:creationId xmlns:a16="http://schemas.microsoft.com/office/drawing/2014/main" id="{87969539-D480-4A8D-88AD-06805FD53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69" y="735"/>
                <a:ext cx="0" cy="745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00" name="Line 16">
                <a:extLst>
                  <a:ext uri="{FF2B5EF4-FFF2-40B4-BE49-F238E27FC236}">
                    <a16:creationId xmlns:a16="http://schemas.microsoft.com/office/drawing/2014/main" id="{97DCDF39-57B6-441D-B493-12D212B22E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" y="735"/>
                <a:ext cx="1232" cy="75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301" name="Line 17">
                <a:extLst>
                  <a:ext uri="{FF2B5EF4-FFF2-40B4-BE49-F238E27FC236}">
                    <a16:creationId xmlns:a16="http://schemas.microsoft.com/office/drawing/2014/main" id="{9E8314D9-A4D5-46A4-A94B-9E54133648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" y="1480"/>
                <a:ext cx="1232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aphicFrame>
          <p:nvGraphicFramePr>
            <p:cNvPr id="54295" name="Object 18">
              <a:extLst>
                <a:ext uri="{FF2B5EF4-FFF2-40B4-BE49-F238E27FC236}">
                  <a16:creationId xmlns:a16="http://schemas.microsoft.com/office/drawing/2014/main" id="{47F85515-E0F4-49BC-BEF6-BD2C54B13BC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536" y="768"/>
            <a:ext cx="624" cy="3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77" name="公式" r:id="rId19" imgW="558558" imgH="241195" progId="Equation.3">
                    <p:embed/>
                  </p:oleObj>
                </mc:Choice>
                <mc:Fallback>
                  <p:oleObj name="公式" r:id="rId19" imgW="558558" imgH="241195" progId="Equation.3">
                    <p:embed/>
                    <p:pic>
                      <p:nvPicPr>
                        <p:cNvPr id="54295" name="Object 18">
                          <a:extLst>
                            <a:ext uri="{FF2B5EF4-FFF2-40B4-BE49-F238E27FC236}">
                              <a16:creationId xmlns:a16="http://schemas.microsoft.com/office/drawing/2014/main" id="{47F85515-E0F4-49BC-BEF6-BD2C54B13BC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36" y="768"/>
                          <a:ext cx="624" cy="3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296" name="Object 19">
              <a:extLst>
                <a:ext uri="{FF2B5EF4-FFF2-40B4-BE49-F238E27FC236}">
                  <a16:creationId xmlns:a16="http://schemas.microsoft.com/office/drawing/2014/main" id="{14D79413-BC39-4644-B543-F026BC33180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68" y="1152"/>
            <a:ext cx="272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78" name="公式" r:id="rId21" imgW="114423" imgH="139525" progId="Equation.3">
                    <p:embed/>
                  </p:oleObj>
                </mc:Choice>
                <mc:Fallback>
                  <p:oleObj name="公式" r:id="rId21" imgW="114423" imgH="139525" progId="Equation.3">
                    <p:embed/>
                    <p:pic>
                      <p:nvPicPr>
                        <p:cNvPr id="54296" name="Object 19">
                          <a:extLst>
                            <a:ext uri="{FF2B5EF4-FFF2-40B4-BE49-F238E27FC236}">
                              <a16:creationId xmlns:a16="http://schemas.microsoft.com/office/drawing/2014/main" id="{14D79413-BC39-4644-B543-F026BC33180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" y="1152"/>
                          <a:ext cx="272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297" name="Object 20">
              <a:extLst>
                <a:ext uri="{FF2B5EF4-FFF2-40B4-BE49-F238E27FC236}">
                  <a16:creationId xmlns:a16="http://schemas.microsoft.com/office/drawing/2014/main" id="{6122D01D-B1C1-4165-A72B-AA0B521CA8B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12" y="768"/>
            <a:ext cx="461" cy="2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79" name="公式" r:id="rId23" imgW="355446" imgH="228501" progId="Equation.3">
                    <p:embed/>
                  </p:oleObj>
                </mc:Choice>
                <mc:Fallback>
                  <p:oleObj name="公式" r:id="rId23" imgW="355446" imgH="228501" progId="Equation.3">
                    <p:embed/>
                    <p:pic>
                      <p:nvPicPr>
                        <p:cNvPr id="54297" name="Object 20">
                          <a:extLst>
                            <a:ext uri="{FF2B5EF4-FFF2-40B4-BE49-F238E27FC236}">
                              <a16:creationId xmlns:a16="http://schemas.microsoft.com/office/drawing/2014/main" id="{6122D01D-B1C1-4165-A72B-AA0B521CA8B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2" y="768"/>
                          <a:ext cx="461" cy="2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298" name="Freeform 21">
              <a:extLst>
                <a:ext uri="{FF2B5EF4-FFF2-40B4-BE49-F238E27FC236}">
                  <a16:creationId xmlns:a16="http://schemas.microsoft.com/office/drawing/2014/main" id="{9EA87B73-9744-42BD-A783-312B36DC5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" y="1270"/>
              <a:ext cx="39" cy="142"/>
            </a:xfrm>
            <a:custGeom>
              <a:avLst/>
              <a:gdLst>
                <a:gd name="T0" fmla="*/ 0 w 39"/>
                <a:gd name="T1" fmla="*/ 0 h 142"/>
                <a:gd name="T2" fmla="*/ 39 w 39"/>
                <a:gd name="T3" fmla="*/ 142 h 142"/>
                <a:gd name="T4" fmla="*/ 0 60000 65536"/>
                <a:gd name="T5" fmla="*/ 0 60000 65536"/>
                <a:gd name="T6" fmla="*/ 0 w 39"/>
                <a:gd name="T7" fmla="*/ 0 h 142"/>
                <a:gd name="T8" fmla="*/ 39 w 39"/>
                <a:gd name="T9" fmla="*/ 142 h 1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9" h="142">
                  <a:moveTo>
                    <a:pt x="0" y="0"/>
                  </a:moveTo>
                  <a:cubicBezTo>
                    <a:pt x="30" y="48"/>
                    <a:pt x="39" y="88"/>
                    <a:pt x="39" y="14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22">
            <a:extLst>
              <a:ext uri="{FF2B5EF4-FFF2-40B4-BE49-F238E27FC236}">
                <a16:creationId xmlns:a16="http://schemas.microsoft.com/office/drawing/2014/main" id="{C5155959-FDB3-4CCE-B7FF-B49775808C50}"/>
              </a:ext>
            </a:extLst>
          </p:cNvPr>
          <p:cNvGrpSpPr>
            <a:grpSpLocks/>
          </p:cNvGrpSpPr>
          <p:nvPr/>
        </p:nvGrpSpPr>
        <p:grpSpPr bwMode="auto">
          <a:xfrm>
            <a:off x="2362201" y="2819400"/>
            <a:ext cx="2722563" cy="1423988"/>
            <a:chOff x="528" y="1776"/>
            <a:chExt cx="1715" cy="897"/>
          </a:xfrm>
        </p:grpSpPr>
        <p:graphicFrame>
          <p:nvGraphicFramePr>
            <p:cNvPr id="54284" name="Object 23">
              <a:extLst>
                <a:ext uri="{FF2B5EF4-FFF2-40B4-BE49-F238E27FC236}">
                  <a16:creationId xmlns:a16="http://schemas.microsoft.com/office/drawing/2014/main" id="{071304AD-FE23-43D8-AABA-434CE3066A5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72" y="1785"/>
            <a:ext cx="336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80" name="公式" r:id="rId25" imgW="203112" imgH="241195" progId="Equation.3">
                    <p:embed/>
                  </p:oleObj>
                </mc:Choice>
                <mc:Fallback>
                  <p:oleObj name="公式" r:id="rId25" imgW="203112" imgH="241195" progId="Equation.3">
                    <p:embed/>
                    <p:pic>
                      <p:nvPicPr>
                        <p:cNvPr id="54284" name="Object 23">
                          <a:extLst>
                            <a:ext uri="{FF2B5EF4-FFF2-40B4-BE49-F238E27FC236}">
                              <a16:creationId xmlns:a16="http://schemas.microsoft.com/office/drawing/2014/main" id="{071304AD-FE23-43D8-AABA-434CE3066A5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1785"/>
                          <a:ext cx="336" cy="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285" name="Object 24">
              <a:extLst>
                <a:ext uri="{FF2B5EF4-FFF2-40B4-BE49-F238E27FC236}">
                  <a16:creationId xmlns:a16="http://schemas.microsoft.com/office/drawing/2014/main" id="{74082E4E-0662-4E75-BAF2-FE4619EDDA6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64" y="2457"/>
            <a:ext cx="238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81" name="公式" r:id="rId27" imgW="152268" imgH="152268" progId="Equation.3">
                    <p:embed/>
                  </p:oleObj>
                </mc:Choice>
                <mc:Fallback>
                  <p:oleObj name="公式" r:id="rId27" imgW="152268" imgH="152268" progId="Equation.3">
                    <p:embed/>
                    <p:pic>
                      <p:nvPicPr>
                        <p:cNvPr id="54285" name="Object 24">
                          <a:extLst>
                            <a:ext uri="{FF2B5EF4-FFF2-40B4-BE49-F238E27FC236}">
                              <a16:creationId xmlns:a16="http://schemas.microsoft.com/office/drawing/2014/main" id="{74082E4E-0662-4E75-BAF2-FE4619EDDA6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2457"/>
                          <a:ext cx="238" cy="2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286" name="Object 25">
              <a:extLst>
                <a:ext uri="{FF2B5EF4-FFF2-40B4-BE49-F238E27FC236}">
                  <a16:creationId xmlns:a16="http://schemas.microsoft.com/office/drawing/2014/main" id="{07BAB77D-296E-4B37-9992-33B289E012E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44" y="1968"/>
            <a:ext cx="899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82" name="公式" r:id="rId29" imgW="876300" imgH="228600" progId="Equation.3">
                    <p:embed/>
                  </p:oleObj>
                </mc:Choice>
                <mc:Fallback>
                  <p:oleObj name="公式" r:id="rId29" imgW="876300" imgH="228600" progId="Equation.3">
                    <p:embed/>
                    <p:pic>
                      <p:nvPicPr>
                        <p:cNvPr id="54286" name="Object 25">
                          <a:extLst>
                            <a:ext uri="{FF2B5EF4-FFF2-40B4-BE49-F238E27FC236}">
                              <a16:creationId xmlns:a16="http://schemas.microsoft.com/office/drawing/2014/main" id="{07BAB77D-296E-4B37-9992-33B289E012E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1968"/>
                          <a:ext cx="899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287" name="Object 26">
              <a:extLst>
                <a:ext uri="{FF2B5EF4-FFF2-40B4-BE49-F238E27FC236}">
                  <a16:creationId xmlns:a16="http://schemas.microsoft.com/office/drawing/2014/main" id="{718C10D7-E588-45BB-BF19-C2E9F666F9E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16" y="2208"/>
            <a:ext cx="237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83" name="公式" r:id="rId31" imgW="114423" imgH="139525" progId="Equation.3">
                    <p:embed/>
                  </p:oleObj>
                </mc:Choice>
                <mc:Fallback>
                  <p:oleObj name="公式" r:id="rId31" imgW="114423" imgH="139525" progId="Equation.3">
                    <p:embed/>
                    <p:pic>
                      <p:nvPicPr>
                        <p:cNvPr id="54287" name="Object 26">
                          <a:extLst>
                            <a:ext uri="{FF2B5EF4-FFF2-40B4-BE49-F238E27FC236}">
                              <a16:creationId xmlns:a16="http://schemas.microsoft.com/office/drawing/2014/main" id="{718C10D7-E588-45BB-BF19-C2E9F666F9E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" y="2208"/>
                          <a:ext cx="237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288" name="Line 27">
              <a:extLst>
                <a:ext uri="{FF2B5EF4-FFF2-40B4-BE49-F238E27FC236}">
                  <a16:creationId xmlns:a16="http://schemas.microsoft.com/office/drawing/2014/main" id="{C57612AC-EF9D-49A8-994C-69B7CC5184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8" y="1776"/>
              <a:ext cx="816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289" name="Line 28">
              <a:extLst>
                <a:ext uri="{FF2B5EF4-FFF2-40B4-BE49-F238E27FC236}">
                  <a16:creationId xmlns:a16="http://schemas.microsoft.com/office/drawing/2014/main" id="{79BF104A-FF78-4E58-A672-3958A07EB9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4" y="1776"/>
              <a:ext cx="0" cy="66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290" name="Line 29">
              <a:extLst>
                <a:ext uri="{FF2B5EF4-FFF2-40B4-BE49-F238E27FC236}">
                  <a16:creationId xmlns:a16="http://schemas.microsoft.com/office/drawing/2014/main" id="{A28FBB24-1643-4DF7-8716-B64E8BB659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" y="2448"/>
              <a:ext cx="8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91" name="Freeform 30">
              <a:extLst>
                <a:ext uri="{FF2B5EF4-FFF2-40B4-BE49-F238E27FC236}">
                  <a16:creationId xmlns:a16="http://schemas.microsoft.com/office/drawing/2014/main" id="{F8502A76-EE29-4691-A668-C13307268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" y="2296"/>
              <a:ext cx="79" cy="150"/>
            </a:xfrm>
            <a:custGeom>
              <a:avLst/>
              <a:gdLst>
                <a:gd name="T0" fmla="*/ 0 w 79"/>
                <a:gd name="T1" fmla="*/ 0 h 150"/>
                <a:gd name="T2" fmla="*/ 79 w 79"/>
                <a:gd name="T3" fmla="*/ 150 h 150"/>
                <a:gd name="T4" fmla="*/ 0 60000 65536"/>
                <a:gd name="T5" fmla="*/ 0 60000 65536"/>
                <a:gd name="T6" fmla="*/ 0 w 79"/>
                <a:gd name="T7" fmla="*/ 0 h 150"/>
                <a:gd name="T8" fmla="*/ 79 w 79"/>
                <a:gd name="T9" fmla="*/ 150 h 1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" h="150">
                  <a:moveTo>
                    <a:pt x="0" y="0"/>
                  </a:moveTo>
                  <a:cubicBezTo>
                    <a:pt x="50" y="35"/>
                    <a:pt x="79" y="88"/>
                    <a:pt x="79" y="15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8271" name="AutoShape 31" descr="40%">
            <a:extLst>
              <a:ext uri="{FF2B5EF4-FFF2-40B4-BE49-F238E27FC236}">
                <a16:creationId xmlns:a16="http://schemas.microsoft.com/office/drawing/2014/main" id="{0D81BDF0-B605-4830-9CDC-3C2F3E319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1981200"/>
            <a:ext cx="1143000" cy="838200"/>
          </a:xfrm>
          <a:prstGeom prst="wedgeRoundRectCallout">
            <a:avLst>
              <a:gd name="adj1" fmla="val -123611"/>
              <a:gd name="adj2" fmla="val -90343"/>
              <a:gd name="adj3" fmla="val 16667"/>
            </a:avLst>
          </a:prstGeom>
          <a:pattFill prst="pct40">
            <a:fgClr>
              <a:srgbClr val="FFCCFF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762000"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电压</a:t>
            </a:r>
          </a:p>
          <a:p>
            <a:pPr algn="ctr" defTabSz="762000"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三角形</a:t>
            </a:r>
          </a:p>
        </p:txBody>
      </p:sp>
      <p:sp>
        <p:nvSpPr>
          <p:cNvPr id="138272" name="AutoShape 32" descr="40%">
            <a:extLst>
              <a:ext uri="{FF2B5EF4-FFF2-40B4-BE49-F238E27FC236}">
                <a16:creationId xmlns:a16="http://schemas.microsoft.com/office/drawing/2014/main" id="{75A9F3A0-760F-4098-BE28-AB3E4E2A9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581400"/>
            <a:ext cx="1143000" cy="838200"/>
          </a:xfrm>
          <a:prstGeom prst="wedgeRoundRectCallout">
            <a:avLst>
              <a:gd name="adj1" fmla="val -122361"/>
              <a:gd name="adj2" fmla="val -47537"/>
              <a:gd name="adj3" fmla="val 16667"/>
            </a:avLst>
          </a:prstGeom>
          <a:pattFill prst="pct40">
            <a:fgClr>
              <a:srgbClr val="FFCCFF"/>
            </a:fgClr>
            <a:bgClr>
              <a:srgbClr val="FFFFFF"/>
            </a:bgClr>
          </a:pattFill>
          <a:ln w="28575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762000"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阻抗</a:t>
            </a:r>
          </a:p>
          <a:p>
            <a:pPr algn="ctr" defTabSz="762000"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三角形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8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8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animBg="1" autoUpdateAnimBg="0"/>
      <p:bldP spid="138271" grpId="0" animBg="1" autoUpdateAnimBg="0"/>
      <p:bldP spid="138272" grpId="0" animBg="1" autoUpdateAnimBg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 descr="40%">
            <a:extLst>
              <a:ext uri="{FF2B5EF4-FFF2-40B4-BE49-F238E27FC236}">
                <a16:creationId xmlns:a16="http://schemas.microsoft.com/office/drawing/2014/main" id="{042A43D6-D3EF-490D-AB3F-EEC5F088BDB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92313" y="381001"/>
            <a:ext cx="2667000" cy="695325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en-US" sz="2800" b="1" dirty="0">
                <a:solidFill>
                  <a:srgbClr val="E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  <a:ea typeface="宋体" pitchFamily="2" charset="-122"/>
              </a:rPr>
              <a:t>功率关系</a:t>
            </a:r>
          </a:p>
        </p:txBody>
      </p:sp>
      <p:graphicFrame>
        <p:nvGraphicFramePr>
          <p:cNvPr id="139267" name="Object 3">
            <a:extLst>
              <a:ext uri="{FF2B5EF4-FFF2-40B4-BE49-F238E27FC236}">
                <a16:creationId xmlns:a16="http://schemas.microsoft.com/office/drawing/2014/main" id="{CF083846-596F-433C-9C75-627F09649F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70400" y="2552701"/>
          <a:ext cx="558165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5" name="Equation" r:id="rId4" imgW="2247900" imgH="215900" progId="Equation.3">
                  <p:embed/>
                </p:oleObj>
              </mc:Choice>
              <mc:Fallback>
                <p:oleObj name="Equation" r:id="rId4" imgW="2247900" imgH="215900" progId="Equation.3">
                  <p:embed/>
                  <p:pic>
                    <p:nvPicPr>
                      <p:cNvPr id="139267" name="Object 3">
                        <a:extLst>
                          <a:ext uri="{FF2B5EF4-FFF2-40B4-BE49-F238E27FC236}">
                            <a16:creationId xmlns:a16="http://schemas.microsoft.com/office/drawing/2014/main" id="{CF083846-596F-433C-9C75-627F09649F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00" y="2552701"/>
                        <a:ext cx="5581650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0" name="Line 4">
            <a:extLst>
              <a:ext uri="{FF2B5EF4-FFF2-40B4-BE49-F238E27FC236}">
                <a16:creationId xmlns:a16="http://schemas.microsoft.com/office/drawing/2014/main" id="{E4E60F1C-C42C-4A45-A53F-B30D95BFA5AA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1066800"/>
            <a:ext cx="0" cy="5562600"/>
          </a:xfrm>
          <a:prstGeom prst="line">
            <a:avLst/>
          </a:prstGeom>
          <a:noFill/>
          <a:ln w="38100">
            <a:solidFill>
              <a:srgbClr val="0066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39269" name="Object 5">
            <a:extLst>
              <a:ext uri="{FF2B5EF4-FFF2-40B4-BE49-F238E27FC236}">
                <a16:creationId xmlns:a16="http://schemas.microsoft.com/office/drawing/2014/main" id="{AE9A6D4A-C82C-4DD4-B674-FD0BD9A487A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00600" y="3124200"/>
          <a:ext cx="5411788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6" name="Equation" r:id="rId6" imgW="2451026" imgH="203375" progId="Equation.3">
                  <p:embed/>
                </p:oleObj>
              </mc:Choice>
              <mc:Fallback>
                <p:oleObj name="Equation" r:id="rId6" imgW="2451026" imgH="203375" progId="Equation.3">
                  <p:embed/>
                  <p:pic>
                    <p:nvPicPr>
                      <p:cNvPr id="139269" name="Object 5">
                        <a:extLst>
                          <a:ext uri="{FF2B5EF4-FFF2-40B4-BE49-F238E27FC236}">
                            <a16:creationId xmlns:a16="http://schemas.microsoft.com/office/drawing/2014/main" id="{AE9A6D4A-C82C-4DD4-B674-FD0BD9A487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124200"/>
                        <a:ext cx="5411788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9270" name="Line 6">
            <a:extLst>
              <a:ext uri="{FF2B5EF4-FFF2-40B4-BE49-F238E27FC236}">
                <a16:creationId xmlns:a16="http://schemas.microsoft.com/office/drawing/2014/main" id="{E2A40F3F-7AD5-4877-9057-D175CD5611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3801" y="3721100"/>
            <a:ext cx="26019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9271" name="Line 7">
            <a:extLst>
              <a:ext uri="{FF2B5EF4-FFF2-40B4-BE49-F238E27FC236}">
                <a16:creationId xmlns:a16="http://schemas.microsoft.com/office/drawing/2014/main" id="{85419D56-D61F-4B5A-A932-75A05477FFE4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601" y="3721100"/>
            <a:ext cx="2384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9272" name="Text Box 8">
            <a:extLst>
              <a:ext uri="{FF2B5EF4-FFF2-40B4-BE49-F238E27FC236}">
                <a16:creationId xmlns:a16="http://schemas.microsoft.com/office/drawing/2014/main" id="{6FAA6853-2364-47EC-9352-31BAEF4FF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9100" y="3810000"/>
            <a:ext cx="19812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储能元件上的瞬时功率</a:t>
            </a:r>
          </a:p>
        </p:txBody>
      </p:sp>
      <p:sp>
        <p:nvSpPr>
          <p:cNvPr id="139273" name="Text Box 9">
            <a:extLst>
              <a:ext uri="{FF2B5EF4-FFF2-40B4-BE49-F238E27FC236}">
                <a16:creationId xmlns:a16="http://schemas.microsoft.com/office/drawing/2014/main" id="{90B23B73-1C93-4502-B0A6-704244152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1" y="3784600"/>
            <a:ext cx="22526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耗能元件上的瞬时功率</a:t>
            </a:r>
          </a:p>
        </p:txBody>
      </p:sp>
      <p:sp>
        <p:nvSpPr>
          <p:cNvPr id="139274" name="Text Box 10">
            <a:extLst>
              <a:ext uri="{FF2B5EF4-FFF2-40B4-BE49-F238E27FC236}">
                <a16:creationId xmlns:a16="http://schemas.microsoft.com/office/drawing/2014/main" id="{C2B3993F-FE69-4199-BEF4-DF85146CE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797426"/>
            <a:ext cx="5715000" cy="687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在每一瞬间</a:t>
            </a: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zh-CN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电源提供的功率一部分被耗能元件消耗掉</a:t>
            </a: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zh-CN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一部分与储能元件进行能量交换。</a:t>
            </a:r>
          </a:p>
        </p:txBody>
      </p:sp>
      <p:sp>
        <p:nvSpPr>
          <p:cNvPr id="139275" name="Rectangle 11" descr="40%">
            <a:extLst>
              <a:ext uri="{FF2B5EF4-FFF2-40B4-BE49-F238E27FC236}">
                <a16:creationId xmlns:a16="http://schemas.microsoft.com/office/drawing/2014/main" id="{7AA94675-2560-4327-AB09-E36ABB5CC1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6875" y="609600"/>
            <a:ext cx="2681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(1)  </a:t>
            </a:r>
            <a:r>
              <a:rPr lang="zh-CN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瞬时功率</a:t>
            </a:r>
          </a:p>
        </p:txBody>
      </p:sp>
      <p:grpSp>
        <p:nvGrpSpPr>
          <p:cNvPr id="2" name="Group 12">
            <a:extLst>
              <a:ext uri="{FF2B5EF4-FFF2-40B4-BE49-F238E27FC236}">
                <a16:creationId xmlns:a16="http://schemas.microsoft.com/office/drawing/2014/main" id="{1C1FDAAC-5686-4B00-B0F2-939194D0C8B5}"/>
              </a:ext>
            </a:extLst>
          </p:cNvPr>
          <p:cNvGrpSpPr>
            <a:grpSpLocks/>
          </p:cNvGrpSpPr>
          <p:nvPr/>
        </p:nvGrpSpPr>
        <p:grpSpPr bwMode="auto">
          <a:xfrm>
            <a:off x="4389438" y="1295400"/>
            <a:ext cx="3943350" cy="1282700"/>
            <a:chOff x="1805" y="816"/>
            <a:chExt cx="2484" cy="808"/>
          </a:xfrm>
        </p:grpSpPr>
        <p:graphicFrame>
          <p:nvGraphicFramePr>
            <p:cNvPr id="55310" name="Object 13">
              <a:extLst>
                <a:ext uri="{FF2B5EF4-FFF2-40B4-BE49-F238E27FC236}">
                  <a16:creationId xmlns:a16="http://schemas.microsoft.com/office/drawing/2014/main" id="{C65BB3A8-A8BE-4B71-B02D-E5E874474BC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256" y="816"/>
            <a:ext cx="2033" cy="8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747" name="Equation" r:id="rId8" imgW="1231900" imgH="457200" progId="Equation.3">
                    <p:embed/>
                  </p:oleObj>
                </mc:Choice>
                <mc:Fallback>
                  <p:oleObj name="Equation" r:id="rId8" imgW="1231900" imgH="457200" progId="Equation.3">
                    <p:embed/>
                    <p:pic>
                      <p:nvPicPr>
                        <p:cNvPr id="55310" name="Object 13">
                          <a:extLst>
                            <a:ext uri="{FF2B5EF4-FFF2-40B4-BE49-F238E27FC236}">
                              <a16:creationId xmlns:a16="http://schemas.microsoft.com/office/drawing/2014/main" id="{C65BB3A8-A8BE-4B71-B02D-E5E874474BC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6" y="816"/>
                          <a:ext cx="2033" cy="8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311" name="Rectangle 14">
              <a:extLst>
                <a:ext uri="{FF2B5EF4-FFF2-40B4-BE49-F238E27FC236}">
                  <a16:creationId xmlns:a16="http://schemas.microsoft.com/office/drawing/2014/main" id="{0CB95D61-C508-47ED-B926-A42E9933D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816"/>
              <a:ext cx="5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设：</a:t>
              </a:r>
            </a:p>
          </p:txBody>
        </p:sp>
      </p:grpSp>
      <p:pic>
        <p:nvPicPr>
          <p:cNvPr id="55309" name="Picture 48" descr="图片31">
            <a:extLst>
              <a:ext uri="{FF2B5EF4-FFF2-40B4-BE49-F238E27FC236}">
                <a16:creationId xmlns:a16="http://schemas.microsoft.com/office/drawing/2014/main" id="{03655953-D687-4644-8A3F-0FA257CB4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9" y="1557338"/>
            <a:ext cx="1914525" cy="334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9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3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9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9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2" grpId="0" autoUpdateAnimBg="0"/>
      <p:bldP spid="139273" grpId="0" autoUpdateAnimBg="0"/>
      <p:bldP spid="139274" grpId="0" autoUpdateAnimBg="0"/>
      <p:bldP spid="139275" grpId="0" autoUpdateAnimBg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 descr="40%">
            <a:extLst>
              <a:ext uri="{FF2B5EF4-FFF2-40B4-BE49-F238E27FC236}">
                <a16:creationId xmlns:a16="http://schemas.microsoft.com/office/drawing/2014/main" id="{4B47EC8D-1E52-4AAF-B51A-9F41B8D91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523875"/>
            <a:ext cx="447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(2) </a:t>
            </a:r>
            <a:r>
              <a:rPr lang="zh-CN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平均功率</a:t>
            </a:r>
            <a:r>
              <a:rPr lang="en-US" altLang="zh-CN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 (</a:t>
            </a:r>
            <a:r>
              <a:rPr lang="zh-CN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有功功率</a:t>
            </a:r>
            <a:r>
              <a:rPr lang="en-US" altLang="zh-CN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graphicFrame>
        <p:nvGraphicFramePr>
          <p:cNvPr id="140291" name="Object 3" descr="40%">
            <a:extLst>
              <a:ext uri="{FF2B5EF4-FFF2-40B4-BE49-F238E27FC236}">
                <a16:creationId xmlns:a16="http://schemas.microsoft.com/office/drawing/2014/main" id="{8E2AADF4-EB57-4C6A-9403-9753723554B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73326" y="3960813"/>
          <a:ext cx="2879725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4" name="Equation" r:id="rId4" imgW="1104777" imgH="190369" progId="Equation.3">
                  <p:embed/>
                </p:oleObj>
              </mc:Choice>
              <mc:Fallback>
                <p:oleObj name="Equation" r:id="rId4" imgW="1104777" imgH="190369" progId="Equation.3">
                  <p:embed/>
                  <p:pic>
                    <p:nvPicPr>
                      <p:cNvPr id="140291" name="Object 3" descr="40%">
                        <a:extLst>
                          <a:ext uri="{FF2B5EF4-FFF2-40B4-BE49-F238E27FC236}">
                            <a16:creationId xmlns:a16="http://schemas.microsoft.com/office/drawing/2014/main" id="{8E2AADF4-EB57-4C6A-9403-9753723554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3326" y="3960813"/>
                        <a:ext cx="2879725" cy="531812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292" name="Object 4">
            <a:extLst>
              <a:ext uri="{FF2B5EF4-FFF2-40B4-BE49-F238E27FC236}">
                <a16:creationId xmlns:a16="http://schemas.microsoft.com/office/drawing/2014/main" id="{3B7E679D-C49F-4E21-A666-D1DC5F20AE9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35213" y="1044576"/>
          <a:ext cx="65786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5" name="Equation" r:id="rId7" imgW="2552700" imgH="1041400" progId="Equation.3">
                  <p:embed/>
                </p:oleObj>
              </mc:Choice>
              <mc:Fallback>
                <p:oleObj name="Equation" r:id="rId7" imgW="2552700" imgH="1041400" progId="Equation.3">
                  <p:embed/>
                  <p:pic>
                    <p:nvPicPr>
                      <p:cNvPr id="140292" name="Object 4">
                        <a:extLst>
                          <a:ext uri="{FF2B5EF4-FFF2-40B4-BE49-F238E27FC236}">
                            <a16:creationId xmlns:a16="http://schemas.microsoft.com/office/drawing/2014/main" id="{3B7E679D-C49F-4E21-A666-D1DC5F20AE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5213" y="1044576"/>
                        <a:ext cx="65786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3" name="Text Box 5">
            <a:extLst>
              <a:ext uri="{FF2B5EF4-FFF2-40B4-BE49-F238E27FC236}">
                <a16:creationId xmlns:a16="http://schemas.microsoft.com/office/drawing/2014/main" id="{795C6C86-21F9-4D20-B156-C7935B383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3213" y="3267076"/>
            <a:ext cx="2590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单位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  W</a:t>
            </a:r>
          </a:p>
        </p:txBody>
      </p:sp>
      <p:sp>
        <p:nvSpPr>
          <p:cNvPr id="140294" name="AutoShape 6" descr="40%">
            <a:extLst>
              <a:ext uri="{FF2B5EF4-FFF2-40B4-BE49-F238E27FC236}">
                <a16:creationId xmlns:a16="http://schemas.microsoft.com/office/drawing/2014/main" id="{07E30BBB-2DA5-4AE6-A978-034FD7769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014" y="5248276"/>
            <a:ext cx="1254125" cy="557213"/>
          </a:xfrm>
          <a:prstGeom prst="wedgeRoundRectCallout">
            <a:avLst>
              <a:gd name="adj1" fmla="val 64176"/>
              <a:gd name="adj2" fmla="val -199856"/>
              <a:gd name="adj3" fmla="val 16667"/>
            </a:avLst>
          </a:prstGeom>
          <a:blipFill dpi="0" rotWithShape="0">
            <a:blip r:embed="rId9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总电压</a:t>
            </a:r>
          </a:p>
        </p:txBody>
      </p:sp>
      <p:sp>
        <p:nvSpPr>
          <p:cNvPr id="140295" name="AutoShape 7" descr="40%">
            <a:extLst>
              <a:ext uri="{FF2B5EF4-FFF2-40B4-BE49-F238E27FC236}">
                <a16:creationId xmlns:a16="http://schemas.microsoft.com/office/drawing/2014/main" id="{7A934951-AC36-40BE-BE1A-E3E028053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588" y="5224463"/>
            <a:ext cx="1046162" cy="557212"/>
          </a:xfrm>
          <a:prstGeom prst="wedgeRoundRectCallout">
            <a:avLst>
              <a:gd name="adj1" fmla="val -37861"/>
              <a:gd name="adj2" fmla="val -196440"/>
              <a:gd name="adj3" fmla="val 16667"/>
            </a:avLst>
          </a:prstGeom>
          <a:blipFill dpi="0" rotWithShape="0">
            <a:blip r:embed="rId10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总电流</a:t>
            </a:r>
          </a:p>
        </p:txBody>
      </p:sp>
      <p:sp>
        <p:nvSpPr>
          <p:cNvPr id="140296" name="AutoShape 8" descr="40%">
            <a:extLst>
              <a:ext uri="{FF2B5EF4-FFF2-40B4-BE49-F238E27FC236}">
                <a16:creationId xmlns:a16="http://schemas.microsoft.com/office/drawing/2014/main" id="{71AE00A5-D86F-4F5C-97BE-17BACDE910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6550" y="5224463"/>
            <a:ext cx="2160588" cy="557212"/>
          </a:xfrm>
          <a:prstGeom prst="wedgeRoundRectCallout">
            <a:avLst>
              <a:gd name="adj1" fmla="val -60435"/>
              <a:gd name="adj2" fmla="val -221227"/>
              <a:gd name="adj3" fmla="val 16667"/>
            </a:avLst>
          </a:prstGeom>
          <a:blipFill dpi="0" rotWithShape="0">
            <a:blip r:embed="rId11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 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与 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的夹角</a:t>
            </a:r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A4E8B4AA-25D8-494A-BF1A-62A9DD9FC1EB}"/>
              </a:ext>
            </a:extLst>
          </p:cNvPr>
          <p:cNvGrpSpPr>
            <a:grpSpLocks/>
          </p:cNvGrpSpPr>
          <p:nvPr/>
        </p:nvGrpSpPr>
        <p:grpSpPr bwMode="auto">
          <a:xfrm>
            <a:off x="7445375" y="3068638"/>
            <a:ext cx="2971800" cy="2362200"/>
            <a:chOff x="3648" y="1824"/>
            <a:chExt cx="1872" cy="1488"/>
          </a:xfrm>
        </p:grpSpPr>
        <p:sp>
          <p:nvSpPr>
            <p:cNvPr id="56330" name="AutoShape 10">
              <a:extLst>
                <a:ext uri="{FF2B5EF4-FFF2-40B4-BE49-F238E27FC236}">
                  <a16:creationId xmlns:a16="http://schemas.microsoft.com/office/drawing/2014/main" id="{F47880F6-6453-4A61-ADED-A0C541C02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1824"/>
              <a:ext cx="1872" cy="1488"/>
            </a:xfrm>
            <a:prstGeom prst="verticalScroll">
              <a:avLst>
                <a:gd name="adj" fmla="val 12500"/>
              </a:avLst>
            </a:prstGeom>
            <a:solidFill>
              <a:srgbClr val="FFFF99"/>
            </a:solidFill>
            <a:ln w="38100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6331" name="Rectangle 11">
              <a:extLst>
                <a:ext uri="{FF2B5EF4-FFF2-40B4-BE49-F238E27FC236}">
                  <a16:creationId xmlns:a16="http://schemas.microsoft.com/office/drawing/2014/main" id="{1E7AFE1D-7468-41A2-80CB-F4EA63E73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0" y="2064"/>
              <a:ext cx="1632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b="1" i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cos</a:t>
              </a:r>
              <a:r>
                <a:rPr lang="en-US" altLang="zh-CN" sz="2800" b="1" i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</a:t>
              </a: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 </a:t>
              </a:r>
              <a:r>
                <a:rPr lang="zh-CN" altLang="zh-CN" sz="28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称为功率因数，用来衡量对电源的利用程度。</a:t>
              </a:r>
              <a:endPara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4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14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autoUpdateAnimBg="0"/>
      <p:bldP spid="140293" grpId="0" autoUpdateAnimBg="0"/>
      <p:bldP spid="140294" grpId="0" animBg="1" autoUpdateAnimBg="0"/>
      <p:bldP spid="140295" grpId="0" animBg="1" autoUpdateAnimBg="0"/>
      <p:bldP spid="140296" grpId="0" animBg="1" autoUpdateAnimBg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 descr="40%">
            <a:extLst>
              <a:ext uri="{FF2B5EF4-FFF2-40B4-BE49-F238E27FC236}">
                <a16:creationId xmlns:a16="http://schemas.microsoft.com/office/drawing/2014/main" id="{23C1B90C-29F0-4C23-A6E1-014D649E3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438400"/>
            <a:ext cx="2965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(3) </a:t>
            </a:r>
            <a:r>
              <a:rPr lang="zh-CN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无功功率</a:t>
            </a:r>
            <a:r>
              <a:rPr lang="en-US" altLang="zh-CN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</a:p>
        </p:txBody>
      </p:sp>
      <p:sp>
        <p:nvSpPr>
          <p:cNvPr id="141315" name="Text Box 3">
            <a:extLst>
              <a:ext uri="{FF2B5EF4-FFF2-40B4-BE49-F238E27FC236}">
                <a16:creationId xmlns:a16="http://schemas.microsoft.com/office/drawing/2014/main" id="{AB7D3919-C44E-414B-99EF-0F5A1384E1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7089" y="4495801"/>
            <a:ext cx="17684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单位：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var</a:t>
            </a:r>
          </a:p>
        </p:txBody>
      </p:sp>
      <p:graphicFrame>
        <p:nvGraphicFramePr>
          <p:cNvPr id="141316" name="Object 4" descr="40%">
            <a:extLst>
              <a:ext uri="{FF2B5EF4-FFF2-40B4-BE49-F238E27FC236}">
                <a16:creationId xmlns:a16="http://schemas.microsoft.com/office/drawing/2014/main" id="{C34009BC-C807-4042-AC55-0338BE117A2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0" y="4567238"/>
          <a:ext cx="2209800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13" name="公式" r:id="rId4" imgW="787548" imgH="177756" progId="Equation.3">
                  <p:embed/>
                </p:oleObj>
              </mc:Choice>
              <mc:Fallback>
                <p:oleObj name="公式" r:id="rId4" imgW="787548" imgH="177756" progId="Equation.3">
                  <p:embed/>
                  <p:pic>
                    <p:nvPicPr>
                      <p:cNvPr id="141316" name="Object 4" descr="40%">
                        <a:extLst>
                          <a:ext uri="{FF2B5EF4-FFF2-40B4-BE49-F238E27FC236}">
                            <a16:creationId xmlns:a16="http://schemas.microsoft.com/office/drawing/2014/main" id="{C34009BC-C807-4042-AC55-0338BE117A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567238"/>
                        <a:ext cx="2209800" cy="538162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317" name="AutoShape 5" descr="80%">
            <a:extLst>
              <a:ext uri="{FF2B5EF4-FFF2-40B4-BE49-F238E27FC236}">
                <a16:creationId xmlns:a16="http://schemas.microsoft.com/office/drawing/2014/main" id="{AC151FD7-283E-4354-8E50-F3A4DC069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9" y="5589589"/>
            <a:ext cx="1317625" cy="515937"/>
          </a:xfrm>
          <a:prstGeom prst="wedgeRoundRectCallout">
            <a:avLst>
              <a:gd name="adj1" fmla="val 43255"/>
              <a:gd name="adj2" fmla="val -187231"/>
              <a:gd name="adj3" fmla="val 16667"/>
            </a:avLst>
          </a:prstGeom>
          <a:blipFill dpi="0" rotWithShape="0">
            <a:blip r:embed="rId7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总电压</a:t>
            </a:r>
          </a:p>
        </p:txBody>
      </p:sp>
      <p:sp>
        <p:nvSpPr>
          <p:cNvPr id="141318" name="AutoShape 6" descr="40%">
            <a:extLst>
              <a:ext uri="{FF2B5EF4-FFF2-40B4-BE49-F238E27FC236}">
                <a16:creationId xmlns:a16="http://schemas.microsoft.com/office/drawing/2014/main" id="{17CDA4F7-DD86-420E-8015-038FA149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5613400"/>
            <a:ext cx="1163638" cy="465138"/>
          </a:xfrm>
          <a:prstGeom prst="wedgeRoundRectCallout">
            <a:avLst>
              <a:gd name="adj1" fmla="val -52454"/>
              <a:gd name="adj2" fmla="val -193005"/>
              <a:gd name="adj3" fmla="val 16667"/>
            </a:avLst>
          </a:prstGeom>
          <a:blipFill dpi="0" rotWithShape="0">
            <a:blip r:embed="rId8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总电流</a:t>
            </a:r>
          </a:p>
        </p:txBody>
      </p:sp>
      <p:sp>
        <p:nvSpPr>
          <p:cNvPr id="141319" name="AutoShape 7" descr="40%">
            <a:extLst>
              <a:ext uri="{FF2B5EF4-FFF2-40B4-BE49-F238E27FC236}">
                <a16:creationId xmlns:a16="http://schemas.microsoft.com/office/drawing/2014/main" id="{79792EFB-56C5-4E40-A9DE-C2A94D8EA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1" y="5562600"/>
            <a:ext cx="2143125" cy="552450"/>
          </a:xfrm>
          <a:prstGeom prst="wedgeRoundRectCallout">
            <a:avLst>
              <a:gd name="adj1" fmla="val -70963"/>
              <a:gd name="adj2" fmla="val -177875"/>
              <a:gd name="adj3" fmla="val 16667"/>
            </a:avLst>
          </a:prstGeom>
          <a:blipFill dpi="0" rotWithShape="0">
            <a:blip r:embed="rId9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 defTabSz="7620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 defTabSz="7620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 defTabSz="7620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 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与 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的夹角</a:t>
            </a:r>
          </a:p>
        </p:txBody>
      </p:sp>
      <p:sp>
        <p:nvSpPr>
          <p:cNvPr id="141320" name="Rectangle 8">
            <a:extLst>
              <a:ext uri="{FF2B5EF4-FFF2-40B4-BE49-F238E27FC236}">
                <a16:creationId xmlns:a16="http://schemas.microsoft.com/office/drawing/2014/main" id="{4FE2DEAB-03BD-4D08-9F76-A81EE19C2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457201"/>
            <a:ext cx="3756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根据电压三角形可得：</a:t>
            </a:r>
          </a:p>
        </p:txBody>
      </p:sp>
      <p:graphicFrame>
        <p:nvGraphicFramePr>
          <p:cNvPr id="141321" name="Object 9" descr="75%">
            <a:extLst>
              <a:ext uri="{FF2B5EF4-FFF2-40B4-BE49-F238E27FC236}">
                <a16:creationId xmlns:a16="http://schemas.microsoft.com/office/drawing/2014/main" id="{C1287533-1408-4268-AE80-24DBCFB2209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9801" y="1143000"/>
          <a:ext cx="46069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14" name="Equation" r:id="rId10" imgW="1638226" imgH="203375" progId="Equation.3">
                  <p:embed/>
                </p:oleObj>
              </mc:Choice>
              <mc:Fallback>
                <p:oleObj name="Equation" r:id="rId10" imgW="1638226" imgH="203375" progId="Equation.3">
                  <p:embed/>
                  <p:pic>
                    <p:nvPicPr>
                      <p:cNvPr id="141321" name="Object 9" descr="75%">
                        <a:extLst>
                          <a:ext uri="{FF2B5EF4-FFF2-40B4-BE49-F238E27FC236}">
                            <a16:creationId xmlns:a16="http://schemas.microsoft.com/office/drawing/2014/main" id="{C1287533-1408-4268-AE80-24DBCFB220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1" y="1143000"/>
                        <a:ext cx="4606925" cy="630238"/>
                      </a:xfrm>
                      <a:prstGeom prst="rect">
                        <a:avLst/>
                      </a:prstGeom>
                      <a:blipFill dpi="0" rotWithShape="0">
                        <a:blip r:embed="rId12"/>
                        <a:srcRect/>
                        <a:tile tx="0" ty="0" sx="100000" sy="100000" flip="none" algn="tl"/>
                      </a:blipFill>
                      <a:ln w="2857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0">
            <a:extLst>
              <a:ext uri="{FF2B5EF4-FFF2-40B4-BE49-F238E27FC236}">
                <a16:creationId xmlns:a16="http://schemas.microsoft.com/office/drawing/2014/main" id="{EAD0AA86-DE99-4C4C-BF3C-18F050C7005C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2205040"/>
            <a:ext cx="1600200" cy="842963"/>
            <a:chOff x="2928" y="1389"/>
            <a:chExt cx="1008" cy="531"/>
          </a:xfrm>
        </p:grpSpPr>
        <p:sp>
          <p:nvSpPr>
            <p:cNvPr id="57370" name="AutoShape 11" descr="40%">
              <a:extLst>
                <a:ext uri="{FF2B5EF4-FFF2-40B4-BE49-F238E27FC236}">
                  <a16:creationId xmlns:a16="http://schemas.microsoft.com/office/drawing/2014/main" id="{337C0DEC-B11B-4B3A-B651-856398812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392"/>
              <a:ext cx="864" cy="528"/>
            </a:xfrm>
            <a:prstGeom prst="wedgeRoundRectCallout">
              <a:avLst>
                <a:gd name="adj1" fmla="val -48148"/>
                <a:gd name="adj2" fmla="val -115718"/>
                <a:gd name="adj3" fmla="val 16667"/>
              </a:avLst>
            </a:prstGeom>
            <a:blipFill dpi="0" rotWithShape="0">
              <a:blip r:embed="rId8"/>
              <a:srcRect/>
              <a:tile tx="0" ty="0" sx="100000" sy="100000" flip="none" algn="tl"/>
            </a:blipFill>
            <a:ln w="285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7371" name="Rectangle 12">
              <a:extLst>
                <a:ext uri="{FF2B5EF4-FFF2-40B4-BE49-F238E27FC236}">
                  <a16:creationId xmlns:a16="http://schemas.microsoft.com/office/drawing/2014/main" id="{98BD5837-8D10-4620-9E42-440B6B493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389"/>
              <a:ext cx="100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电阻消耗的电能</a:t>
              </a:r>
            </a:p>
          </p:txBody>
        </p:sp>
      </p:grpSp>
      <p:graphicFrame>
        <p:nvGraphicFramePr>
          <p:cNvPr id="141325" name="Object 13" descr="40%">
            <a:extLst>
              <a:ext uri="{FF2B5EF4-FFF2-40B4-BE49-F238E27FC236}">
                <a16:creationId xmlns:a16="http://schemas.microsoft.com/office/drawing/2014/main" id="{4D406D23-3AF9-4710-969E-CB69A0AD1B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1864" y="3187701"/>
          <a:ext cx="7693025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15" name="Equation" r:id="rId13" imgW="2768649" imgH="215988" progId="Equation.3">
                  <p:embed/>
                </p:oleObj>
              </mc:Choice>
              <mc:Fallback>
                <p:oleObj name="Equation" r:id="rId13" imgW="2768649" imgH="215988" progId="Equation.3">
                  <p:embed/>
                  <p:pic>
                    <p:nvPicPr>
                      <p:cNvPr id="141325" name="Object 13" descr="40%">
                        <a:extLst>
                          <a:ext uri="{FF2B5EF4-FFF2-40B4-BE49-F238E27FC236}">
                            <a16:creationId xmlns:a16="http://schemas.microsoft.com/office/drawing/2014/main" id="{4D406D23-3AF9-4710-969E-CB69A0AD1B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1864" y="3187701"/>
                        <a:ext cx="7693025" cy="646113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326" name="Rectangle 14">
            <a:extLst>
              <a:ext uri="{FF2B5EF4-FFF2-40B4-BE49-F238E27FC236}">
                <a16:creationId xmlns:a16="http://schemas.microsoft.com/office/drawing/2014/main" id="{D4867B13-7005-435E-8766-DB05D771E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3962401"/>
            <a:ext cx="3756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rgbClr val="7B9B57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8B7396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9A53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根据电压三角形可得：</a:t>
            </a:r>
          </a:p>
        </p:txBody>
      </p:sp>
      <p:grpSp>
        <p:nvGrpSpPr>
          <p:cNvPr id="57357" name="Group 15">
            <a:extLst>
              <a:ext uri="{FF2B5EF4-FFF2-40B4-BE49-F238E27FC236}">
                <a16:creationId xmlns:a16="http://schemas.microsoft.com/office/drawing/2014/main" id="{61081801-BFD9-480B-BBCF-4220B5E15F52}"/>
              </a:ext>
            </a:extLst>
          </p:cNvPr>
          <p:cNvGrpSpPr>
            <a:grpSpLocks/>
          </p:cNvGrpSpPr>
          <p:nvPr/>
        </p:nvGrpSpPr>
        <p:grpSpPr bwMode="auto">
          <a:xfrm>
            <a:off x="7772400" y="469901"/>
            <a:ext cx="2249488" cy="1897063"/>
            <a:chOff x="3600" y="288"/>
            <a:chExt cx="1417" cy="1195"/>
          </a:xfrm>
        </p:grpSpPr>
        <p:graphicFrame>
          <p:nvGraphicFramePr>
            <p:cNvPr id="57361" name="Object 16">
              <a:extLst>
                <a:ext uri="{FF2B5EF4-FFF2-40B4-BE49-F238E27FC236}">
                  <a16:creationId xmlns:a16="http://schemas.microsoft.com/office/drawing/2014/main" id="{9136B2A6-AC48-4FFE-9E53-1A9ADDC82E8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16" y="288"/>
            <a:ext cx="210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16" name="公式" r:id="rId15" imgW="139675" imgH="177756" progId="Equation.3">
                    <p:embed/>
                  </p:oleObj>
                </mc:Choice>
                <mc:Fallback>
                  <p:oleObj name="公式" r:id="rId15" imgW="139675" imgH="177756" progId="Equation.3">
                    <p:embed/>
                    <p:pic>
                      <p:nvPicPr>
                        <p:cNvPr id="57361" name="Object 16">
                          <a:extLst>
                            <a:ext uri="{FF2B5EF4-FFF2-40B4-BE49-F238E27FC236}">
                              <a16:creationId xmlns:a16="http://schemas.microsoft.com/office/drawing/2014/main" id="{9136B2A6-AC48-4FFE-9E53-1A9ADDC82E8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6" y="288"/>
                          <a:ext cx="210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362" name="Object 17">
              <a:extLst>
                <a:ext uri="{FF2B5EF4-FFF2-40B4-BE49-F238E27FC236}">
                  <a16:creationId xmlns:a16="http://schemas.microsoft.com/office/drawing/2014/main" id="{F71FC809-7FFC-4846-95DA-18C22AE2018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60" y="1152"/>
            <a:ext cx="292" cy="3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17" name="公式" r:id="rId17" imgW="228600" imgH="228600" progId="Equation.3">
                    <p:embed/>
                  </p:oleObj>
                </mc:Choice>
                <mc:Fallback>
                  <p:oleObj name="公式" r:id="rId17" imgW="228600" imgH="228600" progId="Equation.3">
                    <p:embed/>
                    <p:pic>
                      <p:nvPicPr>
                        <p:cNvPr id="57362" name="Object 17">
                          <a:extLst>
                            <a:ext uri="{FF2B5EF4-FFF2-40B4-BE49-F238E27FC236}">
                              <a16:creationId xmlns:a16="http://schemas.microsoft.com/office/drawing/2014/main" id="{F71FC809-7FFC-4846-95DA-18C22AE2018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0" y="1152"/>
                          <a:ext cx="292" cy="3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7363" name="Group 18">
              <a:extLst>
                <a:ext uri="{FF2B5EF4-FFF2-40B4-BE49-F238E27FC236}">
                  <a16:creationId xmlns:a16="http://schemas.microsoft.com/office/drawing/2014/main" id="{10151EBD-AB9D-4ADB-AE7A-67FE73A52A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528"/>
              <a:ext cx="1056" cy="657"/>
              <a:chOff x="336" y="735"/>
              <a:chExt cx="1233" cy="753"/>
            </a:xfrm>
          </p:grpSpPr>
          <p:sp>
            <p:nvSpPr>
              <p:cNvPr id="57367" name="Line 19">
                <a:extLst>
                  <a:ext uri="{FF2B5EF4-FFF2-40B4-BE49-F238E27FC236}">
                    <a16:creationId xmlns:a16="http://schemas.microsoft.com/office/drawing/2014/main" id="{C176E09D-0AEA-496C-8C51-A08049F645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69" y="735"/>
                <a:ext cx="0" cy="745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368" name="Line 20">
                <a:extLst>
                  <a:ext uri="{FF2B5EF4-FFF2-40B4-BE49-F238E27FC236}">
                    <a16:creationId xmlns:a16="http://schemas.microsoft.com/office/drawing/2014/main" id="{93175246-861C-4E01-8F4B-4C811B9B92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" y="735"/>
                <a:ext cx="1232" cy="75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369" name="Line 21">
                <a:extLst>
                  <a:ext uri="{FF2B5EF4-FFF2-40B4-BE49-F238E27FC236}">
                    <a16:creationId xmlns:a16="http://schemas.microsoft.com/office/drawing/2014/main" id="{803F3715-DDF9-409A-83E6-8C4AF8367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" y="1480"/>
                <a:ext cx="1232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aphicFrame>
          <p:nvGraphicFramePr>
            <p:cNvPr id="57364" name="Object 22">
              <a:extLst>
                <a:ext uri="{FF2B5EF4-FFF2-40B4-BE49-F238E27FC236}">
                  <a16:creationId xmlns:a16="http://schemas.microsoft.com/office/drawing/2014/main" id="{673CF96B-8B30-4440-B7FC-E098EF055E7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76" y="912"/>
            <a:ext cx="297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18" name="Equation" r:id="rId19" imgW="127049" imgH="139525" progId="Equation.3">
                    <p:embed/>
                  </p:oleObj>
                </mc:Choice>
                <mc:Fallback>
                  <p:oleObj name="Equation" r:id="rId19" imgW="127049" imgH="139525" progId="Equation.3">
                    <p:embed/>
                    <p:pic>
                      <p:nvPicPr>
                        <p:cNvPr id="57364" name="Object 22">
                          <a:extLst>
                            <a:ext uri="{FF2B5EF4-FFF2-40B4-BE49-F238E27FC236}">
                              <a16:creationId xmlns:a16="http://schemas.microsoft.com/office/drawing/2014/main" id="{673CF96B-8B30-4440-B7FC-E098EF055E7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6" y="912"/>
                          <a:ext cx="297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365" name="Object 23">
              <a:extLst>
                <a:ext uri="{FF2B5EF4-FFF2-40B4-BE49-F238E27FC236}">
                  <a16:creationId xmlns:a16="http://schemas.microsoft.com/office/drawing/2014/main" id="{2449EA4B-B412-4DE0-B2BA-B1F0AB2CC1F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04" y="576"/>
            <a:ext cx="313" cy="2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19" name="Equation" r:id="rId21" imgW="241300" imgH="228600" progId="Equation.3">
                    <p:embed/>
                  </p:oleObj>
                </mc:Choice>
                <mc:Fallback>
                  <p:oleObj name="Equation" r:id="rId21" imgW="241300" imgH="228600" progId="Equation.3">
                    <p:embed/>
                    <p:pic>
                      <p:nvPicPr>
                        <p:cNvPr id="57365" name="Object 23">
                          <a:extLst>
                            <a:ext uri="{FF2B5EF4-FFF2-40B4-BE49-F238E27FC236}">
                              <a16:creationId xmlns:a16="http://schemas.microsoft.com/office/drawing/2014/main" id="{2449EA4B-B412-4DE0-B2BA-B1F0AB2CC1F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576"/>
                          <a:ext cx="313" cy="2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7366" name="Freeform 24">
              <a:extLst>
                <a:ext uri="{FF2B5EF4-FFF2-40B4-BE49-F238E27FC236}">
                  <a16:creationId xmlns:a16="http://schemas.microsoft.com/office/drawing/2014/main" id="{527A1CB0-F8FA-4FC4-87F0-D529D9EB7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1030"/>
              <a:ext cx="39" cy="142"/>
            </a:xfrm>
            <a:custGeom>
              <a:avLst/>
              <a:gdLst>
                <a:gd name="T0" fmla="*/ 0 w 39"/>
                <a:gd name="T1" fmla="*/ 0 h 142"/>
                <a:gd name="T2" fmla="*/ 39 w 39"/>
                <a:gd name="T3" fmla="*/ 142 h 142"/>
                <a:gd name="T4" fmla="*/ 0 60000 65536"/>
                <a:gd name="T5" fmla="*/ 0 60000 65536"/>
                <a:gd name="T6" fmla="*/ 0 w 39"/>
                <a:gd name="T7" fmla="*/ 0 h 142"/>
                <a:gd name="T8" fmla="*/ 39 w 39"/>
                <a:gd name="T9" fmla="*/ 142 h 1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9" h="142">
                  <a:moveTo>
                    <a:pt x="0" y="0"/>
                  </a:moveTo>
                  <a:cubicBezTo>
                    <a:pt x="30" y="48"/>
                    <a:pt x="39" y="88"/>
                    <a:pt x="39" y="14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25">
            <a:extLst>
              <a:ext uri="{FF2B5EF4-FFF2-40B4-BE49-F238E27FC236}">
                <a16:creationId xmlns:a16="http://schemas.microsoft.com/office/drawing/2014/main" id="{B126B643-2C96-4637-A363-219E5B93CC21}"/>
              </a:ext>
            </a:extLst>
          </p:cNvPr>
          <p:cNvGrpSpPr>
            <a:grpSpLocks/>
          </p:cNvGrpSpPr>
          <p:nvPr/>
        </p:nvGrpSpPr>
        <p:grpSpPr bwMode="auto">
          <a:xfrm>
            <a:off x="8229600" y="4259264"/>
            <a:ext cx="1600200" cy="1608138"/>
            <a:chOff x="4224" y="2683"/>
            <a:chExt cx="1008" cy="1013"/>
          </a:xfrm>
        </p:grpSpPr>
        <p:sp>
          <p:nvSpPr>
            <p:cNvPr id="57359" name="AutoShape 26" descr="40%">
              <a:extLst>
                <a:ext uri="{FF2B5EF4-FFF2-40B4-BE49-F238E27FC236}">
                  <a16:creationId xmlns:a16="http://schemas.microsoft.com/office/drawing/2014/main" id="{32E059EB-0632-4EC3-B83C-3B50B4811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2688"/>
              <a:ext cx="864" cy="1008"/>
            </a:xfrm>
            <a:prstGeom prst="wedgeRoundRectCallout">
              <a:avLst>
                <a:gd name="adj1" fmla="val -18056"/>
                <a:gd name="adj2" fmla="val -82838"/>
                <a:gd name="adj3" fmla="val 16667"/>
              </a:avLst>
            </a:prstGeom>
            <a:blipFill dpi="0" rotWithShape="0">
              <a:blip r:embed="rId8"/>
              <a:srcRect/>
              <a:tile tx="0" ty="0" sx="100000" sy="100000" flip="none" algn="tl"/>
            </a:blipFill>
            <a:ln w="285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defTabSz="7620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 defTabSz="76200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 defTabSz="7620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 defTabSz="7620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 defTabSz="7620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7360" name="Rectangle 27">
              <a:extLst>
                <a:ext uri="{FF2B5EF4-FFF2-40B4-BE49-F238E27FC236}">
                  <a16:creationId xmlns:a16="http://schemas.microsoft.com/office/drawing/2014/main" id="{F164DD74-66DD-4F97-BCF7-B0E1996E9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683"/>
              <a:ext cx="1008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 2" panose="05020102010507070707" pitchFamily="18" charset="2"/>
                <a:buChar char=""/>
                <a:defRPr sz="32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0000"/>
                <a:buFont typeface="Wingdings 2" panose="05020102010507070707" pitchFamily="18" charset="2"/>
                <a:buChar char="³"/>
                <a:defRPr sz="28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rgbClr val="7B9B57"/>
                </a:buClr>
                <a:buSzPct val="60000"/>
                <a:buFont typeface="Wingdings 2" panose="05020102010507070707" pitchFamily="18" charset="2"/>
                <a:buChar char="®"/>
                <a:defRPr sz="24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rgbClr val="8B7396"/>
                </a:buClr>
                <a:buSzPct val="45000"/>
                <a:buFont typeface="Wingdings 2" panose="05020102010507070707" pitchFamily="18" charset="2"/>
                <a:buChar char="¯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89A53"/>
                </a:buClr>
                <a:buFont typeface="Wingdings 2" panose="05020102010507070707" pitchFamily="18" charset="2"/>
                <a:buChar char="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华文楷体" panose="0201060004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电感和电容与电源之间的能量互换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1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4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 autoUpdateAnimBg="0"/>
      <p:bldP spid="141315" grpId="0" autoUpdateAnimBg="0"/>
      <p:bldP spid="141317" grpId="0" animBg="1" autoUpdateAnimBg="0"/>
      <p:bldP spid="141318" grpId="0" animBg="1" autoUpdateAnimBg="0"/>
      <p:bldP spid="141319" grpId="0" animBg="1" autoUpdateAnimBg="0"/>
      <p:bldP spid="141320" grpId="0" autoUpdateAnimBg="0"/>
      <p:bldP spid="141326" grpId="0" autoUpdateAnimBg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7903</Words>
  <Application>Microsoft Office PowerPoint</Application>
  <PresentationFormat>宽屏</PresentationFormat>
  <Paragraphs>1504</Paragraphs>
  <Slides>149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149</vt:i4>
      </vt:variant>
    </vt:vector>
  </HeadingPairs>
  <TitlesOfParts>
    <vt:vector size="165" baseType="lpstr">
      <vt:lpstr></vt:lpstr>
      <vt:lpstr>等线</vt:lpstr>
      <vt:lpstr>等线 Light</vt:lpstr>
      <vt:lpstr>仿宋_GB2312</vt:lpstr>
      <vt:lpstr>华文新魏</vt:lpstr>
      <vt:lpstr>楷体</vt:lpstr>
      <vt:lpstr>楷体_GB2312</vt:lpstr>
      <vt:lpstr>隶书</vt:lpstr>
      <vt:lpstr>宋体</vt:lpstr>
      <vt:lpstr>Arial</vt:lpstr>
      <vt:lpstr>Symbol</vt:lpstr>
      <vt:lpstr>Tahoma</vt:lpstr>
      <vt:lpstr>Times New Roman</vt:lpstr>
      <vt:lpstr>Office 主题​​</vt:lpstr>
      <vt:lpstr>公式</vt:lpstr>
      <vt:lpstr>Equation</vt:lpstr>
      <vt:lpstr>电工学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2.1 电阻串并联连接的等效变换</vt:lpstr>
      <vt:lpstr>2.1.2  电阻的并联</vt:lpstr>
      <vt:lpstr>2.3 电源的两种模型及其等效变换</vt:lpstr>
      <vt:lpstr>2.3.2  电流源模型</vt:lpstr>
      <vt:lpstr>2.3.3  电源两种模型之间的等效变换</vt:lpstr>
      <vt:lpstr>PowerPoint 演示文稿</vt:lpstr>
      <vt:lpstr>例1:</vt:lpstr>
      <vt:lpstr>PowerPoint 演示文稿</vt:lpstr>
      <vt:lpstr>PowerPoint 演示文稿</vt:lpstr>
      <vt:lpstr>2.4  支路电流法</vt:lpstr>
      <vt:lpstr>PowerPoint 演示文稿</vt:lpstr>
      <vt:lpstr>PowerPoint 演示文稿</vt:lpstr>
      <vt:lpstr>2. 5 结点电压法</vt:lpstr>
      <vt:lpstr>2个结点的结点电压方程的推导</vt:lpstr>
      <vt:lpstr>PowerPoint 演示文稿</vt:lpstr>
      <vt:lpstr>例1：</vt:lpstr>
      <vt:lpstr>2.6 叠加定理</vt:lpstr>
      <vt:lpstr>PowerPoint 演示文稿</vt:lpstr>
      <vt:lpstr>PowerPoint 演示文稿</vt:lpstr>
      <vt:lpstr>PowerPoint 演示文稿</vt:lpstr>
      <vt:lpstr>例1：</vt:lpstr>
      <vt:lpstr>例1：</vt:lpstr>
      <vt:lpstr>例2：</vt:lpstr>
      <vt:lpstr>2.7.1 戴维宁定理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3.3 RC电路的响应</vt:lpstr>
      <vt:lpstr>3.3.1   RC电路的零输入响应</vt:lpstr>
      <vt:lpstr>(2)  解方程：</vt:lpstr>
      <vt:lpstr>PowerPoint 演示文稿</vt:lpstr>
      <vt:lpstr>4. 时间常数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3.3.3  RC电路的全响应</vt:lpstr>
      <vt:lpstr>PowerPoint 演示文稿</vt:lpstr>
      <vt:lpstr>3.4 一阶线性电路暂态分析的三要素法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例1：</vt:lpstr>
      <vt:lpstr>PowerPoint 演示文稿</vt:lpstr>
      <vt:lpstr>PowerPoint 演示文稿</vt:lpstr>
      <vt:lpstr>3.6 RL电路的响应</vt:lpstr>
      <vt:lpstr>4.2 正弦量的相量表示法</vt:lpstr>
      <vt:lpstr>2. 正弦量的相量表示</vt:lpstr>
      <vt:lpstr>例: 已知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 功率关系</vt:lpstr>
      <vt:lpstr>瞬时功率  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（2） 相量图</vt:lpstr>
      <vt:lpstr>PowerPoint 演示文稿</vt:lpstr>
      <vt:lpstr>2. 功率关系</vt:lpstr>
      <vt:lpstr>PowerPoint 演示文稿</vt:lpstr>
      <vt:lpstr>PowerPoint 演示文稿</vt:lpstr>
      <vt:lpstr>(4)  视在功率 S</vt:lpstr>
      <vt:lpstr>例1：</vt:lpstr>
      <vt:lpstr>方法1：</vt:lpstr>
      <vt:lpstr>方法1：</vt:lpstr>
      <vt:lpstr>PowerPoint 演示文稿</vt:lpstr>
      <vt:lpstr>4.5 阻抗的串联与并联</vt:lpstr>
      <vt:lpstr>4.5.2  阻抗并联</vt:lpstr>
      <vt:lpstr>PowerPoint 演示文稿</vt:lpstr>
      <vt:lpstr>例1：</vt:lpstr>
      <vt:lpstr>解：用相量式计算</vt:lpstr>
      <vt:lpstr>例2：</vt:lpstr>
      <vt:lpstr>PowerPoint 演示文稿</vt:lpstr>
      <vt:lpstr>PowerPoint 演示文稿</vt:lpstr>
      <vt:lpstr>PowerPoint 演示文稿</vt:lpstr>
      <vt:lpstr>PowerPoint 演示文稿</vt:lpstr>
      <vt:lpstr>4.7.2  谐振电路</vt:lpstr>
      <vt:lpstr>1. 串联谐振</vt:lpstr>
      <vt:lpstr>(3) 谐振特征</vt:lpstr>
      <vt:lpstr>PowerPoint 演示文稿</vt:lpstr>
      <vt:lpstr>PowerPoint 演示文稿</vt:lpstr>
      <vt:lpstr>2. 并联谐振</vt:lpstr>
      <vt:lpstr>(1) 谐振条件</vt:lpstr>
      <vt:lpstr>PowerPoint 演示文稿</vt:lpstr>
      <vt:lpstr>例1：</vt:lpstr>
      <vt:lpstr>例2：</vt:lpstr>
      <vt:lpstr>PowerPoint 演示文稿</vt:lpstr>
      <vt:lpstr>PowerPoint 演示文稿</vt:lpstr>
      <vt:lpstr>2. 三相电源的星形联结</vt:lpstr>
      <vt:lpstr>(2) 线电压与相电压的关系</vt:lpstr>
      <vt:lpstr>PowerPoint 演示文稿</vt:lpstr>
      <vt:lpstr>5.2  负载星形联结的三相电路</vt:lpstr>
      <vt:lpstr>PowerPoint 演示文稿</vt:lpstr>
      <vt:lpstr>   2. 负载星形联结的三相电路</vt:lpstr>
      <vt:lpstr>(2) 负载Y联结三相电路的计算</vt:lpstr>
      <vt:lpstr>(3) 对称负载Y 联结三相电路的计算</vt:lpstr>
      <vt:lpstr>PowerPoint 演示文稿</vt:lpstr>
      <vt:lpstr>PowerPoint 演示文稿</vt:lpstr>
      <vt:lpstr>PowerPoint 演示文稿</vt:lpstr>
      <vt:lpstr>5.3 负载三角形联结的三相电路</vt:lpstr>
      <vt:lpstr>2. 分析计算</vt:lpstr>
      <vt:lpstr>PowerPoint 演示文稿</vt:lpstr>
      <vt:lpstr>三相负载的联接原则</vt:lpstr>
      <vt:lpstr>5.4   三相功率</vt:lpstr>
      <vt:lpstr>例1:</vt:lpstr>
      <vt:lpstr>PowerPoint 演示文稿</vt:lpstr>
      <vt:lpstr>PowerPoint 演示文稿</vt:lpstr>
      <vt:lpstr>PowerPoint 演示文稿</vt:lpstr>
      <vt:lpstr>例2: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沈 世成</dc:creator>
  <cp:lastModifiedBy>沈 世成</cp:lastModifiedBy>
  <cp:revision>8</cp:revision>
  <dcterms:created xsi:type="dcterms:W3CDTF">2019-12-26T08:01:46Z</dcterms:created>
  <dcterms:modified xsi:type="dcterms:W3CDTF">2019-12-27T07:46:43Z</dcterms:modified>
</cp:coreProperties>
</file>